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58" r:id="rId6"/>
    <p:sldId id="265" r:id="rId7"/>
    <p:sldId id="277" r:id="rId8"/>
    <p:sldId id="259" r:id="rId9"/>
    <p:sldId id="260" r:id="rId10"/>
    <p:sldId id="261" r:id="rId11"/>
    <p:sldId id="263" r:id="rId12"/>
    <p:sldId id="274" r:id="rId13"/>
    <p:sldId id="266" r:id="rId14"/>
    <p:sldId id="267" r:id="rId15"/>
    <p:sldId id="275" r:id="rId16"/>
    <p:sldId id="268" r:id="rId17"/>
    <p:sldId id="269" r:id="rId18"/>
    <p:sldId id="271" r:id="rId19"/>
    <p:sldId id="272" r:id="rId20"/>
    <p:sldId id="270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E541-6D98-6596-E729-C97FB70B0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5C7F2-7280-F9D5-26D6-625A2AD1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1D7C3-5C5F-16B5-0E28-489CAEE5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4401-82A2-0E38-3683-74392D7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88AD-C72D-C8DA-2B23-4938C9DA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0243-F5C3-45FB-D57A-CD6E46F7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01074-3061-95A8-5A02-098B6C2F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9AB23-338F-A8E6-F1D9-DF9FA57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8F159-65B1-E41D-732A-B57BDEC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8F03D-83A2-0C03-1DA5-EAEBEB16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A612-1132-72A7-37F7-852C1373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60DAD-2076-C6D0-6EA7-32F16E02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E77DC-414E-72D8-FDB2-B5B6660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1371-BBD1-E376-2043-855A380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CFA0-FAE1-A810-0218-EC918BE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296-D834-5F02-769D-2755784C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E734F-8E6C-6D74-26C4-AF97B612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A3A69-6836-0E0B-5C1B-63240681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652BD-B4BC-4037-A8CD-A4EC344C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A9819-5C20-42DD-D9C7-38A9C6FC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94E8-8B18-43B4-9E8D-1A4A6DF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FA53B-ACF9-F353-D3D1-A69AD33D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B5159-6A85-18A5-773D-350DC2C2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1E31-4AF6-7B34-3889-945C4134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EB328-00C1-4E85-EACD-72DFF050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F2233-7F20-C7D1-764B-76DCF330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82D88-6B27-13F5-E7EF-199F9E8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61F85F-A67C-EA04-2960-8EED2AF1D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85F29-C3DD-DD47-865F-0E6D363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F200-D32D-1CEE-571D-152097D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AACE8-1639-A27A-E98F-6771066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D1ED-4F77-16BF-3986-CF355AFA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1FC66-AA59-0DC4-4FC4-A5B5C0A3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29F20-DF19-313C-F62B-6EF84915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1C5F1-458E-A3D9-4CAB-F9715200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0971-3F9C-83B0-CBB3-835CDB29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14E7E-A4AC-25C9-A801-B6AAEA5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6238C-B690-2C36-95C4-E870259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4B705-0125-99F1-3FD5-6EB7978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3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4F62-6F21-20C2-24F7-AF279BFB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8490C-88A3-CECE-6600-4F5D77B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21647-9D64-1577-92AC-20B2F52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4542D-0B6D-D426-7D55-433D8D7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A2927-71AA-B103-0360-D2851CD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2DFA8F-F24C-E2F1-859C-E68FDF32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7BFB6-9EE8-04FE-6E47-EBC33FF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AD40-A1CF-B013-55AB-E905AEEB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E11AD-F4A8-6185-5031-D16FD77C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DA484-19F9-38F4-CE34-F2D1245D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5E829-8A82-DB3B-1AEC-63B246B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77562-69DE-FB59-0549-9B3B934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D0C7-F56B-2419-6786-3D96663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3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F11-C4AA-BA27-2351-FD313E6F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3BEAB-09B1-8896-FCFE-14A1AC3D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6D509-0910-635D-ADAF-4619574A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CDCBA-D4ED-C835-DE43-6844B506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FA095-4686-65CE-57CA-B0A868CF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24BBF-E718-7AF6-79D8-BBFA0102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9C10C2-EEB1-57B7-3FEA-9C239D21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C4703-36B2-856E-DE36-8B35C7D3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9352-FA18-B8B9-204E-E77167EE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D0CF-109B-4B51-8209-242E12B56D39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803C-5DC4-6FD1-6C2C-23E8B3F7D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0363-25BB-1C87-24D4-978E17B23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EF87-FD5E-4F3C-AAF5-A0EF289E6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storeapi.com/product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en-US" altLang="ko-KR" dirty="0" err="1"/>
              <a:t>react_shopping</a:t>
            </a:r>
            <a:endParaRPr lang="en-US" altLang="ko-KR" dirty="0"/>
          </a:p>
          <a:p>
            <a:pPr algn="l"/>
            <a:r>
              <a:rPr lang="en-US" altLang="ko-KR" dirty="0" err="1"/>
              <a:t>npm</a:t>
            </a:r>
            <a:r>
              <a:rPr lang="en-US" altLang="ko-KR" dirty="0"/>
              <a:t> install @reduxjs/toolkit react-redux react-icons react-router-</a:t>
            </a:r>
            <a:r>
              <a:rPr lang="en-US" altLang="ko-KR" dirty="0" err="1"/>
              <a:t>dom</a:t>
            </a:r>
            <a:r>
              <a:rPr lang="en-US" altLang="ko-KR" dirty="0"/>
              <a:t> react-loader-spinner</a:t>
            </a: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D1DEE-BB67-5D59-A59D-B82CA032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9" y="1204275"/>
            <a:ext cx="2004921" cy="831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A6FD69-D967-2B50-84AE-7C567147E0B8}"/>
              </a:ext>
            </a:extLst>
          </p:cNvPr>
          <p:cNvSpPr txBox="1"/>
          <p:nvPr/>
        </p:nvSpPr>
        <p:spPr>
          <a:xfrm>
            <a:off x="4900889" y="1204275"/>
            <a:ext cx="62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injdex.js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각 컴포넌트 라우터로 연결 해보기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1C9E7B-F42D-E5B7-BF31-ADF5AD1B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55" y="2422907"/>
            <a:ext cx="2657846" cy="1000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CC64A9-63EA-4E11-99DE-A9AB5306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9" y="1204275"/>
            <a:ext cx="2333951" cy="5544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68B6BF-D180-39D4-3488-30B1C791E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218" y="3699729"/>
            <a:ext cx="7297168" cy="2991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BFAB79-426E-F911-E10B-16CDB1BF2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882" y="2422907"/>
            <a:ext cx="2505425" cy="119079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FA72236-C84A-46D7-7201-FF6327C83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388" y="2413380"/>
            <a:ext cx="351798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6E315-C78E-D26B-C07F-CEF1B454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917"/>
            <a:ext cx="6916115" cy="31436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1F996B-0F73-09DF-EF98-77FF89F1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169"/>
            <a:ext cx="5249066" cy="49138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9FD8D0-552F-0C1A-117B-D33F246D36C0}"/>
              </a:ext>
            </a:extLst>
          </p:cNvPr>
          <p:cNvSpPr/>
          <p:nvPr/>
        </p:nvSpPr>
        <p:spPr>
          <a:xfrm>
            <a:off x="673768" y="1847917"/>
            <a:ext cx="4457700" cy="14788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0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387E6C-DE06-386F-BA14-82AC0160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6" y="546127"/>
            <a:ext cx="6201640" cy="5506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A7A43-71A2-021F-39A0-ABF76A72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9" y="546127"/>
            <a:ext cx="445832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 err="1"/>
              <a:t>리덕스</a:t>
            </a:r>
            <a:r>
              <a:rPr lang="ko-KR" altLang="en-US" dirty="0"/>
              <a:t> 슬라이스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ED7CB-2C51-DD0F-E685-3E999362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1" y="534096"/>
            <a:ext cx="5544324" cy="4382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C3421-4A54-C8C3-A055-D31C78D29B1F}"/>
              </a:ext>
            </a:extLst>
          </p:cNvPr>
          <p:cNvSpPr txBox="1"/>
          <p:nvPr/>
        </p:nvSpPr>
        <p:spPr>
          <a:xfrm>
            <a:off x="1383632" y="5065295"/>
            <a:ext cx="17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index.js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82E83-6F19-7DA7-DE69-196C70733EC3}"/>
              </a:ext>
            </a:extLst>
          </p:cNvPr>
          <p:cNvSpPr txBox="1"/>
          <p:nvPr/>
        </p:nvSpPr>
        <p:spPr>
          <a:xfrm>
            <a:off x="6021977" y="534096"/>
            <a:ext cx="476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검색으로 </a:t>
            </a:r>
            <a:r>
              <a:rPr lang="en-US" altLang="ko-KR" dirty="0"/>
              <a:t>injdex.js</a:t>
            </a:r>
            <a:r>
              <a:rPr lang="ko-KR" altLang="en-US" dirty="0"/>
              <a:t>에 </a:t>
            </a:r>
            <a:r>
              <a:rPr lang="ko-KR" altLang="en-US" dirty="0" err="1"/>
              <a:t>리덕스</a:t>
            </a:r>
            <a:r>
              <a:rPr lang="ko-KR" altLang="en-US" dirty="0"/>
              <a:t> 연결시키기</a:t>
            </a:r>
          </a:p>
        </p:txBody>
      </p:sp>
    </p:spTree>
    <p:extLst>
      <p:ext uri="{BB962C8B-B14F-4D97-AF65-F5344CB8AC3E}">
        <p14:creationId xmlns:p14="http://schemas.microsoft.com/office/powerpoint/2010/main" val="47219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E7752A-C45A-A719-E43C-67E68777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59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B0233-590C-7429-3F86-BAF134E1DC8A}"/>
              </a:ext>
            </a:extLst>
          </p:cNvPr>
          <p:cNvSpPr txBox="1"/>
          <p:nvPr/>
        </p:nvSpPr>
        <p:spPr>
          <a:xfrm>
            <a:off x="9235440" y="698863"/>
            <a:ext cx="259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디스패처와</a:t>
            </a:r>
            <a:r>
              <a:rPr lang="ko-KR" altLang="en-US" dirty="0"/>
              <a:t> 핸들함수 추가</a:t>
            </a:r>
            <a:endParaRPr lang="en-US" altLang="ko-KR" dirty="0"/>
          </a:p>
          <a:p>
            <a:r>
              <a:rPr lang="ko-KR" altLang="en-US" dirty="0"/>
              <a:t>및 누락부분 작성</a:t>
            </a:r>
          </a:p>
        </p:txBody>
      </p:sp>
    </p:spTree>
    <p:extLst>
      <p:ext uri="{BB962C8B-B14F-4D97-AF65-F5344CB8AC3E}">
        <p14:creationId xmlns:p14="http://schemas.microsoft.com/office/powerpoint/2010/main" val="5592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 추가하기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1621B2-E395-A4F8-208A-DEA9B206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3" y="606933"/>
            <a:ext cx="11117226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r>
              <a:rPr lang="ko-KR" altLang="en-US" dirty="0" err="1"/>
              <a:t>리덕스의</a:t>
            </a:r>
            <a:r>
              <a:rPr lang="ko-KR" altLang="en-US" dirty="0"/>
              <a:t> 값을 가져온다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674E3D-005A-16E1-0809-75D41408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" y="1213666"/>
            <a:ext cx="5325218" cy="4296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16735A-82FF-11F3-1F88-38E8BFB5985B}"/>
              </a:ext>
            </a:extLst>
          </p:cNvPr>
          <p:cNvSpPr txBox="1"/>
          <p:nvPr/>
        </p:nvSpPr>
        <p:spPr>
          <a:xfrm>
            <a:off x="6230983" y="1456509"/>
            <a:ext cx="57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useSelector</a:t>
            </a:r>
            <a:r>
              <a:rPr lang="ko-KR" altLang="en-US" dirty="0"/>
              <a:t>로 슬라이스 전체를 </a:t>
            </a:r>
            <a:r>
              <a:rPr lang="en-US" altLang="ko-KR" dirty="0"/>
              <a:t>state</a:t>
            </a:r>
            <a:r>
              <a:rPr lang="ko-KR" altLang="en-US" dirty="0"/>
              <a:t>로 가져온다 </a:t>
            </a:r>
          </a:p>
        </p:txBody>
      </p:sp>
    </p:spTree>
    <p:extLst>
      <p:ext uri="{BB962C8B-B14F-4D97-AF65-F5344CB8AC3E}">
        <p14:creationId xmlns:p14="http://schemas.microsoft.com/office/powerpoint/2010/main" val="120220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BF2C47-1C91-6F10-003C-58189F4D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92"/>
            <a:ext cx="6782747" cy="56110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98D43E-DBCF-93CC-5C76-943C3BCD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53" y="0"/>
            <a:ext cx="3177001" cy="1181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DB447-A954-5EED-73C5-757081C2FC97}"/>
              </a:ext>
            </a:extLst>
          </p:cNvPr>
          <p:cNvSpPr txBox="1"/>
          <p:nvPr/>
        </p:nvSpPr>
        <p:spPr>
          <a:xfrm>
            <a:off x="7093132" y="1358027"/>
            <a:ext cx="456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카트타일</a:t>
            </a:r>
            <a:r>
              <a:rPr lang="ko-KR" altLang="en-US" dirty="0"/>
              <a:t> 컴포넌트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그냥 같이 작성</a:t>
            </a:r>
          </a:p>
        </p:txBody>
      </p:sp>
    </p:spTree>
    <p:extLst>
      <p:ext uri="{BB962C8B-B14F-4D97-AF65-F5344CB8AC3E}">
        <p14:creationId xmlns:p14="http://schemas.microsoft.com/office/powerpoint/2010/main" val="426164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070D5-1195-0B2D-6422-FAF5D003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23" y="0"/>
            <a:ext cx="296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80273-191F-3D25-73A7-C0ED61D4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" y="421376"/>
            <a:ext cx="6923171" cy="6262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294ED-658F-C145-F7C1-B3D1928A53E5}"/>
              </a:ext>
            </a:extLst>
          </p:cNvPr>
          <p:cNvSpPr txBox="1"/>
          <p:nvPr/>
        </p:nvSpPr>
        <p:spPr>
          <a:xfrm>
            <a:off x="7400109" y="483326"/>
            <a:ext cx="470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return </a:t>
            </a:r>
            <a:r>
              <a:rPr lang="ko-KR" altLang="en-US" dirty="0"/>
              <a:t>부분은 같이 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디스패처로</a:t>
            </a:r>
            <a:r>
              <a:rPr lang="ko-KR" altLang="en-US" dirty="0"/>
              <a:t> </a:t>
            </a:r>
            <a:r>
              <a:rPr lang="en-US" altLang="ko-KR" dirty="0" err="1"/>
              <a:t>removeFromCart</a:t>
            </a:r>
            <a:r>
              <a:rPr lang="en-US" altLang="ko-KR" dirty="0"/>
              <a:t> </a:t>
            </a:r>
            <a:r>
              <a:rPr lang="ko-KR" altLang="en-US" dirty="0" err="1"/>
              <a:t>사용시키기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카트아이템의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사용할 것이라고 알려주기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484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타일 컴포넌트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E7671-E4B6-9C80-E3F0-CF21B774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833"/>
            <a:ext cx="5001323" cy="6392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732F83-D55F-5D7F-60D5-03B87810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71" y="0"/>
            <a:ext cx="5296639" cy="6382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C62C7D-48C6-E621-5C78-9FAA6CA6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86" y="5638630"/>
            <a:ext cx="346758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각 파일 만들고 컴포넌트 만들어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index.js </a:t>
            </a:r>
            <a:r>
              <a:rPr lang="ko-KR" altLang="en-US" dirty="0"/>
              <a:t>에 </a:t>
            </a:r>
            <a:r>
              <a:rPr lang="ko-KR" altLang="en-US" dirty="0" err="1"/>
              <a:t>라우트</a:t>
            </a:r>
            <a:r>
              <a:rPr lang="ko-KR" altLang="en-US" dirty="0"/>
              <a:t> 추가시키기 </a:t>
            </a:r>
            <a:r>
              <a:rPr lang="en-US" altLang="ko-KR" dirty="0"/>
              <a:t>(</a:t>
            </a:r>
            <a:r>
              <a:rPr lang="ko-KR" altLang="en-US" dirty="0"/>
              <a:t>검색 또는 </a:t>
            </a:r>
            <a:r>
              <a:rPr lang="en-US" altLang="ko-KR" dirty="0"/>
              <a:t>AI </a:t>
            </a:r>
            <a:r>
              <a:rPr lang="ko-KR" altLang="en-US" dirty="0"/>
              <a:t>활용 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Home</a:t>
            </a:r>
            <a:r>
              <a:rPr lang="ko-KR" altLang="en-US" dirty="0"/>
              <a:t>은 </a:t>
            </a:r>
            <a:r>
              <a:rPr lang="en-US" altLang="ko-KR" dirty="0"/>
              <a:t>/ </a:t>
            </a:r>
            <a:r>
              <a:rPr lang="ko-KR" altLang="en-US" dirty="0"/>
              <a:t>로</a:t>
            </a:r>
            <a:r>
              <a:rPr lang="en-US" altLang="ko-KR" dirty="0"/>
              <a:t>, Cart</a:t>
            </a:r>
            <a:r>
              <a:rPr lang="ko-KR" altLang="en-US" dirty="0"/>
              <a:t>는 </a:t>
            </a:r>
            <a:r>
              <a:rPr lang="en-US" altLang="ko-KR" dirty="0"/>
              <a:t>/cart </a:t>
            </a:r>
            <a:r>
              <a:rPr lang="ko-KR" altLang="en-US" dirty="0"/>
              <a:t>로 </a:t>
            </a:r>
            <a:r>
              <a:rPr lang="ko-KR" altLang="en-US" dirty="0" err="1"/>
              <a:t>라우트</a:t>
            </a:r>
            <a:r>
              <a:rPr lang="ko-KR" altLang="en-US" dirty="0"/>
              <a:t> 연결시키게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60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9338A-E030-8177-D4B0-E1AB853E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880539"/>
            <a:ext cx="5277587" cy="390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DF4DA-9AC4-C0E6-C697-8E7A7C08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5" y="0"/>
            <a:ext cx="57393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01CDC-CE2C-ACB8-2329-78BBFA39ACE3}"/>
              </a:ext>
            </a:extLst>
          </p:cNvPr>
          <p:cNvSpPr txBox="1"/>
          <p:nvPr/>
        </p:nvSpPr>
        <p:spPr>
          <a:xfrm>
            <a:off x="235131" y="5185954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누락부분 추가하기</a:t>
            </a:r>
          </a:p>
        </p:txBody>
      </p:sp>
    </p:spTree>
    <p:extLst>
      <p:ext uri="{BB962C8B-B14F-4D97-AF65-F5344CB8AC3E}">
        <p14:creationId xmlns:p14="http://schemas.microsoft.com/office/powerpoint/2010/main" val="234316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카트 페이지</a:t>
            </a:r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0C37-61A1-FFB4-5C16-10807DD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5" y="682018"/>
            <a:ext cx="490606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1E513-1C5C-8C94-41BA-6AD74585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8" y="714986"/>
            <a:ext cx="4810796" cy="56205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3DDABB-9E9C-6744-7F75-E4D23C79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10" y="0"/>
            <a:ext cx="5538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헤더 컴포넌트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</a:t>
            </a:r>
            <a:r>
              <a:rPr lang="ko-KR" altLang="en-US" dirty="0"/>
              <a:t> 태그 빼고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Link </a:t>
            </a:r>
            <a:r>
              <a:rPr lang="ko-KR" altLang="en-US" dirty="0"/>
              <a:t>태그 추가하게 시키고 </a:t>
            </a:r>
            <a:r>
              <a:rPr lang="ko-KR" altLang="en-US" dirty="0" err="1"/>
              <a:t>테스트하게하기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구글 검색 또는 </a:t>
            </a:r>
            <a:r>
              <a:rPr lang="en-US" altLang="ko-KR" dirty="0"/>
              <a:t>AI 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다 되었으면 클래스명과 스타일은 화면 옆에 띄우고 하나씩 같이 만들기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520CC-66CA-64A9-8C93-1F419B6D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19" y="585397"/>
            <a:ext cx="8112082" cy="3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7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48B5CE-66DF-830A-17FF-72F365B3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45" y="0"/>
            <a:ext cx="891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useEffect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fetch 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https://fakestoreapi.com/products</a:t>
            </a:r>
            <a:r>
              <a:rPr lang="ko-KR" altLang="en-US" dirty="0">
                <a:solidFill>
                  <a:srgbClr val="FF0000"/>
                </a:solidFill>
              </a:rPr>
              <a:t> 에서 데이터 가져오기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FEE7E-ED65-7CB6-8B94-3F2991F9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" y="1168180"/>
            <a:ext cx="5734850" cy="5544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3AF52-0A16-3331-BFB9-5ECC003D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78" y="1168180"/>
            <a:ext cx="352474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735D59-80EA-65F4-FEA5-069B2838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2972"/>
            <a:ext cx="601402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페이지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페이지와 컴포넌트 함수 생성하기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state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까지 같이 만들기</a:t>
            </a:r>
            <a:endParaRPr lang="en-US" altLang="ko-K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 algn="l">
              <a:buAutoNum type="arabicPeriod"/>
            </a:pP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https://fakestoreapi.com/products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Get</a:t>
            </a:r>
            <a:r>
              <a:rPr lang="ko-KR" altLang="en-US" dirty="0"/>
              <a:t>요청 통해서 </a:t>
            </a:r>
            <a:r>
              <a:rPr lang="en-US" altLang="ko-KR" dirty="0"/>
              <a:t>console.log </a:t>
            </a:r>
            <a:r>
              <a:rPr lang="ko-KR" altLang="en-US" dirty="0" err="1"/>
              <a:t>찍게하기</a:t>
            </a:r>
            <a:br>
              <a:rPr lang="en-US" altLang="ko-KR" dirty="0"/>
            </a:br>
            <a:r>
              <a:rPr lang="ko-KR" altLang="en-US" dirty="0"/>
              <a:t>힌트로 </a:t>
            </a:r>
            <a:r>
              <a:rPr lang="en-US" altLang="ko-KR" dirty="0"/>
              <a:t>fetch</a:t>
            </a:r>
            <a:r>
              <a:rPr lang="ko-KR" altLang="en-US" dirty="0"/>
              <a:t>와 </a:t>
            </a:r>
            <a:r>
              <a:rPr lang="en-US" altLang="ko-KR" dirty="0" err="1"/>
              <a:t>useEffect</a:t>
            </a:r>
            <a:r>
              <a:rPr lang="ko-KR" altLang="en-US" dirty="0"/>
              <a:t>를 사용하라고 이야기하기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추가는 같이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로딩 중이면 </a:t>
            </a:r>
            <a:r>
              <a:rPr lang="en-US" altLang="ko-KR" dirty="0"/>
              <a:t>‘&lt;div&gt;</a:t>
            </a:r>
            <a:r>
              <a:rPr lang="ko-KR" altLang="en-US" dirty="0"/>
              <a:t>로딩 중</a:t>
            </a:r>
            <a:r>
              <a:rPr lang="en-US" altLang="ko-KR" dirty="0"/>
              <a:t>…&lt;/div&gt;’ </a:t>
            </a:r>
            <a:r>
              <a:rPr lang="ko-KR" altLang="en-US" dirty="0"/>
              <a:t>으로 </a:t>
            </a:r>
            <a:r>
              <a:rPr lang="ko-KR" altLang="en-US" dirty="0" err="1"/>
              <a:t>만들게하고</a:t>
            </a:r>
            <a:br>
              <a:rPr lang="en-US" altLang="ko-KR" dirty="0"/>
            </a:br>
            <a:r>
              <a:rPr lang="ko-KR" altLang="en-US" dirty="0"/>
              <a:t>로딩 완료면 </a:t>
            </a:r>
            <a:r>
              <a:rPr lang="en-US" altLang="ko-KR" dirty="0"/>
              <a:t>‘&lt;div&gt;</a:t>
            </a:r>
            <a:r>
              <a:rPr lang="ko-KR" altLang="en-US" dirty="0"/>
              <a:t>로딩 완료</a:t>
            </a:r>
            <a:r>
              <a:rPr lang="en-US" altLang="ko-KR" dirty="0"/>
              <a:t>!&lt;/div&gt;’ </a:t>
            </a:r>
            <a:r>
              <a:rPr lang="ko-KR" altLang="en-US" dirty="0"/>
              <a:t>로 만들게 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return </a:t>
            </a:r>
            <a:r>
              <a:rPr lang="ko-KR" altLang="en-US" dirty="0"/>
              <a:t>문 작성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클래스명과 스타일은 </a:t>
            </a:r>
            <a:r>
              <a:rPr lang="ko-KR" altLang="en-US" dirty="0" err="1"/>
              <a:t>화면보면서</a:t>
            </a:r>
            <a:r>
              <a:rPr lang="ko-KR" altLang="en-US" dirty="0"/>
              <a:t> 같이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타일은 그냥 같이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6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</a:t>
            </a:r>
            <a:endParaRPr lang="en-US" altLang="ko-KR" dirty="0"/>
          </a:p>
          <a:p>
            <a:pPr algn="l"/>
            <a:r>
              <a:rPr lang="ko-KR" altLang="en-US" dirty="0"/>
              <a:t>전체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3D6E8-0426-9BB6-98DF-C71311E6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5" y="0"/>
            <a:ext cx="589803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97BBDF-F56A-D8E9-6966-0CED8EDE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34" y="0"/>
            <a:ext cx="5022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EC22DAF-6BD8-D3A3-055B-1F29B6C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ko-KR" altLang="en-US" dirty="0"/>
              <a:t>홈 </a:t>
            </a:r>
            <a:r>
              <a:rPr lang="en-US" altLang="ko-KR" dirty="0"/>
              <a:t>– </a:t>
            </a:r>
            <a:r>
              <a:rPr lang="ko-KR" altLang="en-US" dirty="0"/>
              <a:t>상품 타일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091DE-B4FC-6AB6-E16B-DA26C9A2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25"/>
            <a:ext cx="7249537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0F41B-FDB3-AD39-B70E-A6687F43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0588"/>
            <a:ext cx="6587289" cy="40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268</Words>
  <Application>Microsoft Office PowerPoint</Application>
  <PresentationFormat>와이드스크린</PresentationFormat>
  <Paragraphs>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161</cp:revision>
  <dcterms:created xsi:type="dcterms:W3CDTF">2024-04-27T20:08:33Z</dcterms:created>
  <dcterms:modified xsi:type="dcterms:W3CDTF">2024-05-03T21:22:10Z</dcterms:modified>
</cp:coreProperties>
</file>