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7529C-7A51-4EBA-DFA4-AAC85A6D8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DB245-CBA0-6C37-E887-56B5558F1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F9789-5987-8D5A-0BB7-C9D32EB1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8588E-03A2-9A49-1A20-1EB0D83B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9AD32-67F6-C48B-F847-80728122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9F3C-59DB-C81D-606E-C3209E2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60625-0E6B-31D4-B28F-86C5CE04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3B63E-427C-EAF9-895A-49A3DB3F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5C91A-0B1E-DB12-1BCC-528A3E8D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4F051-9982-5B42-02E1-357D7190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8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247C1-C488-BCB1-448F-7AAF8B716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BB91C-FD0A-449B-CEF3-D819A7A0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3B41-CA6F-AA64-EA5D-35B2FCF3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DCA1D-854D-42B3-BF48-C322BEB9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471A-618E-7E32-B860-A4B0E4E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EF71F-F792-BAAC-EEFB-F45874E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491C4-DC0D-3295-FD94-CB33F6AA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07A1E-3F1C-239D-D5D0-D75EDAA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049D3-2AFF-9086-9102-BB1B5330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1E853-3AF1-A0D2-7977-118A8FD1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D228E-BF3D-F4EC-930C-D5B9CC54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035F4-E262-4DE0-0B3E-10E8928D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42DBE-75E9-4E1E-6D4D-179FB00B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EFA0E-A804-022F-FE56-DE977190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4E6FA-5463-BF47-6080-9E1D783F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2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54D26-B01F-D0F1-B295-477E7010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BDA2A-0DCA-43EB-960E-4670A0CD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161CDA-4E0D-E5D7-AF23-A18A41B42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D02EE-A847-9063-FC94-F136F7F0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873FB-7AAD-5D97-4CBC-E0FA85FC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BD7E1-1A27-61C0-F938-146C181C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0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FDF25-6BE4-A9DF-2EB7-143CCCE3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E2729-7893-3E05-1797-1D6262A1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299EA-DB6E-9D59-2DDF-64317534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718625-DFD2-0B06-1F16-F39DF2F86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3DC1B-C00B-A6EC-0539-D8E5DBABE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58B9FF-D286-B79E-0AC3-0C23EC6F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51C3B9-D9DA-5018-44C9-282B462C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324BE-2FDF-03F1-7EA5-811216A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7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6AFA4-8008-D7DB-377E-CA002EFE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2B8BF-EB1F-717B-74A3-D9A86925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783165-28C1-3D53-C79A-9D1B3FAD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2CBBC-B642-7E75-328B-B5BF0B94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43D234-DD0D-3C41-926C-F9048A00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A520C6-DB31-0B78-3E12-D98209A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B6E50-3BBB-223E-6085-8B44A152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59B55-E398-D862-C044-C8A74EB5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E3A14-1570-79B7-DDAB-A1F74730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618FF-6B45-069E-C42A-151ABAD2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6EB1B-0966-CE01-C6C2-EDFC7593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4D596-1693-52F7-731D-10C3EF6B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84B6D-570B-3866-524E-74342A0F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DDEBE-128A-D243-9BB6-41853288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FDC82-8D58-6669-BB16-1DD97304E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0D920-07F9-9963-2515-DAED0DB9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730C4-84DA-6CEF-7A78-EA67C15F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88C41-8662-51D0-AA37-61FE5DC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CB49A-D44A-66DA-82BB-B1E3451D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3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2C714F-100E-EEFE-3145-BDF6F164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F22CF-2059-34CE-C5F4-910D376D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520C6-BE2D-62C6-2BC1-72F44FDE5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D2B9-4F46-2221-2E92-76E53EDF7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BC0CC-B750-F7CE-5E22-B39A9FB1B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0E5AC0-EB34-6740-F68C-1897892C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552048"/>
            <a:ext cx="10640910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E0D5E-8875-8FFF-6397-CEF00242D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443408B-EAE1-B668-F1AC-ABEA8EF9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774" y="1095291"/>
            <a:ext cx="5692139" cy="49995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76B94C-4D80-9552-25DC-8F50DE23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36" y="1252233"/>
            <a:ext cx="4744112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5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B2B71-7BCC-EF19-B53B-728FF616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D3A0D7-22DA-384C-0ABB-FA248158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894521"/>
            <a:ext cx="4458922" cy="5068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5D6BEC-2CE6-FEE1-A2D0-87DB1D52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02" y="2007704"/>
            <a:ext cx="6025289" cy="36677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8A8D93-7261-D2E6-1775-BD2334AA619C}"/>
              </a:ext>
            </a:extLst>
          </p:cNvPr>
          <p:cNvSpPr/>
          <p:nvPr/>
        </p:nvSpPr>
        <p:spPr>
          <a:xfrm>
            <a:off x="1311965" y="5513415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7FD127-D0FF-D747-38E5-211879C433F4}"/>
              </a:ext>
            </a:extLst>
          </p:cNvPr>
          <p:cNvSpPr/>
          <p:nvPr/>
        </p:nvSpPr>
        <p:spPr>
          <a:xfrm>
            <a:off x="3965713" y="1140198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02D7C5-C52F-F3B1-8ADA-20B82DA6422E}"/>
              </a:ext>
            </a:extLst>
          </p:cNvPr>
          <p:cNvSpPr/>
          <p:nvPr/>
        </p:nvSpPr>
        <p:spPr>
          <a:xfrm>
            <a:off x="9024730" y="4698407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9F2D05-FEC1-D1BC-E81F-F022C9956B71}"/>
              </a:ext>
            </a:extLst>
          </p:cNvPr>
          <p:cNvSpPr/>
          <p:nvPr/>
        </p:nvSpPr>
        <p:spPr>
          <a:xfrm>
            <a:off x="516835" y="894521"/>
            <a:ext cx="795130" cy="24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42854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0A0C-BF1F-865F-E8EB-063CC174D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AF7A0D-D7A2-86D2-8A06-A39B9D25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8" y="588185"/>
            <a:ext cx="4410691" cy="4210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B97B2-25B3-27DF-F6D0-BFBF27D044A3}"/>
              </a:ext>
            </a:extLst>
          </p:cNvPr>
          <p:cNvSpPr txBox="1"/>
          <p:nvPr/>
        </p:nvSpPr>
        <p:spPr>
          <a:xfrm>
            <a:off x="6311348" y="1018830"/>
            <a:ext cx="4283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지우고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DOCKER_NAME 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에 입력하고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Secret</a:t>
            </a:r>
            <a:r>
              <a:rPr lang="ko-KR" altLang="en-US" dirty="0"/>
              <a:t>에 실제 값 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A3887-A2B8-671E-D94C-B2C060C7BEE9}"/>
              </a:ext>
            </a:extLst>
          </p:cNvPr>
          <p:cNvSpPr txBox="1"/>
          <p:nvPr/>
        </p:nvSpPr>
        <p:spPr>
          <a:xfrm>
            <a:off x="6311348" y="3762030"/>
            <a:ext cx="4283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지우고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DOCKER_PASSWORD 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에 입력하고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Secret</a:t>
            </a:r>
            <a:r>
              <a:rPr lang="ko-KR" altLang="en-US" dirty="0"/>
              <a:t>에 실제 값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47BF1-E5C6-0CF0-ABBA-5F7DA5DB2DF8}"/>
              </a:ext>
            </a:extLst>
          </p:cNvPr>
          <p:cNvSpPr txBox="1"/>
          <p:nvPr/>
        </p:nvSpPr>
        <p:spPr>
          <a:xfrm>
            <a:off x="854766" y="4624353"/>
            <a:ext cx="42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만들기</a:t>
            </a:r>
          </a:p>
        </p:txBody>
      </p:sp>
    </p:spTree>
    <p:extLst>
      <p:ext uri="{BB962C8B-B14F-4D97-AF65-F5344CB8AC3E}">
        <p14:creationId xmlns:p14="http://schemas.microsoft.com/office/powerpoint/2010/main" val="72696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6313-0970-89F1-2D30-B87FDEE6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8BD57C-991D-655B-D52F-2DEECCA8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3975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2040D9-154B-3286-2225-F716201A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17" y="1901973"/>
            <a:ext cx="6535019" cy="305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1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987C6-B9F4-235B-376E-F44D093D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5F2389-4117-B57E-3313-9D4FC1F5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146"/>
            <a:ext cx="3705742" cy="3953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33FC6F-0EF4-FA6B-5CAD-813FF93C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39" y="1832959"/>
            <a:ext cx="7687748" cy="27150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DBF016-86B3-7CEE-E726-DA0AD259019A}"/>
              </a:ext>
            </a:extLst>
          </p:cNvPr>
          <p:cNvSpPr/>
          <p:nvPr/>
        </p:nvSpPr>
        <p:spPr>
          <a:xfrm>
            <a:off x="572413" y="4322931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4C3E6C-5558-668F-647D-6EE05EA6FE3F}"/>
              </a:ext>
            </a:extLst>
          </p:cNvPr>
          <p:cNvSpPr/>
          <p:nvPr/>
        </p:nvSpPr>
        <p:spPr>
          <a:xfrm>
            <a:off x="9666717" y="1937540"/>
            <a:ext cx="1803040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6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A07-05F3-BC1A-608C-E584598BC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1002A6-BFA1-E85D-6D37-8BBB45AE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03" y="0"/>
            <a:ext cx="5702797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3D82F8-DF2D-A663-20EB-FE924565BC53}"/>
              </a:ext>
            </a:extLst>
          </p:cNvPr>
          <p:cNvGrpSpPr/>
          <p:nvPr/>
        </p:nvGrpSpPr>
        <p:grpSpPr>
          <a:xfrm>
            <a:off x="167818" y="457200"/>
            <a:ext cx="5928182" cy="5943600"/>
            <a:chOff x="167818" y="457200"/>
            <a:chExt cx="5928182" cy="5943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1F44C4-7E47-8174-7BB9-386D1662C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818" y="457200"/>
              <a:ext cx="5928182" cy="59436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196C44-42BF-6E43-339A-758038B5383A}"/>
                </a:ext>
              </a:extLst>
            </p:cNvPr>
            <p:cNvSpPr/>
            <p:nvPr/>
          </p:nvSpPr>
          <p:spPr>
            <a:xfrm>
              <a:off x="167818" y="5615609"/>
              <a:ext cx="3042521" cy="785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58E34-8321-4657-EE8F-8DC9621C2C1E}"/>
              </a:ext>
            </a:extLst>
          </p:cNvPr>
          <p:cNvSpPr txBox="1"/>
          <p:nvPr/>
        </p:nvSpPr>
        <p:spPr>
          <a:xfrm>
            <a:off x="3257772" y="6400800"/>
            <a:ext cx="244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</a:t>
            </a:r>
            <a:r>
              <a:rPr lang="ko-KR" altLang="en-US" dirty="0"/>
              <a:t>에 하나씩 입력</a:t>
            </a:r>
          </a:p>
        </p:txBody>
      </p:sp>
    </p:spTree>
    <p:extLst>
      <p:ext uri="{BB962C8B-B14F-4D97-AF65-F5344CB8AC3E}">
        <p14:creationId xmlns:p14="http://schemas.microsoft.com/office/powerpoint/2010/main" val="150192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2BB9B-E145-0395-8C35-2511A5710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833C61-2EE7-92A6-23C2-5D6F8918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0" y="85258"/>
            <a:ext cx="7325747" cy="6687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10CB0-2754-6823-B9A1-F81207A38846}"/>
              </a:ext>
            </a:extLst>
          </p:cNvPr>
          <p:cNvSpPr txBox="1"/>
          <p:nvPr/>
        </p:nvSpPr>
        <p:spPr>
          <a:xfrm>
            <a:off x="7566990" y="3244333"/>
            <a:ext cx="3813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Connected to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11023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61E8A-A2A2-4458-B5B7-4832643F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B5B800-FC6C-64B8-A070-96D57B5C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1633287"/>
            <a:ext cx="6582694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E7336-478D-FE68-54F3-2B6FFA77163B}"/>
              </a:ext>
            </a:extLst>
          </p:cNvPr>
          <p:cNvSpPr txBox="1"/>
          <p:nvPr/>
        </p:nvSpPr>
        <p:spPr>
          <a:xfrm>
            <a:off x="3810000" y="5434705"/>
            <a:ext cx="5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완료 확인</a:t>
            </a:r>
          </a:p>
        </p:txBody>
      </p:sp>
    </p:spTree>
    <p:extLst>
      <p:ext uri="{BB962C8B-B14F-4D97-AF65-F5344CB8AC3E}">
        <p14:creationId xmlns:p14="http://schemas.microsoft.com/office/powerpoint/2010/main" val="294851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1744-A22D-F336-9425-4639A2650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812F2C-F15D-731C-88B6-E2C1BB01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5" y="109330"/>
            <a:ext cx="4991797" cy="2372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D78563-5D8D-CB4D-0099-ABB85FEC9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2789691"/>
            <a:ext cx="12192000" cy="6393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B508E3-556A-3FA0-6CDB-589477EB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28" y="4243178"/>
            <a:ext cx="8425070" cy="2141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9F6E2-909E-1A89-354F-3C05BE31358F}"/>
              </a:ext>
            </a:extLst>
          </p:cNvPr>
          <p:cNvSpPr txBox="1"/>
          <p:nvPr/>
        </p:nvSpPr>
        <p:spPr>
          <a:xfrm>
            <a:off x="8816009" y="4999383"/>
            <a:ext cx="273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규칙 추가해서</a:t>
            </a:r>
            <a:endParaRPr lang="en-US" altLang="ko-KR" dirty="0"/>
          </a:p>
          <a:p>
            <a:r>
              <a:rPr lang="ko-KR" altLang="en-US" dirty="0"/>
              <a:t>포트 와 접속</a:t>
            </a:r>
            <a:r>
              <a:rPr lang="en-US" altLang="ko-KR" dirty="0"/>
              <a:t>IP </a:t>
            </a:r>
            <a:r>
              <a:rPr lang="ko-KR" altLang="en-US" dirty="0"/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3F73B-075C-2842-184E-A627FA5539E1}"/>
              </a:ext>
            </a:extLst>
          </p:cNvPr>
          <p:cNvSpPr txBox="1"/>
          <p:nvPr/>
        </p:nvSpPr>
        <p:spPr>
          <a:xfrm>
            <a:off x="6175513" y="649027"/>
            <a:ext cx="5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인스턴스에서 보안</a:t>
            </a:r>
            <a:r>
              <a:rPr lang="en-US" altLang="ko-KR" dirty="0"/>
              <a:t>(Security </a:t>
            </a:r>
            <a:r>
              <a:rPr lang="ko-KR" altLang="en-US" dirty="0"/>
              <a:t>접속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D2472-922D-1852-2BB6-49A6AB8BD902}"/>
              </a:ext>
            </a:extLst>
          </p:cNvPr>
          <p:cNvSpPr txBox="1"/>
          <p:nvPr/>
        </p:nvSpPr>
        <p:spPr>
          <a:xfrm>
            <a:off x="6096000" y="3466757"/>
            <a:ext cx="5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인바운드</a:t>
            </a:r>
            <a:r>
              <a:rPr lang="ko-KR" altLang="en-US" dirty="0"/>
              <a:t> 규칙 편집 클릭</a:t>
            </a:r>
          </a:p>
        </p:txBody>
      </p:sp>
    </p:spTree>
    <p:extLst>
      <p:ext uri="{BB962C8B-B14F-4D97-AF65-F5344CB8AC3E}">
        <p14:creationId xmlns:p14="http://schemas.microsoft.com/office/powerpoint/2010/main" val="5914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2115-B926-4281-0450-F53E4134E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B601FF-E3F3-6461-89B0-FDA24E78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3" y="2319182"/>
            <a:ext cx="6401693" cy="221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56E56-62D5-6FF6-6C9A-C66051C11AC1}"/>
              </a:ext>
            </a:extLst>
          </p:cNvPr>
          <p:cNvSpPr txBox="1"/>
          <p:nvPr/>
        </p:nvSpPr>
        <p:spPr>
          <a:xfrm>
            <a:off x="3359426" y="4860235"/>
            <a:ext cx="41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EC2 </a:t>
            </a:r>
            <a:r>
              <a:rPr lang="ko-KR" altLang="en-US" dirty="0"/>
              <a:t>인스턴스에 들어가서 주소 확인</a:t>
            </a:r>
          </a:p>
        </p:txBody>
      </p:sp>
    </p:spTree>
    <p:extLst>
      <p:ext uri="{BB962C8B-B14F-4D97-AF65-F5344CB8AC3E}">
        <p14:creationId xmlns:p14="http://schemas.microsoft.com/office/powerpoint/2010/main" val="6536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EA2AA8-2B2D-AC96-0026-D2AF357E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9" y="268356"/>
            <a:ext cx="3467584" cy="56967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DD5152-2D8B-B0BD-89C5-9EBE5C580376}"/>
              </a:ext>
            </a:extLst>
          </p:cNvPr>
          <p:cNvSpPr/>
          <p:nvPr/>
        </p:nvSpPr>
        <p:spPr>
          <a:xfrm>
            <a:off x="487017" y="5178287"/>
            <a:ext cx="3081131" cy="56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A5F15-9EB3-EF41-9B01-8C15AEDAA13B}"/>
              </a:ext>
            </a:extLst>
          </p:cNvPr>
          <p:cNvSpPr txBox="1"/>
          <p:nvPr/>
        </p:nvSpPr>
        <p:spPr>
          <a:xfrm>
            <a:off x="3568148" y="5178287"/>
            <a:ext cx="13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74FF6-55F0-2339-EFAA-BAA52ACDC85D}"/>
              </a:ext>
            </a:extLst>
          </p:cNvPr>
          <p:cNvSpPr txBox="1"/>
          <p:nvPr/>
        </p:nvSpPr>
        <p:spPr>
          <a:xfrm>
            <a:off x="5962479" y="5547619"/>
            <a:ext cx="6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+ </a:t>
            </a:r>
            <a:r>
              <a:rPr lang="ko-KR" altLang="en-US" dirty="0"/>
              <a:t>를 붙여서 동일한 이메일로 여러 계정 가입할 수 있게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ED9F2B-9286-1AE6-DEB8-3E497639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14" y="891353"/>
            <a:ext cx="4984024" cy="38012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EFFC65-209A-FA7E-1AEF-699692CAA165}"/>
              </a:ext>
            </a:extLst>
          </p:cNvPr>
          <p:cNvSpPr/>
          <p:nvPr/>
        </p:nvSpPr>
        <p:spPr>
          <a:xfrm>
            <a:off x="8963475" y="3657600"/>
            <a:ext cx="2200790" cy="49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7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03439-B93F-65AE-A09D-2C7730C49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4F2AB-D37B-C730-22DE-C19D65AC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86" y="0"/>
            <a:ext cx="7364162" cy="5731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FA299-B875-1953-C7A4-29E2AFC02194}"/>
              </a:ext>
            </a:extLst>
          </p:cNvPr>
          <p:cNvSpPr txBox="1"/>
          <p:nvPr/>
        </p:nvSpPr>
        <p:spPr>
          <a:xfrm>
            <a:off x="3998843" y="6052930"/>
            <a:ext cx="41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접속 및 배포완료 확인</a:t>
            </a:r>
          </a:p>
        </p:txBody>
      </p:sp>
    </p:spTree>
    <p:extLst>
      <p:ext uri="{BB962C8B-B14F-4D97-AF65-F5344CB8AC3E}">
        <p14:creationId xmlns:p14="http://schemas.microsoft.com/office/powerpoint/2010/main" val="2897309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BB4B-7D9A-A49E-3865-D595620F1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326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1BFFE-6430-ADB5-1AC0-2A079D931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61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025E84-C40D-2990-1334-29BADE78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9" y="362857"/>
            <a:ext cx="5351525" cy="24797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62B29D-B274-EF1E-B90C-AF7F2FE2D64D}"/>
              </a:ext>
            </a:extLst>
          </p:cNvPr>
          <p:cNvSpPr/>
          <p:nvPr/>
        </p:nvSpPr>
        <p:spPr>
          <a:xfrm>
            <a:off x="3536710" y="1490869"/>
            <a:ext cx="1621699" cy="576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4A483A-943A-FBB0-F97B-6792A973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445" y="656602"/>
            <a:ext cx="5278198" cy="437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25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12E6A-878E-41FC-A726-13FCAAB9C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512B85-096F-1A2B-A217-AEA0093B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9" y="648456"/>
            <a:ext cx="2373857" cy="1958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E752F6-E3A2-9192-1478-9B25EB8F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42" y="823769"/>
            <a:ext cx="2870315" cy="2228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D8301F-027F-EB87-DF31-11E5CC91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248" y="526774"/>
            <a:ext cx="2812984" cy="361784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001D23-7266-C848-A726-2257AB8EC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6419" y="526774"/>
            <a:ext cx="2245872" cy="31407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428A30-1046-AC15-8A9D-1099B6159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67" y="4759984"/>
            <a:ext cx="2329895" cy="18361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476F04-B873-7D92-8F79-46252D18C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106" y="4477287"/>
            <a:ext cx="3839385" cy="20034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9774F-97E8-6259-AFA8-A38ACE797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6491" y="4364803"/>
            <a:ext cx="3111453" cy="22284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376DC8-DF65-CF53-CB71-69BFAB8950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7944" y="4477287"/>
            <a:ext cx="2373441" cy="20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2845E-3DC1-7F18-028A-F7729976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884EA8-2512-5E78-41F2-F19D44BB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9" y="238538"/>
            <a:ext cx="2029140" cy="5148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50B74-2687-529E-4869-4FA98C32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87" y="258416"/>
            <a:ext cx="2216387" cy="5155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C4B002-5575-A291-BBA3-25AD3BE1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087" y="976368"/>
            <a:ext cx="5741984" cy="1095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5BB37-8D05-CDD8-9E6A-DC69D2C9E736}"/>
              </a:ext>
            </a:extLst>
          </p:cNvPr>
          <p:cNvSpPr txBox="1"/>
          <p:nvPr/>
        </p:nvSpPr>
        <p:spPr>
          <a:xfrm>
            <a:off x="5850087" y="2355574"/>
            <a:ext cx="241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검색 및 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27F62-4869-434F-0CF6-3336892448FF}"/>
              </a:ext>
            </a:extLst>
          </p:cNvPr>
          <p:cNvSpPr txBox="1"/>
          <p:nvPr/>
        </p:nvSpPr>
        <p:spPr>
          <a:xfrm>
            <a:off x="1672752" y="5724940"/>
            <a:ext cx="314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로컬을 서울로 변경하기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21A434-8972-7071-78FB-85BA59990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087" y="3099339"/>
            <a:ext cx="3620005" cy="281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771EBB-5435-13CD-F0ED-EFA666EC7D9D}"/>
              </a:ext>
            </a:extLst>
          </p:cNvPr>
          <p:cNvSpPr txBox="1"/>
          <p:nvPr/>
        </p:nvSpPr>
        <p:spPr>
          <a:xfrm>
            <a:off x="5850086" y="6099373"/>
            <a:ext cx="39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사이드바에서 인스턴스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01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799AC9-51FC-D5D4-9CF1-FE892CEC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9" y="141767"/>
            <a:ext cx="6380922" cy="153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0BF71-1A70-1A48-599F-A8CEEDDBA7B0}"/>
              </a:ext>
            </a:extLst>
          </p:cNvPr>
          <p:cNvSpPr txBox="1"/>
          <p:nvPr/>
        </p:nvSpPr>
        <p:spPr>
          <a:xfrm>
            <a:off x="1938130" y="1679713"/>
            <a:ext cx="40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시작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5B8F81-D582-11F1-6605-D15511ED2CF7}"/>
              </a:ext>
            </a:extLst>
          </p:cNvPr>
          <p:cNvSpPr/>
          <p:nvPr/>
        </p:nvSpPr>
        <p:spPr>
          <a:xfrm>
            <a:off x="5504659" y="141767"/>
            <a:ext cx="1373220" cy="653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2746A0-81CE-F88C-8E69-FF228AAC3ED6}"/>
              </a:ext>
            </a:extLst>
          </p:cNvPr>
          <p:cNvGrpSpPr/>
          <p:nvPr/>
        </p:nvGrpSpPr>
        <p:grpSpPr>
          <a:xfrm>
            <a:off x="675859" y="2217886"/>
            <a:ext cx="3913298" cy="2738210"/>
            <a:chOff x="529493" y="2410260"/>
            <a:chExt cx="5566507" cy="409424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49C1CC-AC60-93AF-357F-8C1C31CCD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493" y="2410260"/>
              <a:ext cx="5566507" cy="409424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E9A06-3E1D-EFC9-9571-850AD0C91426}"/>
                </a:ext>
              </a:extLst>
            </p:cNvPr>
            <p:cNvSpPr/>
            <p:nvPr/>
          </p:nvSpPr>
          <p:spPr>
            <a:xfrm>
              <a:off x="529493" y="2410260"/>
              <a:ext cx="1373220" cy="6533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B43F688-E5D6-5C31-3731-FCC324C79F49}"/>
                </a:ext>
              </a:extLst>
            </p:cNvPr>
            <p:cNvSpPr/>
            <p:nvPr/>
          </p:nvSpPr>
          <p:spPr>
            <a:xfrm>
              <a:off x="1459431" y="4130699"/>
              <a:ext cx="935899" cy="1047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D95E5CE-90F4-E086-A6EE-0A1EA621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772" y="1846432"/>
            <a:ext cx="6011992" cy="20118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202075-7D0A-834B-C7A5-8860AABD0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209" y="3969489"/>
            <a:ext cx="3065784" cy="288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7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6ADF0-7638-D18A-70B9-782FFAE6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4898A5-D97B-2E80-1947-60F29D35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489276"/>
            <a:ext cx="8475461" cy="24427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BFA0C4-AA7E-A57A-455F-86B40F268D89}"/>
              </a:ext>
            </a:extLst>
          </p:cNvPr>
          <p:cNvSpPr/>
          <p:nvPr/>
        </p:nvSpPr>
        <p:spPr>
          <a:xfrm>
            <a:off x="954156" y="558850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5CCD2-8835-46B8-8093-31291436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5" y="3925957"/>
            <a:ext cx="4020111" cy="7335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166FC7-D662-488A-F3C4-654C1590C81B}"/>
              </a:ext>
            </a:extLst>
          </p:cNvPr>
          <p:cNvSpPr/>
          <p:nvPr/>
        </p:nvSpPr>
        <p:spPr>
          <a:xfrm>
            <a:off x="834887" y="4067688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51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0F212-0714-2965-0EB1-B178ABFA6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B6476F-2932-AD1C-6B2A-B5D0F796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7" y="629477"/>
            <a:ext cx="5417574" cy="18254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14C056-8460-64D1-1EC9-158CDD31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11" y="2931734"/>
            <a:ext cx="4915586" cy="3229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34FE94-BD43-ABC8-2002-D8FBA35C9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62879"/>
            <a:ext cx="5004453" cy="470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8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4742C-90EC-48C4-CE1D-E7845E15D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D6CA8-C2E8-0A3E-C3E6-3FF59BF2E264}"/>
              </a:ext>
            </a:extLst>
          </p:cNvPr>
          <p:cNvSpPr txBox="1"/>
          <p:nvPr/>
        </p:nvSpPr>
        <p:spPr>
          <a:xfrm>
            <a:off x="377688" y="467140"/>
            <a:ext cx="8656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</a:t>
            </a:r>
            <a:r>
              <a:rPr lang="ko-KR" altLang="en-US" dirty="0"/>
              <a:t>에 </a:t>
            </a:r>
            <a:r>
              <a:rPr lang="ko-KR" altLang="en-US" dirty="0" err="1"/>
              <a:t>도커</a:t>
            </a:r>
            <a:r>
              <a:rPr lang="ko-KR" altLang="en-US" dirty="0"/>
              <a:t>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docker.io -y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docker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docker run hello-world</a:t>
            </a:r>
          </a:p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666 /var/run/</a:t>
            </a:r>
            <a:r>
              <a:rPr lang="en-US" altLang="ko-KR" dirty="0" err="1"/>
              <a:t>docker.sock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docker</a:t>
            </a:r>
          </a:p>
          <a:p>
            <a:r>
              <a:rPr lang="en-US" altLang="ko-KR" dirty="0"/>
              <a:t>docker --version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459B5-2C28-84EE-C187-C772804C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8" y="3880579"/>
            <a:ext cx="4867954" cy="428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6B383A-0A61-1D2D-E0C2-7DD23085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8" y="4806919"/>
            <a:ext cx="575390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3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134</Words>
  <Application>Microsoft Office PowerPoint</Application>
  <PresentationFormat>와이드스크린</PresentationFormat>
  <Paragraphs>38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성종 손</dc:creator>
  <cp:lastModifiedBy>성종 손</cp:lastModifiedBy>
  <cp:revision>111</cp:revision>
  <dcterms:created xsi:type="dcterms:W3CDTF">2025-08-22T20:08:15Z</dcterms:created>
  <dcterms:modified xsi:type="dcterms:W3CDTF">2025-08-22T22:01:52Z</dcterms:modified>
</cp:coreProperties>
</file>