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7529C-7A51-4EBA-DFA4-AAC85A6D8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7DB245-CBA0-6C37-E887-56B5558F1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F9789-5987-8D5A-0BB7-C9D32EB1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0FD9-A4A8-4207-AAD1-D77028D5AE9B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C8588E-03A2-9A49-1A20-1EB0D83B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9AD32-67F6-C48B-F847-80728122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E788-775A-42F2-9AFE-A59B3DD8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3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F9F3C-59DB-C81D-606E-C3209E24E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E60625-0E6B-31D4-B28F-86C5CE04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3B63E-427C-EAF9-895A-49A3DB3FF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0FD9-A4A8-4207-AAD1-D77028D5AE9B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5C91A-0B1E-DB12-1BCC-528A3E8DF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14F051-9982-5B42-02E1-357D7190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E788-775A-42F2-9AFE-A59B3DD8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48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4247C1-C488-BCB1-448F-7AAF8B716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4BB91C-FD0A-449B-CEF3-D819A7A0D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3B41-CA6F-AA64-EA5D-35B2FCF3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0FD9-A4A8-4207-AAD1-D77028D5AE9B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1DCA1D-854D-42B3-BF48-C322BEB9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7A471A-618E-7E32-B860-A4B0E4ED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E788-775A-42F2-9AFE-A59B3DD8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7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EF71F-F792-BAAC-EEFB-F45874E5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491C4-DC0D-3295-FD94-CB33F6AA6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07A1E-3F1C-239D-D5D0-D75EDAA5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0FD9-A4A8-4207-AAD1-D77028D5AE9B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0049D3-2AFF-9086-9102-BB1B5330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1E853-3AF1-A0D2-7977-118A8FD1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E788-775A-42F2-9AFE-A59B3DD8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3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D228E-BF3D-F4EC-930C-D5B9CC54E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B035F4-E262-4DE0-0B3E-10E8928D7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442DBE-75E9-4E1E-6D4D-179FB00B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0FD9-A4A8-4207-AAD1-D77028D5AE9B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EFA0E-A804-022F-FE56-DE977190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F4E6FA-5463-BF47-6080-9E1D783F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E788-775A-42F2-9AFE-A59B3DD8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2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54D26-B01F-D0F1-B295-477E70109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BDA2A-0DCA-43EB-960E-4670A0CD7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161CDA-4E0D-E5D7-AF23-A18A41B42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4D02EE-A847-9063-FC94-F136F7F0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0FD9-A4A8-4207-AAD1-D77028D5AE9B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C873FB-7AAD-5D97-4CBC-E0FA85FC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BD7E1-1A27-61C0-F938-146C181C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E788-775A-42F2-9AFE-A59B3DD8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980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FDF25-6BE4-A9DF-2EB7-143CCCE3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E2729-7893-3E05-1797-1D6262A15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C299EA-DB6E-9D59-2DDF-643175348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718625-DFD2-0B06-1F16-F39DF2F86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A3DC1B-C00B-A6EC-0539-D8E5DBABE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958B9FF-D286-B79E-0AC3-0C23EC6F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0FD9-A4A8-4207-AAD1-D77028D5AE9B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51C3B9-D9DA-5018-44C9-282B462C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5324BE-2FDF-03F1-7EA5-811216A2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E788-775A-42F2-9AFE-A59B3DD8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7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6AFA4-8008-D7DB-377E-CA002EFE7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32B8BF-EB1F-717B-74A3-D9A869251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0FD9-A4A8-4207-AAD1-D77028D5AE9B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783165-28C1-3D53-C79A-9D1B3FAD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F2CBBC-B642-7E75-328B-B5BF0B94F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E788-775A-42F2-9AFE-A59B3DD8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0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43D234-DD0D-3C41-926C-F9048A00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0FD9-A4A8-4207-AAD1-D77028D5AE9B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A520C6-DB31-0B78-3E12-D98209ABE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BB6E50-3BBB-223E-6085-8B44A152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E788-775A-42F2-9AFE-A59B3DD8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69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59B55-E398-D862-C044-C8A74EB59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E3A14-1570-79B7-DDAB-A1F747309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E618FF-6B45-069E-C42A-151ABAD29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96EB1B-0966-CE01-C6C2-EDFC7593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0FD9-A4A8-4207-AAD1-D77028D5AE9B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84D596-1693-52F7-731D-10C3EF6B0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84B6D-570B-3866-524E-74342A0F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E788-775A-42F2-9AFE-A59B3DD8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00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DDEBE-128A-D243-9BB6-41853288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1FDC82-8D58-6669-BB16-1DD97304E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E0D920-07F9-9963-2515-DAED0DB9A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C730C4-84DA-6CEF-7A78-EA67C15FF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50FD9-A4A8-4207-AAD1-D77028D5AE9B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888C41-8662-51D0-AA37-61FE5DC2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9CB49A-D44A-66DA-82BB-B1E3451D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CE788-775A-42F2-9AFE-A59B3DD8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13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2C714F-100E-EEFE-3145-BDF6F164E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5F22CF-2059-34CE-C5F4-910D376DF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6520C6-BE2D-62C6-2BC1-72F44FDE54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550FD9-A4A8-4207-AAD1-D77028D5AE9B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0D2B9-4F46-2221-2E92-76E53EDF7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FBC0CC-B750-F7CE-5E22-B39A9FB1B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2CE788-775A-42F2-9AFE-A59B3DD849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5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0E5AC0-EB34-6740-F68C-1897892C5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5" y="552048"/>
            <a:ext cx="10640910" cy="575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38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E0D5E-8875-8FFF-6397-CEF00242D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443408B-EAE1-B668-F1AC-ABEA8EF9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79" y="1403404"/>
            <a:ext cx="5692139" cy="49995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76B94C-4D80-9552-25DC-8F50DE23A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3" y="1580225"/>
            <a:ext cx="4744112" cy="43535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4CCEB0-46CC-DE4A-A8F5-8AFF73F8FE87}"/>
              </a:ext>
            </a:extLst>
          </p:cNvPr>
          <p:cNvSpPr txBox="1"/>
          <p:nvPr/>
        </p:nvSpPr>
        <p:spPr>
          <a:xfrm>
            <a:off x="1441174" y="327991"/>
            <a:ext cx="953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프로젝트 경로에 </a:t>
            </a:r>
            <a:r>
              <a:rPr lang="en-US" altLang="ko-KR" dirty="0" err="1">
                <a:solidFill>
                  <a:schemeClr val="accent2"/>
                </a:solidFill>
              </a:rPr>
              <a:t>Dockerfile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생성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프로젝트 경로에 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r>
              <a:rPr lang="en-US" altLang="ko-KR" dirty="0" err="1">
                <a:solidFill>
                  <a:schemeClr val="accent2"/>
                </a:solidFill>
              </a:rPr>
              <a:t>github</a:t>
            </a:r>
            <a:r>
              <a:rPr lang="en-US" altLang="ko-KR" dirty="0">
                <a:solidFill>
                  <a:schemeClr val="accent2"/>
                </a:solidFill>
              </a:rPr>
              <a:t>/workflows/</a:t>
            </a:r>
            <a:r>
              <a:rPr lang="en-US" altLang="ko-KR" dirty="0" err="1">
                <a:solidFill>
                  <a:schemeClr val="accent2"/>
                </a:solidFill>
              </a:rPr>
              <a:t>cicd.yml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생성</a:t>
            </a:r>
          </a:p>
        </p:txBody>
      </p:sp>
    </p:spTree>
    <p:extLst>
      <p:ext uri="{BB962C8B-B14F-4D97-AF65-F5344CB8AC3E}">
        <p14:creationId xmlns:p14="http://schemas.microsoft.com/office/powerpoint/2010/main" val="296625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B2B71-7BCC-EF19-B53B-728FF6160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D3A0D7-22DA-384C-0ABB-FA248158F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894521"/>
            <a:ext cx="4458922" cy="50689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5D6BEC-2CE6-FEE1-A2D0-87DB1D523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402" y="2007704"/>
            <a:ext cx="6025289" cy="36677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38A8D93-7261-D2E6-1775-BD2334AA619C}"/>
              </a:ext>
            </a:extLst>
          </p:cNvPr>
          <p:cNvSpPr/>
          <p:nvPr/>
        </p:nvSpPr>
        <p:spPr>
          <a:xfrm>
            <a:off x="1311965" y="5513415"/>
            <a:ext cx="1202636" cy="45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7FD127-D0FF-D747-38E5-211879C433F4}"/>
              </a:ext>
            </a:extLst>
          </p:cNvPr>
          <p:cNvSpPr/>
          <p:nvPr/>
        </p:nvSpPr>
        <p:spPr>
          <a:xfrm>
            <a:off x="3965713" y="1140198"/>
            <a:ext cx="1202636" cy="45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02D7C5-C52F-F3B1-8ADA-20B82DA6422E}"/>
              </a:ext>
            </a:extLst>
          </p:cNvPr>
          <p:cNvSpPr/>
          <p:nvPr/>
        </p:nvSpPr>
        <p:spPr>
          <a:xfrm>
            <a:off x="9024730" y="4698407"/>
            <a:ext cx="1202636" cy="45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9F2D05-FEC1-D1BC-E81F-F022C9956B71}"/>
              </a:ext>
            </a:extLst>
          </p:cNvPr>
          <p:cNvSpPr/>
          <p:nvPr/>
        </p:nvSpPr>
        <p:spPr>
          <a:xfrm>
            <a:off x="516835" y="894521"/>
            <a:ext cx="795130" cy="2456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E28F1-954A-4C70-C28E-9471D6B50D84}"/>
              </a:ext>
            </a:extLst>
          </p:cNvPr>
          <p:cNvSpPr txBox="1"/>
          <p:nvPr/>
        </p:nvSpPr>
        <p:spPr>
          <a:xfrm>
            <a:off x="327991" y="125351"/>
            <a:ext cx="1152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해당 프로젝트 </a:t>
            </a:r>
            <a:r>
              <a:rPr lang="ko-KR" altLang="en-US" dirty="0" err="1">
                <a:solidFill>
                  <a:schemeClr val="accent2"/>
                </a:solidFill>
              </a:rPr>
              <a:t>깃허브</a:t>
            </a:r>
            <a:r>
              <a:rPr lang="ko-KR" altLang="en-US" dirty="0">
                <a:solidFill>
                  <a:schemeClr val="accent2"/>
                </a:solidFill>
              </a:rPr>
              <a:t> 업로드 후 </a:t>
            </a:r>
            <a:r>
              <a:rPr lang="en-US" altLang="ko-KR" dirty="0">
                <a:solidFill>
                  <a:schemeClr val="accent2"/>
                </a:solidFill>
              </a:rPr>
              <a:t>Settings -&gt;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Secrets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and variables -&gt; Actions -&gt; New repository secret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49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D0A0C-BF1F-865F-E8EB-063CC174D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AF7A0D-D7A2-86D2-8A06-A39B9D25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28" y="588185"/>
            <a:ext cx="4410691" cy="4210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8B97B2-25B3-27DF-F6D0-BFBF27D044A3}"/>
              </a:ext>
            </a:extLst>
          </p:cNvPr>
          <p:cNvSpPr txBox="1"/>
          <p:nvPr/>
        </p:nvSpPr>
        <p:spPr>
          <a:xfrm>
            <a:off x="6311348" y="1018830"/>
            <a:ext cx="4283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</a:t>
            </a:r>
            <a:r>
              <a:rPr lang="ko-KR" altLang="en-US" dirty="0"/>
              <a:t>지우고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DOCKER_NAME 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en-US" altLang="ko-KR" dirty="0"/>
              <a:t>Name</a:t>
            </a:r>
            <a:r>
              <a:rPr lang="ko-KR" altLang="en-US" dirty="0"/>
              <a:t>에 입력하고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Secret</a:t>
            </a:r>
            <a:r>
              <a:rPr lang="ko-KR" altLang="en-US" dirty="0"/>
              <a:t>에 실제 값 입력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A3887-A2B8-671E-D94C-B2C060C7BEE9}"/>
              </a:ext>
            </a:extLst>
          </p:cNvPr>
          <p:cNvSpPr txBox="1"/>
          <p:nvPr/>
        </p:nvSpPr>
        <p:spPr>
          <a:xfrm>
            <a:off x="6311348" y="3762030"/>
            <a:ext cx="4283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</a:t>
            </a:r>
            <a:r>
              <a:rPr lang="ko-KR" altLang="en-US" dirty="0"/>
              <a:t>지우고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DOCKER_PASSWORD 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en-US" altLang="ko-KR" dirty="0"/>
              <a:t>Name</a:t>
            </a:r>
            <a:r>
              <a:rPr lang="ko-KR" altLang="en-US" dirty="0"/>
              <a:t>에 입력하고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Secret</a:t>
            </a:r>
            <a:r>
              <a:rPr lang="ko-KR" altLang="en-US" dirty="0"/>
              <a:t>에 실제 값 입력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47BF1-E5C6-0CF0-ABBA-5F7DA5DB2DF8}"/>
              </a:ext>
            </a:extLst>
          </p:cNvPr>
          <p:cNvSpPr txBox="1"/>
          <p:nvPr/>
        </p:nvSpPr>
        <p:spPr>
          <a:xfrm>
            <a:off x="854766" y="4624353"/>
            <a:ext cx="428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 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B03390-0BD7-A36B-7A58-EEC63CD76DC6}"/>
              </a:ext>
            </a:extLst>
          </p:cNvPr>
          <p:cNvSpPr txBox="1"/>
          <p:nvPr/>
        </p:nvSpPr>
        <p:spPr>
          <a:xfrm>
            <a:off x="327991" y="125351"/>
            <a:ext cx="1152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2"/>
                </a:solidFill>
              </a:rPr>
              <a:t>도커</a:t>
            </a:r>
            <a:r>
              <a:rPr lang="ko-KR" altLang="en-US" dirty="0">
                <a:solidFill>
                  <a:schemeClr val="accent2"/>
                </a:solidFill>
              </a:rPr>
              <a:t> 접속 계정과 환경변수에 쓰일 값들을 </a:t>
            </a:r>
            <a:r>
              <a:rPr lang="ko-KR" altLang="en-US" dirty="0" err="1">
                <a:solidFill>
                  <a:schemeClr val="accent2"/>
                </a:solidFill>
              </a:rPr>
              <a:t>한개씩</a:t>
            </a:r>
            <a:r>
              <a:rPr lang="ko-KR" altLang="en-US" dirty="0">
                <a:solidFill>
                  <a:schemeClr val="accent2"/>
                </a:solidFill>
              </a:rPr>
              <a:t> 만든다</a:t>
            </a:r>
          </a:p>
        </p:txBody>
      </p:sp>
    </p:spTree>
    <p:extLst>
      <p:ext uri="{BB962C8B-B14F-4D97-AF65-F5344CB8AC3E}">
        <p14:creationId xmlns:p14="http://schemas.microsoft.com/office/powerpoint/2010/main" val="72696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26313-0970-89F1-2D30-B87FDEE6C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8BD57C-991D-655B-D52F-2DEECCA88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13975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02040D9-154B-3286-2225-F716201AD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517" y="1901973"/>
            <a:ext cx="6535019" cy="30540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2986EC-BD5A-3529-8D6A-56CBF7373C73}"/>
              </a:ext>
            </a:extLst>
          </p:cNvPr>
          <p:cNvSpPr txBox="1"/>
          <p:nvPr/>
        </p:nvSpPr>
        <p:spPr>
          <a:xfrm>
            <a:off x="4532243" y="125351"/>
            <a:ext cx="732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2"/>
                </a:solidFill>
              </a:rPr>
              <a:t>도커</a:t>
            </a:r>
            <a:r>
              <a:rPr lang="ko-KR" altLang="en-US" dirty="0">
                <a:solidFill>
                  <a:schemeClr val="accent2"/>
                </a:solidFill>
              </a:rPr>
              <a:t> 가입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USERNAME </a:t>
            </a:r>
            <a:r>
              <a:rPr lang="ko-KR" altLang="en-US" dirty="0">
                <a:solidFill>
                  <a:schemeClr val="accent2"/>
                </a:solidFill>
              </a:rPr>
              <a:t>과 비밀번호 확인 필요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10CAD-6D5B-4D1D-4970-41FC0F344F01}"/>
              </a:ext>
            </a:extLst>
          </p:cNvPr>
          <p:cNvSpPr txBox="1"/>
          <p:nvPr/>
        </p:nvSpPr>
        <p:spPr>
          <a:xfrm>
            <a:off x="4681330" y="4956027"/>
            <a:ext cx="73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2"/>
                </a:solidFill>
              </a:rPr>
              <a:t>깃허브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ko-KR" altLang="en-US" dirty="0" err="1">
                <a:solidFill>
                  <a:schemeClr val="accent2"/>
                </a:solidFill>
              </a:rPr>
              <a:t>레포지토리명과</a:t>
            </a:r>
            <a:r>
              <a:rPr lang="ko-KR" altLang="en-US" dirty="0">
                <a:solidFill>
                  <a:schemeClr val="accent2"/>
                </a:solidFill>
              </a:rPr>
              <a:t> 동일하게 </a:t>
            </a:r>
            <a:r>
              <a:rPr lang="ko-KR" altLang="en-US" dirty="0" err="1">
                <a:solidFill>
                  <a:schemeClr val="accent2"/>
                </a:solidFill>
              </a:rPr>
              <a:t>도커허브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ko-KR" altLang="en-US" dirty="0" err="1">
                <a:solidFill>
                  <a:schemeClr val="accent2"/>
                </a:solidFill>
              </a:rPr>
              <a:t>레포지토리명을</a:t>
            </a:r>
            <a:r>
              <a:rPr lang="ko-KR" altLang="en-US" dirty="0">
                <a:solidFill>
                  <a:schemeClr val="accent2"/>
                </a:solidFill>
              </a:rPr>
              <a:t> 만든다</a:t>
            </a:r>
          </a:p>
        </p:txBody>
      </p:sp>
    </p:spTree>
    <p:extLst>
      <p:ext uri="{BB962C8B-B14F-4D97-AF65-F5344CB8AC3E}">
        <p14:creationId xmlns:p14="http://schemas.microsoft.com/office/powerpoint/2010/main" val="592214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987C6-B9F4-235B-376E-F44D093DB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5F2389-4117-B57E-3313-9D4FC1F5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146"/>
            <a:ext cx="3705742" cy="39534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33FC6F-0EF4-FA6B-5CAD-813FF93C0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839" y="1832959"/>
            <a:ext cx="7687748" cy="27150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DBF016-86B3-7CEE-E726-DA0AD259019A}"/>
              </a:ext>
            </a:extLst>
          </p:cNvPr>
          <p:cNvSpPr/>
          <p:nvPr/>
        </p:nvSpPr>
        <p:spPr>
          <a:xfrm>
            <a:off x="572413" y="4322931"/>
            <a:ext cx="1202636" cy="45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4C3E6C-5558-668F-647D-6EE05EA6FE3F}"/>
              </a:ext>
            </a:extLst>
          </p:cNvPr>
          <p:cNvSpPr/>
          <p:nvPr/>
        </p:nvSpPr>
        <p:spPr>
          <a:xfrm>
            <a:off x="9666717" y="1937540"/>
            <a:ext cx="1803040" cy="45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E142C-6062-2B9D-077D-2FEF81915436}"/>
              </a:ext>
            </a:extLst>
          </p:cNvPr>
          <p:cNvSpPr txBox="1"/>
          <p:nvPr/>
        </p:nvSpPr>
        <p:spPr>
          <a:xfrm>
            <a:off x="4296139" y="5074145"/>
            <a:ext cx="768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2"/>
                </a:solidFill>
              </a:rPr>
              <a:t>깃허브</a:t>
            </a:r>
            <a:r>
              <a:rPr lang="ko-KR" altLang="en-US" dirty="0">
                <a:solidFill>
                  <a:schemeClr val="accent2"/>
                </a:solidFill>
              </a:rPr>
              <a:t> 사이드바에서 </a:t>
            </a:r>
            <a:r>
              <a:rPr lang="en-US" altLang="ko-KR" dirty="0">
                <a:solidFill>
                  <a:schemeClr val="accent2"/>
                </a:solidFill>
              </a:rPr>
              <a:t>Actions -&gt; Runners -&gt; New self-hosted runner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68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BCA07-05F3-BC1A-608C-E584598BC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1002A6-BFA1-E85D-6D37-8BBB45AEC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03" y="0"/>
            <a:ext cx="5702797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3D82F8-DF2D-A663-20EB-FE924565BC53}"/>
              </a:ext>
            </a:extLst>
          </p:cNvPr>
          <p:cNvGrpSpPr/>
          <p:nvPr/>
        </p:nvGrpSpPr>
        <p:grpSpPr>
          <a:xfrm>
            <a:off x="167818" y="457200"/>
            <a:ext cx="5928182" cy="5943600"/>
            <a:chOff x="167818" y="457200"/>
            <a:chExt cx="5928182" cy="59436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B1F44C4-7E47-8174-7BB9-386D1662C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818" y="457200"/>
              <a:ext cx="5928182" cy="59436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A196C44-42BF-6E43-339A-758038B5383A}"/>
                </a:ext>
              </a:extLst>
            </p:cNvPr>
            <p:cNvSpPr/>
            <p:nvPr/>
          </p:nvSpPr>
          <p:spPr>
            <a:xfrm>
              <a:off x="167818" y="5615609"/>
              <a:ext cx="3042521" cy="785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D258E34-8321-4657-EE8F-8DC9621C2C1E}"/>
              </a:ext>
            </a:extLst>
          </p:cNvPr>
          <p:cNvSpPr txBox="1"/>
          <p:nvPr/>
        </p:nvSpPr>
        <p:spPr>
          <a:xfrm>
            <a:off x="377687" y="6400800"/>
            <a:ext cx="532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Linux</a:t>
            </a:r>
            <a:r>
              <a:rPr lang="ko-KR" altLang="en-US" dirty="0">
                <a:solidFill>
                  <a:schemeClr val="accent2"/>
                </a:solidFill>
              </a:rPr>
              <a:t>를 선택하고 </a:t>
            </a:r>
            <a:r>
              <a:rPr lang="en-US" altLang="ko-KR" dirty="0">
                <a:solidFill>
                  <a:schemeClr val="accent2"/>
                </a:solidFill>
              </a:rPr>
              <a:t>AWS</a:t>
            </a:r>
            <a:r>
              <a:rPr lang="ko-KR" altLang="en-US" dirty="0">
                <a:solidFill>
                  <a:schemeClr val="accent2"/>
                </a:solidFill>
              </a:rPr>
              <a:t>에 하나씩 복사하여 입력</a:t>
            </a:r>
          </a:p>
        </p:txBody>
      </p:sp>
    </p:spTree>
    <p:extLst>
      <p:ext uri="{BB962C8B-B14F-4D97-AF65-F5344CB8AC3E}">
        <p14:creationId xmlns:p14="http://schemas.microsoft.com/office/powerpoint/2010/main" val="1501920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2BB9B-E145-0395-8C35-2511A5710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833C61-2EE7-92A6-23C2-5D6F8918E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0" y="85258"/>
            <a:ext cx="7325747" cy="66874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110CB0-2754-6823-B9A1-F81207A38846}"/>
              </a:ext>
            </a:extLst>
          </p:cNvPr>
          <p:cNvSpPr txBox="1"/>
          <p:nvPr/>
        </p:nvSpPr>
        <p:spPr>
          <a:xfrm>
            <a:off x="7566990" y="3244333"/>
            <a:ext cx="381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Download</a:t>
            </a:r>
            <a:r>
              <a:rPr lang="ko-KR" altLang="en-US" dirty="0">
                <a:solidFill>
                  <a:schemeClr val="accent2"/>
                </a:solidFill>
              </a:rPr>
              <a:t>와 </a:t>
            </a:r>
            <a:r>
              <a:rPr lang="en-US" altLang="ko-KR" dirty="0">
                <a:solidFill>
                  <a:schemeClr val="accent2"/>
                </a:solidFill>
              </a:rPr>
              <a:t>Configure </a:t>
            </a:r>
            <a:r>
              <a:rPr lang="ko-KR" altLang="en-US" dirty="0" err="1">
                <a:solidFill>
                  <a:schemeClr val="accent2"/>
                </a:solidFill>
              </a:rPr>
              <a:t>복붙</a:t>
            </a:r>
            <a:r>
              <a:rPr lang="ko-KR" altLang="en-US" dirty="0">
                <a:solidFill>
                  <a:schemeClr val="accent2"/>
                </a:solidFill>
              </a:rPr>
              <a:t> 후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Connected to </a:t>
            </a:r>
            <a:r>
              <a:rPr lang="en-US" altLang="ko-KR" dirty="0" err="1">
                <a:solidFill>
                  <a:schemeClr val="accent2"/>
                </a:solidFill>
              </a:rPr>
              <a:t>Github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110232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61E8A-A2A2-4458-B5B7-4832643FD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CB5B800-FC6C-64B8-A070-96D57B5C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1633287"/>
            <a:ext cx="6582694" cy="3591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E7336-478D-FE68-54F3-2B6FFA77163B}"/>
              </a:ext>
            </a:extLst>
          </p:cNvPr>
          <p:cNvSpPr txBox="1"/>
          <p:nvPr/>
        </p:nvSpPr>
        <p:spPr>
          <a:xfrm>
            <a:off x="3810000" y="5434705"/>
            <a:ext cx="528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빌드 및 배포 진행 완료 확인</a:t>
            </a:r>
          </a:p>
        </p:txBody>
      </p:sp>
    </p:spTree>
    <p:extLst>
      <p:ext uri="{BB962C8B-B14F-4D97-AF65-F5344CB8AC3E}">
        <p14:creationId xmlns:p14="http://schemas.microsoft.com/office/powerpoint/2010/main" val="2948513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21744-A22D-F336-9425-4639A2650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9812F2C-F15D-731C-88B6-E2C1BB01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75" y="109330"/>
            <a:ext cx="4991797" cy="23720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D78563-5D8D-CB4D-0099-ABB85FEC9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3" y="2789691"/>
            <a:ext cx="11569148" cy="6393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B508E3-556A-3FA0-6CDB-589477EB9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28" y="4243178"/>
            <a:ext cx="8425070" cy="21415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99F6E2-909E-1A89-354F-3C05BE31358F}"/>
              </a:ext>
            </a:extLst>
          </p:cNvPr>
          <p:cNvSpPr txBox="1"/>
          <p:nvPr/>
        </p:nvSpPr>
        <p:spPr>
          <a:xfrm>
            <a:off x="8816009" y="4999383"/>
            <a:ext cx="273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규칙 추가해서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포트 와 접속</a:t>
            </a:r>
            <a:r>
              <a:rPr lang="en-US" altLang="ko-KR" dirty="0">
                <a:solidFill>
                  <a:schemeClr val="accent2"/>
                </a:solidFill>
              </a:rPr>
              <a:t>IP </a:t>
            </a:r>
            <a:r>
              <a:rPr lang="ko-KR" altLang="en-US" dirty="0">
                <a:solidFill>
                  <a:schemeClr val="accent2"/>
                </a:solidFill>
              </a:rPr>
              <a:t>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33F73B-075C-2842-184E-A627FA5539E1}"/>
              </a:ext>
            </a:extLst>
          </p:cNvPr>
          <p:cNvSpPr txBox="1"/>
          <p:nvPr/>
        </p:nvSpPr>
        <p:spPr>
          <a:xfrm>
            <a:off x="6175513" y="649027"/>
            <a:ext cx="528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인스턴스에서 보안</a:t>
            </a:r>
            <a:r>
              <a:rPr lang="en-US" altLang="ko-KR" dirty="0">
                <a:solidFill>
                  <a:schemeClr val="accent2"/>
                </a:solidFill>
              </a:rPr>
              <a:t>(Security </a:t>
            </a:r>
            <a:r>
              <a:rPr lang="ko-KR" altLang="en-US" dirty="0">
                <a:solidFill>
                  <a:schemeClr val="accent2"/>
                </a:solidFill>
              </a:rPr>
              <a:t>접속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2D2472-922D-1852-2BB6-49A6AB8BD902}"/>
              </a:ext>
            </a:extLst>
          </p:cNvPr>
          <p:cNvSpPr txBox="1"/>
          <p:nvPr/>
        </p:nvSpPr>
        <p:spPr>
          <a:xfrm>
            <a:off x="6096000" y="3466757"/>
            <a:ext cx="528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2"/>
                </a:solidFill>
              </a:rPr>
              <a:t>인바운드</a:t>
            </a:r>
            <a:r>
              <a:rPr lang="ko-KR" altLang="en-US" dirty="0">
                <a:solidFill>
                  <a:schemeClr val="accent2"/>
                </a:solidFill>
              </a:rPr>
              <a:t> 규칙 편집 클릭</a:t>
            </a:r>
          </a:p>
        </p:txBody>
      </p:sp>
    </p:spTree>
    <p:extLst>
      <p:ext uri="{BB962C8B-B14F-4D97-AF65-F5344CB8AC3E}">
        <p14:creationId xmlns:p14="http://schemas.microsoft.com/office/powerpoint/2010/main" val="5914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62115-B926-4281-0450-F53E4134E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B601FF-E3F3-6461-89B0-FDA24E788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53" y="2319182"/>
            <a:ext cx="6401693" cy="2219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156E56-62D5-6FF6-6C9A-C66051C11AC1}"/>
              </a:ext>
            </a:extLst>
          </p:cNvPr>
          <p:cNvSpPr txBox="1"/>
          <p:nvPr/>
        </p:nvSpPr>
        <p:spPr>
          <a:xfrm>
            <a:off x="3359426" y="4860235"/>
            <a:ext cx="41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EC2 </a:t>
            </a:r>
            <a:r>
              <a:rPr lang="ko-KR" altLang="en-US" dirty="0">
                <a:solidFill>
                  <a:schemeClr val="accent2"/>
                </a:solidFill>
              </a:rPr>
              <a:t>인스턴스에 들어가서 주소 확인</a:t>
            </a:r>
          </a:p>
        </p:txBody>
      </p:sp>
    </p:spTree>
    <p:extLst>
      <p:ext uri="{BB962C8B-B14F-4D97-AF65-F5344CB8AC3E}">
        <p14:creationId xmlns:p14="http://schemas.microsoft.com/office/powerpoint/2010/main" val="65368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EA2AA8-2B2D-AC96-0026-D2AF357E7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29" y="268356"/>
            <a:ext cx="3467584" cy="56967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0DD5152-2D8B-B0BD-89C5-9EBE5C580376}"/>
              </a:ext>
            </a:extLst>
          </p:cNvPr>
          <p:cNvSpPr/>
          <p:nvPr/>
        </p:nvSpPr>
        <p:spPr>
          <a:xfrm>
            <a:off x="487017" y="5178287"/>
            <a:ext cx="3081131" cy="566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A5F15-9EB3-EF41-9B01-8C15AEDAA13B}"/>
              </a:ext>
            </a:extLst>
          </p:cNvPr>
          <p:cNvSpPr txBox="1"/>
          <p:nvPr/>
        </p:nvSpPr>
        <p:spPr>
          <a:xfrm>
            <a:off x="3568148" y="5178287"/>
            <a:ext cx="132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회원가입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974FF6-55F0-2339-EFAA-BAA52ACDC85D}"/>
              </a:ext>
            </a:extLst>
          </p:cNvPr>
          <p:cNvSpPr txBox="1"/>
          <p:nvPr/>
        </p:nvSpPr>
        <p:spPr>
          <a:xfrm>
            <a:off x="5962479" y="5547619"/>
            <a:ext cx="600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+ </a:t>
            </a:r>
            <a:r>
              <a:rPr lang="ko-KR" altLang="en-US" dirty="0">
                <a:solidFill>
                  <a:schemeClr val="accent2"/>
                </a:solidFill>
              </a:rPr>
              <a:t>를 붙여서 동일한 이메일로 여러 계정 가입할 수 있게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BED9F2B-9286-1AE6-DEB8-3E497639D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314" y="891353"/>
            <a:ext cx="4984024" cy="380125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EFFC65-209A-FA7E-1AEF-699692CAA165}"/>
              </a:ext>
            </a:extLst>
          </p:cNvPr>
          <p:cNvSpPr/>
          <p:nvPr/>
        </p:nvSpPr>
        <p:spPr>
          <a:xfrm>
            <a:off x="8963475" y="3657600"/>
            <a:ext cx="2200790" cy="496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279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03439-B93F-65AE-A09D-2C7730C49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554F2AB-D37B-C730-22DE-C19D65ACB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386" y="0"/>
            <a:ext cx="7364162" cy="57317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4FA299-B875-1953-C7A4-29E2AFC02194}"/>
              </a:ext>
            </a:extLst>
          </p:cNvPr>
          <p:cNvSpPr txBox="1"/>
          <p:nvPr/>
        </p:nvSpPr>
        <p:spPr>
          <a:xfrm>
            <a:off x="3998843" y="6052930"/>
            <a:ext cx="591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IP</a:t>
            </a:r>
            <a:r>
              <a:rPr lang="ko-KR" altLang="en-US" dirty="0">
                <a:solidFill>
                  <a:schemeClr val="accent2"/>
                </a:solidFill>
              </a:rPr>
              <a:t>와 포트번호 입력해서 접속 및 배포완료 확인</a:t>
            </a:r>
          </a:p>
        </p:txBody>
      </p:sp>
    </p:spTree>
    <p:extLst>
      <p:ext uri="{BB962C8B-B14F-4D97-AF65-F5344CB8AC3E}">
        <p14:creationId xmlns:p14="http://schemas.microsoft.com/office/powerpoint/2010/main" val="289730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4025E84-C40D-2990-1334-29BADE78E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329" y="362857"/>
            <a:ext cx="5351525" cy="24797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262B29D-B274-EF1E-B90C-AF7F2FE2D64D}"/>
              </a:ext>
            </a:extLst>
          </p:cNvPr>
          <p:cNvSpPr/>
          <p:nvPr/>
        </p:nvSpPr>
        <p:spPr>
          <a:xfrm>
            <a:off x="3536710" y="1490869"/>
            <a:ext cx="1621699" cy="576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74A483A-943A-FBB0-F97B-6792A9735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445" y="656602"/>
            <a:ext cx="5278198" cy="43719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4CABAE-F052-6158-F914-74F1DE2DBFC4}"/>
              </a:ext>
            </a:extLst>
          </p:cNvPr>
          <p:cNvSpPr txBox="1"/>
          <p:nvPr/>
        </p:nvSpPr>
        <p:spPr>
          <a:xfrm>
            <a:off x="2892285" y="5908447"/>
            <a:ext cx="5351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이메일에서 코드 확인 후 입력하기</a:t>
            </a:r>
          </a:p>
        </p:txBody>
      </p:sp>
    </p:spTree>
    <p:extLst>
      <p:ext uri="{BB962C8B-B14F-4D97-AF65-F5344CB8AC3E}">
        <p14:creationId xmlns:p14="http://schemas.microsoft.com/office/powerpoint/2010/main" val="2257252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12E6A-878E-41FC-A726-13FCAAB9C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512B85-096F-1A2B-A217-AEA0093B2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67" y="367586"/>
            <a:ext cx="2373857" cy="19582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E752F6-E3A2-9192-1478-9B25EB8F7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285" y="367586"/>
            <a:ext cx="2870315" cy="22284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4D8301F-027F-EB87-DF31-11E5CC9196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492" y="129048"/>
            <a:ext cx="2399551" cy="308611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6001D23-7266-C848-A726-2257AB8EC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1461" y="129048"/>
            <a:ext cx="2245872" cy="31407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9428A30-1046-AC15-8A9D-1099B61592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667" y="3642835"/>
            <a:ext cx="2329895" cy="183616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8476F04-B873-7D92-8F79-46252D18CE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106" y="3642835"/>
            <a:ext cx="3839385" cy="200343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A79774F-97E8-6259-AFA8-A38ACE7974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6491" y="3679535"/>
            <a:ext cx="3111453" cy="222840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6376DC8-DF65-CF53-CB71-69BFAB8950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7944" y="3813416"/>
            <a:ext cx="2373441" cy="20945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DD5C98-05FC-AF25-02A3-73C2E3D5907D}"/>
              </a:ext>
            </a:extLst>
          </p:cNvPr>
          <p:cNvSpPr txBox="1"/>
          <p:nvPr/>
        </p:nvSpPr>
        <p:spPr>
          <a:xfrm>
            <a:off x="3468757" y="6110642"/>
            <a:ext cx="5893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회원가입 진행 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ko-KR" altLang="en-US" dirty="0">
                <a:solidFill>
                  <a:schemeClr val="accent2"/>
                </a:solidFill>
              </a:rPr>
              <a:t>해외결제가 가능한 신용카드 필요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42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2845E-3DC1-7F18-028A-F77299765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884EA8-2512-5E78-41F2-F19D44BB7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29" y="238538"/>
            <a:ext cx="2029140" cy="51484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650B74-2687-529E-4869-4FA98C32C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387" y="258416"/>
            <a:ext cx="2216387" cy="5155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C4B002-5575-A291-BBA3-25AD3BE13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087" y="976368"/>
            <a:ext cx="5741984" cy="1095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15BB37-8D05-CDD8-9E6A-DC69D2C9E736}"/>
              </a:ext>
            </a:extLst>
          </p:cNvPr>
          <p:cNvSpPr txBox="1"/>
          <p:nvPr/>
        </p:nvSpPr>
        <p:spPr>
          <a:xfrm>
            <a:off x="7340955" y="2289144"/>
            <a:ext cx="241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EC2 </a:t>
            </a:r>
            <a:r>
              <a:rPr lang="ko-KR" altLang="en-US" dirty="0"/>
              <a:t>검색 및 클릭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27F62-4869-434F-0CF6-3336892448FF}"/>
              </a:ext>
            </a:extLst>
          </p:cNvPr>
          <p:cNvSpPr txBox="1"/>
          <p:nvPr/>
        </p:nvSpPr>
        <p:spPr>
          <a:xfrm>
            <a:off x="1672752" y="5724940"/>
            <a:ext cx="314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로컬지역을 서울로 변경하기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21A434-8972-7071-78FB-85BA59990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3228" y="3071365"/>
            <a:ext cx="3620005" cy="2810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771EBB-5435-13CD-F0ED-EFA666EC7D9D}"/>
              </a:ext>
            </a:extLst>
          </p:cNvPr>
          <p:cNvSpPr txBox="1"/>
          <p:nvPr/>
        </p:nvSpPr>
        <p:spPr>
          <a:xfrm>
            <a:off x="7093228" y="6109855"/>
            <a:ext cx="39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사이드바에서 인스턴스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017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799AC9-51FC-D5D4-9CF1-FE892CEC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49" y="141767"/>
            <a:ext cx="6380922" cy="1537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70BF71-1A70-1A48-599F-A8CEEDDBA7B0}"/>
              </a:ext>
            </a:extLst>
          </p:cNvPr>
          <p:cNvSpPr txBox="1"/>
          <p:nvPr/>
        </p:nvSpPr>
        <p:spPr>
          <a:xfrm>
            <a:off x="7285382" y="468448"/>
            <a:ext cx="400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인스턴스 시작 클릭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5B8F81-D582-11F1-6605-D15511ED2CF7}"/>
              </a:ext>
            </a:extLst>
          </p:cNvPr>
          <p:cNvSpPr/>
          <p:nvPr/>
        </p:nvSpPr>
        <p:spPr>
          <a:xfrm>
            <a:off x="5504659" y="141767"/>
            <a:ext cx="1373220" cy="653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02746A0-81CE-F88C-8E69-FF228AAC3ED6}"/>
              </a:ext>
            </a:extLst>
          </p:cNvPr>
          <p:cNvGrpSpPr/>
          <p:nvPr/>
        </p:nvGrpSpPr>
        <p:grpSpPr>
          <a:xfrm>
            <a:off x="675859" y="2217886"/>
            <a:ext cx="3913298" cy="2738210"/>
            <a:chOff x="529493" y="2410260"/>
            <a:chExt cx="5566507" cy="409424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E49C1CC-AC60-93AF-357F-8C1C31CCD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493" y="2410260"/>
              <a:ext cx="5566507" cy="409424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FE9A06-3E1D-EFC9-9571-850AD0C91426}"/>
                </a:ext>
              </a:extLst>
            </p:cNvPr>
            <p:cNvSpPr/>
            <p:nvPr/>
          </p:nvSpPr>
          <p:spPr>
            <a:xfrm>
              <a:off x="529493" y="2410260"/>
              <a:ext cx="1373220" cy="6533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B43F688-E5D6-5C31-3731-FCC324C79F49}"/>
                </a:ext>
              </a:extLst>
            </p:cNvPr>
            <p:cNvSpPr/>
            <p:nvPr/>
          </p:nvSpPr>
          <p:spPr>
            <a:xfrm>
              <a:off x="1459431" y="4130699"/>
              <a:ext cx="935899" cy="10475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BD95E5CE-90F4-E086-A6EE-0A1EA621C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759" y="1616034"/>
            <a:ext cx="6011992" cy="20118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D202075-7D0A-834B-C7A5-8860AABD0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27722"/>
            <a:ext cx="3065784" cy="28885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0CE341-7C45-65D1-9197-C268901CCB65}"/>
              </a:ext>
            </a:extLst>
          </p:cNvPr>
          <p:cNvSpPr txBox="1"/>
          <p:nvPr/>
        </p:nvSpPr>
        <p:spPr>
          <a:xfrm>
            <a:off x="447260" y="5300419"/>
            <a:ext cx="400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내 프로젝트 이름 입력 후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Ubuntu </a:t>
            </a:r>
            <a:r>
              <a:rPr lang="ko-KR" altLang="en-US" dirty="0">
                <a:solidFill>
                  <a:schemeClr val="accent2"/>
                </a:solidFill>
              </a:rPr>
              <a:t>선택 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ko-KR" altLang="en-US" dirty="0">
                <a:solidFill>
                  <a:schemeClr val="accent2"/>
                </a:solidFill>
              </a:rPr>
              <a:t>저렴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7645A6-45F5-8950-10A5-4D3B82F242C6}"/>
              </a:ext>
            </a:extLst>
          </p:cNvPr>
          <p:cNvSpPr txBox="1"/>
          <p:nvPr/>
        </p:nvSpPr>
        <p:spPr>
          <a:xfrm>
            <a:off x="9288117" y="4274246"/>
            <a:ext cx="2903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컴퓨터 스펙 설정 후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키 페어 생성하여 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1658171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6ADF0-7638-D18A-70B9-782FFAE64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4898A5-D97B-2E80-1947-60F29D352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489276"/>
            <a:ext cx="8475461" cy="24427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EBFA0C4-AA7E-A57A-455F-86B40F268D89}"/>
              </a:ext>
            </a:extLst>
          </p:cNvPr>
          <p:cNvSpPr/>
          <p:nvPr/>
        </p:nvSpPr>
        <p:spPr>
          <a:xfrm>
            <a:off x="954156" y="558850"/>
            <a:ext cx="1202636" cy="45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D5CCD2-8835-46B8-8093-31291436D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5" y="3925957"/>
            <a:ext cx="4020111" cy="73352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9166FC7-D662-488A-F3C4-654C1590C81B}"/>
              </a:ext>
            </a:extLst>
          </p:cNvPr>
          <p:cNvSpPr/>
          <p:nvPr/>
        </p:nvSpPr>
        <p:spPr>
          <a:xfrm>
            <a:off x="834887" y="4067688"/>
            <a:ext cx="1202636" cy="45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1122F-A00B-BB37-F0A8-180BD951F699}"/>
              </a:ext>
            </a:extLst>
          </p:cNvPr>
          <p:cNvSpPr txBox="1"/>
          <p:nvPr/>
        </p:nvSpPr>
        <p:spPr>
          <a:xfrm>
            <a:off x="8969451" y="676281"/>
            <a:ext cx="290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인스턴스 클릭하여 접속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9228A-B5B7-1B12-C47D-B2F6BB4B0F3D}"/>
              </a:ext>
            </a:extLst>
          </p:cNvPr>
          <p:cNvSpPr txBox="1"/>
          <p:nvPr/>
        </p:nvSpPr>
        <p:spPr>
          <a:xfrm>
            <a:off x="4644058" y="4148419"/>
            <a:ext cx="290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연결을 클릭하여 활성화</a:t>
            </a:r>
          </a:p>
        </p:txBody>
      </p:sp>
    </p:spTree>
    <p:extLst>
      <p:ext uri="{BB962C8B-B14F-4D97-AF65-F5344CB8AC3E}">
        <p14:creationId xmlns:p14="http://schemas.microsoft.com/office/powerpoint/2010/main" val="271151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0F212-0714-2965-0EB1-B178ABFA6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B6476F-2932-AD1C-6B2A-B5D0F796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04"/>
            <a:ext cx="10903976" cy="36741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14C056-8460-64D1-1EC9-158CDD312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819" y="4488514"/>
            <a:ext cx="2850015" cy="18723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34FE94-BD43-ABC8-2002-D8FBA35C9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757" y="3978963"/>
            <a:ext cx="3073675" cy="28914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278CCD-5300-E964-78CF-A7B5EC896A3E}"/>
              </a:ext>
            </a:extLst>
          </p:cNvPr>
          <p:cNvSpPr txBox="1"/>
          <p:nvPr/>
        </p:nvSpPr>
        <p:spPr>
          <a:xfrm>
            <a:off x="8263773" y="3609631"/>
            <a:ext cx="290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주소 확인하고 연결 클릭</a:t>
            </a:r>
          </a:p>
        </p:txBody>
      </p:sp>
    </p:spTree>
    <p:extLst>
      <p:ext uri="{BB962C8B-B14F-4D97-AF65-F5344CB8AC3E}">
        <p14:creationId xmlns:p14="http://schemas.microsoft.com/office/powerpoint/2010/main" val="360988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4742C-90EC-48C4-CE1D-E7845E15D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6D6CA8-C2E8-0A3E-C3E6-3FF59BF2E264}"/>
              </a:ext>
            </a:extLst>
          </p:cNvPr>
          <p:cNvSpPr txBox="1"/>
          <p:nvPr/>
        </p:nvSpPr>
        <p:spPr>
          <a:xfrm>
            <a:off x="377688" y="467140"/>
            <a:ext cx="86569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 EC2</a:t>
            </a:r>
            <a:r>
              <a:rPr lang="ko-KR" altLang="en-US" dirty="0"/>
              <a:t>에 </a:t>
            </a:r>
            <a:r>
              <a:rPr lang="ko-KR" altLang="en-US" dirty="0" err="1"/>
              <a:t>도커</a:t>
            </a:r>
            <a:r>
              <a:rPr lang="ko-KR" altLang="en-US" dirty="0"/>
              <a:t> 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install docker.io -y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start docker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docker run hello-world</a:t>
            </a:r>
          </a:p>
          <a:p>
            <a:r>
              <a:rPr lang="en-US" altLang="ko-KR" dirty="0"/>
              <a:t>docker</a:t>
            </a:r>
            <a:r>
              <a:rPr lang="ko-KR" altLang="en-US" dirty="0"/>
              <a:t> </a:t>
            </a:r>
            <a:r>
              <a:rPr lang="en-US" altLang="ko-KR" dirty="0" err="1"/>
              <a:t>ps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chmod</a:t>
            </a:r>
            <a:r>
              <a:rPr lang="en-US" altLang="ko-KR" dirty="0"/>
              <a:t> 666 /var/run/</a:t>
            </a:r>
            <a:r>
              <a:rPr lang="en-US" altLang="ko-KR" dirty="0" err="1"/>
              <a:t>docker.sock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enable docker</a:t>
            </a:r>
          </a:p>
          <a:p>
            <a:r>
              <a:rPr lang="en-US" altLang="ko-KR" dirty="0"/>
              <a:t>docker --version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2459B5-2C28-84EE-C187-C772804C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88" y="3880579"/>
            <a:ext cx="4867954" cy="4286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6B383A-0A61-1D2D-E0C2-7DD23085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88" y="4806919"/>
            <a:ext cx="5753903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39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254</Words>
  <Application>Microsoft Office PowerPoint</Application>
  <PresentationFormat>와이드스크린</PresentationFormat>
  <Paragraphs>57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성종 손</dc:creator>
  <cp:lastModifiedBy>성종 손</cp:lastModifiedBy>
  <cp:revision>153</cp:revision>
  <dcterms:created xsi:type="dcterms:W3CDTF">2025-08-22T20:08:15Z</dcterms:created>
  <dcterms:modified xsi:type="dcterms:W3CDTF">2025-08-22T22:26:43Z</dcterms:modified>
</cp:coreProperties>
</file>