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6" r:id="rId3"/>
    <p:sldId id="257" r:id="rId4"/>
    <p:sldId id="258" r:id="rId5"/>
    <p:sldId id="259" r:id="rId6"/>
    <p:sldId id="261" r:id="rId7"/>
    <p:sldId id="260" r:id="rId8"/>
    <p:sldId id="262" r:id="rId9"/>
    <p:sldId id="264" r:id="rId10"/>
    <p:sldId id="265" r:id="rId11"/>
    <p:sldId id="266" r:id="rId12"/>
    <p:sldId id="267" r:id="rId13"/>
    <p:sldId id="263" r:id="rId14"/>
    <p:sldId id="269" r:id="rId15"/>
    <p:sldId id="268" r:id="rId16"/>
    <p:sldId id="271" r:id="rId17"/>
    <p:sldId id="272" r:id="rId18"/>
    <p:sldId id="273" r:id="rId19"/>
    <p:sldId id="276" r:id="rId20"/>
    <p:sldId id="284" r:id="rId21"/>
    <p:sldId id="283" r:id="rId22"/>
    <p:sldId id="285" r:id="rId23"/>
    <p:sldId id="286" r:id="rId24"/>
    <p:sldId id="277" r:id="rId25"/>
    <p:sldId id="287" r:id="rId26"/>
    <p:sldId id="279" r:id="rId27"/>
    <p:sldId id="280" r:id="rId28"/>
    <p:sldId id="281" r:id="rId29"/>
    <p:sldId id="282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320" r:id="rId42"/>
    <p:sldId id="299" r:id="rId43"/>
    <p:sldId id="300" r:id="rId44"/>
    <p:sldId id="301" r:id="rId45"/>
    <p:sldId id="302" r:id="rId46"/>
    <p:sldId id="303" r:id="rId47"/>
    <p:sldId id="304" r:id="rId48"/>
    <p:sldId id="321" r:id="rId49"/>
    <p:sldId id="319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23" r:id="rId64"/>
    <p:sldId id="322" r:id="rId65"/>
    <p:sldId id="318" r:id="rId66"/>
    <p:sldId id="274" r:id="rId67"/>
    <p:sldId id="275" r:id="rId6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15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59AD15-C4A0-7F34-A850-75D2E990EC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57D195-34B0-4FC8-DD80-A232D5B39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D878D6-32C8-651F-DA22-0886ABD59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C3B6-C67B-48A8-9175-E0D1FA3A3221}" type="datetimeFigureOut">
              <a:rPr lang="ko-KR" altLang="en-US" smtClean="0"/>
              <a:t>2025-09-06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FC0F94-ADF9-870D-B46D-00075636E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E9E70C-82D0-473A-38C7-2FBDC4DFD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25B0-D2FF-43D0-84C8-055770A1A1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212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7FFDDC-C9D1-D918-D116-DBB5080C0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1C5C65-1A66-E053-2FA5-9D88DCA257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4261C2-5198-5535-8700-188EE3917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C3B6-C67B-48A8-9175-E0D1FA3A3221}" type="datetimeFigureOut">
              <a:rPr lang="ko-KR" altLang="en-US" smtClean="0"/>
              <a:t>2025-09-06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5CB37A-2179-5CBF-05E2-F78E0248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EDE845-24EC-4CFF-4366-61E4E1ECB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25B0-D2FF-43D0-84C8-055770A1A1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237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A1D5E7C-677F-9C34-BD55-53F5F9D117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4EE8F2-467C-2F88-7F7C-35CD448AA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A438CB-5226-8E25-D918-382DA7234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C3B6-C67B-48A8-9175-E0D1FA3A3221}" type="datetimeFigureOut">
              <a:rPr lang="ko-KR" altLang="en-US" smtClean="0"/>
              <a:t>2025-09-06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CF5C7C-665D-80D3-C95B-DA2E388B6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2F78C9-AC04-A8CD-E69B-2901E9521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25B0-D2FF-43D0-84C8-055770A1A1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596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C0690-BE7D-F47A-065F-F7752D497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EC347D-947D-D42D-68C0-FE99AAD1F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1FD100-2969-AD52-DA11-2B2E9B350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C3B6-C67B-48A8-9175-E0D1FA3A3221}" type="datetimeFigureOut">
              <a:rPr lang="ko-KR" altLang="en-US" smtClean="0"/>
              <a:t>2025-09-06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338CA2-69C3-9513-31C6-BDE080239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DB6EDA-12BE-2198-78E3-5AB470D71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25B0-D2FF-43D0-84C8-055770A1A1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37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4DE464-8874-818E-D058-07E9F1F0B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71A70A-D63B-9DB6-2118-3FBCAB6AF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7B5E86-CB3D-0FFE-607F-AECF65201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C3B6-C67B-48A8-9175-E0D1FA3A3221}" type="datetimeFigureOut">
              <a:rPr lang="ko-KR" altLang="en-US" smtClean="0"/>
              <a:t>2025-09-06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8D65DA-D887-1E7B-9BEB-F36652EC8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2F0E20-B6AF-0D6E-0BC7-2E851B137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25B0-D2FF-43D0-84C8-055770A1A1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251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F63396-C018-26A5-ADB9-B3D84FD3F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3BF799-8BD1-1BD5-B26B-25D4E93136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0A1E9F-B2EC-95FF-6CA7-519AAEA00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CE7015-F257-DD30-5921-5AB1B2447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C3B6-C67B-48A8-9175-E0D1FA3A3221}" type="datetimeFigureOut">
              <a:rPr lang="ko-KR" altLang="en-US" smtClean="0"/>
              <a:t>2025-09-06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CF73B8-9ADA-3513-11A9-F1909E672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3DFC5F-2BC7-B373-7380-52EB1C5F2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25B0-D2FF-43D0-84C8-055770A1A1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243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AFBE29-D9EB-8DB4-7908-46145DF2D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B40A3E-D7AB-843F-C958-A6BD08278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C686EB-FCA8-0B14-3305-28E2F9595B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D3B850-C280-681B-538E-52A0B3970C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62A0803-EF07-A413-504D-5BAFFB4759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8B707E9-D8BC-8885-165B-581A324CE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C3B6-C67B-48A8-9175-E0D1FA3A3221}" type="datetimeFigureOut">
              <a:rPr lang="ko-KR" altLang="en-US" smtClean="0"/>
              <a:t>2025-09-06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93D4D21-3ED8-1ACE-10A8-1C1074172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0A5D5B0-3D22-9F52-351F-2F3E6E638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25B0-D2FF-43D0-84C8-055770A1A1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52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F863AA-5CFF-67B7-C65C-559448402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5F7EFA-4B75-E822-03FB-BE40C8016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C3B6-C67B-48A8-9175-E0D1FA3A3221}" type="datetimeFigureOut">
              <a:rPr lang="ko-KR" altLang="en-US" smtClean="0"/>
              <a:t>2025-09-06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67BFAF0-BB91-BDAE-EFA7-61544A6B6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A8989D-440F-F967-96DA-5B2AA40D5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25B0-D2FF-43D0-84C8-055770A1A1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105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19F72F-87F2-EE43-A72E-D07891818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C3B6-C67B-48A8-9175-E0D1FA3A3221}" type="datetimeFigureOut">
              <a:rPr lang="ko-KR" altLang="en-US" smtClean="0"/>
              <a:t>2025-09-06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86E6274-CEA2-F2B2-E788-65C9C5B3E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1421F8-F111-40F8-99B9-F94036752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25B0-D2FF-43D0-84C8-055770A1A1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874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CD64F4-91A6-B7D2-F5CF-C1FD365E6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24D983-9347-2883-A1F3-74E1E9E93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7F0BD9-9860-E407-1923-6D77765AF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5E3AE8-9CCA-9894-8858-862517CC6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C3B6-C67B-48A8-9175-E0D1FA3A3221}" type="datetimeFigureOut">
              <a:rPr lang="ko-KR" altLang="en-US" smtClean="0"/>
              <a:t>2025-09-06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381F29-D5A3-FF45-E46D-17A41CE1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B509C3-DBB6-2D7E-D026-D0C41BBED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25B0-D2FF-43D0-84C8-055770A1A1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538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28DB90-8E3F-8E66-9485-EE24D08EF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67B1501-2F94-2376-F318-3D09D82324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2D4D84-94A5-6FAD-138D-85F7BA9AF5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981325-2AB5-026A-BA06-B8D9D94A5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C3B6-C67B-48A8-9175-E0D1FA3A3221}" type="datetimeFigureOut">
              <a:rPr lang="ko-KR" altLang="en-US" smtClean="0"/>
              <a:t>2025-09-06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254FAD-E0A6-6663-750C-8FB446CFF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B1A99A-F8F8-6FDF-5343-B8121D6A1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725B0-D2FF-43D0-84C8-055770A1A1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791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D9D558-5109-B629-0144-F69259EC5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A2EBF1-2557-E426-C7B9-DEB8BBD1F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9E9D85-B6F3-4A94-F1F3-0F2C278479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CBC3B6-C67B-48A8-9175-E0D1FA3A3221}" type="datetimeFigureOut">
              <a:rPr lang="ko-KR" altLang="en-US" smtClean="0"/>
              <a:t>2025-09-06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8A16E9-43E7-3365-F654-4E39ADE884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1769A2-C819-B423-2B6D-489ED0D4B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A725B0-D2FF-43D0-84C8-055770A1A1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693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nsole.cloud.google.com/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8EB006-05AA-0E5F-C75E-A5DCE62858B4}"/>
              </a:ext>
            </a:extLst>
          </p:cNvPr>
          <p:cNvSpPr txBox="1"/>
          <p:nvPr/>
        </p:nvSpPr>
        <p:spPr>
          <a:xfrm>
            <a:off x="306805" y="192505"/>
            <a:ext cx="117127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mongodb.com </a:t>
            </a:r>
            <a:r>
              <a:rPr lang="ko-KR" altLang="en-US" dirty="0"/>
              <a:t>호스팅 서비스에 로그인한다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Access Manager</a:t>
            </a:r>
            <a:r>
              <a:rPr lang="ko-KR" altLang="en-US" dirty="0"/>
              <a:t>에서 </a:t>
            </a:r>
            <a:r>
              <a:rPr lang="en-US" altLang="ko-KR" dirty="0"/>
              <a:t>Organization Access</a:t>
            </a:r>
          </a:p>
          <a:p>
            <a:pPr marL="342900" indent="-342900">
              <a:buAutoNum type="arabicPeriod"/>
            </a:pPr>
            <a:r>
              <a:rPr lang="en-US" altLang="ko-KR" dirty="0"/>
              <a:t>Project </a:t>
            </a:r>
            <a:r>
              <a:rPr lang="ko-KR" altLang="en-US" dirty="0"/>
              <a:t>생성 </a:t>
            </a:r>
            <a:r>
              <a:rPr lang="en-US" altLang="ko-KR" dirty="0"/>
              <a:t>(</a:t>
            </a:r>
            <a:r>
              <a:rPr lang="ko-KR" altLang="en-US" dirty="0"/>
              <a:t>샘플</a:t>
            </a:r>
            <a:r>
              <a:rPr lang="en-US" altLang="ko-KR" dirty="0"/>
              <a:t>/</a:t>
            </a:r>
            <a:r>
              <a:rPr lang="ko-KR" altLang="en-US" dirty="0"/>
              <a:t>자동권한 체크 모두 해제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en-US" altLang="ko-KR" dirty="0"/>
              <a:t>Project </a:t>
            </a:r>
            <a:r>
              <a:rPr lang="ko-KR" altLang="en-US" dirty="0"/>
              <a:t>들어가서 </a:t>
            </a:r>
            <a:r>
              <a:rPr lang="en-US" altLang="ko-KR" dirty="0"/>
              <a:t>Cluster </a:t>
            </a:r>
            <a:r>
              <a:rPr lang="ko-KR" altLang="en-US" dirty="0"/>
              <a:t>생성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Browse Collection</a:t>
            </a:r>
            <a:r>
              <a:rPr lang="ko-KR" altLang="en-US" dirty="0"/>
              <a:t>에서 데이터베이스 생성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Create Database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endParaRPr lang="en-US" altLang="ko-KR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0E4B560-1F36-F8FF-E858-BD8259E37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826" y="56762"/>
            <a:ext cx="3353268" cy="258163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2C12E90-3A35-5107-D8AC-9958005E9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171" y="2638397"/>
            <a:ext cx="6186236" cy="151296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836CDF5-EAC4-F45F-F605-2C694339B9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171" y="4475981"/>
            <a:ext cx="5226035" cy="218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920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E4BC18-66B9-F2FF-6351-0E928AAD93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BB9B9C-A235-C118-ECD9-6CFD96F0D52C}"/>
              </a:ext>
            </a:extLst>
          </p:cNvPr>
          <p:cNvSpPr txBox="1"/>
          <p:nvPr/>
        </p:nvSpPr>
        <p:spPr>
          <a:xfrm>
            <a:off x="296517" y="347870"/>
            <a:ext cx="115989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dirty="0">
                <a:sym typeface="Wingdings" panose="05000000000000000000" pitchFamily="2" charset="2"/>
              </a:rPr>
              <a:t>로그인과 회원가입 기능을 넣는다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구글</a:t>
            </a:r>
            <a:r>
              <a:rPr lang="en-US" altLang="ko-KR" dirty="0">
                <a:sym typeface="Wingdings" panose="05000000000000000000" pitchFamily="2" charset="2"/>
              </a:rPr>
              <a:t>/</a:t>
            </a:r>
            <a:r>
              <a:rPr lang="ko-KR" altLang="en-US" dirty="0" err="1">
                <a:sym typeface="Wingdings" panose="05000000000000000000" pitchFamily="2" charset="2"/>
              </a:rPr>
              <a:t>깃허브</a:t>
            </a:r>
            <a:r>
              <a:rPr lang="en-US" altLang="ko-KR" dirty="0">
                <a:sym typeface="Wingdings" panose="05000000000000000000" pitchFamily="2" charset="2"/>
              </a:rPr>
              <a:t>/</a:t>
            </a:r>
            <a:r>
              <a:rPr lang="ko-KR" altLang="en-US" dirty="0">
                <a:sym typeface="Wingdings" panose="05000000000000000000" pitchFamily="2" charset="2"/>
              </a:rPr>
              <a:t>자체 로그인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 err="1">
                <a:sym typeface="Wingdings" panose="05000000000000000000" pitchFamily="2" charset="2"/>
              </a:rPr>
              <a:t>npm</a:t>
            </a:r>
            <a:r>
              <a:rPr lang="en-US" altLang="ko-KR" dirty="0">
                <a:sym typeface="Wingdings" panose="05000000000000000000" pitchFamily="2" charset="2"/>
              </a:rPr>
              <a:t> install next-auth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 err="1">
                <a:sym typeface="Wingdings" panose="05000000000000000000" pitchFamily="2" charset="2"/>
              </a:rPr>
              <a:t>npm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sym typeface="Wingdings" panose="05000000000000000000" pitchFamily="2" charset="2"/>
              </a:rPr>
              <a:t>i</a:t>
            </a:r>
            <a:r>
              <a:rPr lang="en-US" altLang="ko-KR" dirty="0">
                <a:sym typeface="Wingdings" panose="05000000000000000000" pitchFamily="2" charset="2"/>
              </a:rPr>
              <a:t> --save-dev @types/bcrypt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 /</a:t>
            </a:r>
            <a:r>
              <a:rPr lang="en-US" altLang="ko-KR" dirty="0" err="1">
                <a:sym typeface="Wingdings" panose="05000000000000000000" pitchFamily="2" charset="2"/>
              </a:rPr>
              <a:t>src</a:t>
            </a:r>
            <a:r>
              <a:rPr lang="en-US" altLang="ko-KR" dirty="0">
                <a:sym typeface="Wingdings" panose="05000000000000000000" pitchFamily="2" charset="2"/>
              </a:rPr>
              <a:t>/pages/</a:t>
            </a:r>
            <a:r>
              <a:rPr lang="en-US" altLang="ko-KR" dirty="0" err="1">
                <a:sym typeface="Wingdings" panose="05000000000000000000" pitchFamily="2" charset="2"/>
              </a:rPr>
              <a:t>api</a:t>
            </a:r>
            <a:r>
              <a:rPr lang="en-US" altLang="ko-KR" dirty="0">
                <a:sym typeface="Wingdings" panose="05000000000000000000" pitchFamily="2" charset="2"/>
              </a:rPr>
              <a:t>/auth/[…</a:t>
            </a:r>
            <a:r>
              <a:rPr lang="en-US" altLang="ko-KR" dirty="0" err="1">
                <a:sym typeface="Wingdings" panose="05000000000000000000" pitchFamily="2" charset="2"/>
              </a:rPr>
              <a:t>nextauth</a:t>
            </a:r>
            <a:r>
              <a:rPr lang="en-US" altLang="ko-KR" dirty="0">
                <a:sym typeface="Wingdings" panose="05000000000000000000" pitchFamily="2" charset="2"/>
              </a:rPr>
              <a:t>].</a:t>
            </a:r>
            <a:r>
              <a:rPr lang="en-US" altLang="ko-KR" dirty="0" err="1">
                <a:sym typeface="Wingdings" panose="05000000000000000000" pitchFamily="2" charset="2"/>
              </a:rPr>
              <a:t>ts</a:t>
            </a:r>
            <a:r>
              <a:rPr lang="en-US" altLang="ko-KR" dirty="0">
                <a:sym typeface="Wingdings" panose="05000000000000000000" pitchFamily="2" charset="2"/>
              </a:rPr>
              <a:t>    </a:t>
            </a:r>
            <a:r>
              <a:rPr lang="ko-KR" altLang="en-US" dirty="0">
                <a:sym typeface="Wingdings" panose="05000000000000000000" pitchFamily="2" charset="2"/>
              </a:rPr>
              <a:t>생성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err="1">
                <a:sym typeface="Wingdings" panose="05000000000000000000" pitchFamily="2" charset="2"/>
              </a:rPr>
              <a:t>src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폴더에 </a:t>
            </a:r>
            <a:r>
              <a:rPr lang="en-US" altLang="ko-KR" dirty="0">
                <a:sym typeface="Wingdings" panose="05000000000000000000" pitchFamily="2" charset="2"/>
              </a:rPr>
              <a:t>pages </a:t>
            </a:r>
            <a:r>
              <a:rPr lang="ko-KR" altLang="en-US" dirty="0">
                <a:sym typeface="Wingdings" panose="05000000000000000000" pitchFamily="2" charset="2"/>
              </a:rPr>
              <a:t>폴더를 만든다 </a:t>
            </a:r>
            <a:r>
              <a:rPr lang="en-US" altLang="ko-KR" dirty="0">
                <a:sym typeface="Wingdings" panose="05000000000000000000" pitchFamily="2" charset="2"/>
              </a:rPr>
              <a:t>-&gt;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sym typeface="Wingdings" panose="05000000000000000000" pitchFamily="2" charset="2"/>
              </a:rPr>
              <a:t>api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폴더를 만든다 </a:t>
            </a:r>
            <a:r>
              <a:rPr lang="en-US" altLang="ko-KR" dirty="0">
                <a:sym typeface="Wingdings" panose="05000000000000000000" pitchFamily="2" charset="2"/>
              </a:rPr>
              <a:t>-&gt; auth </a:t>
            </a:r>
            <a:r>
              <a:rPr lang="ko-KR" altLang="en-US" dirty="0">
                <a:sym typeface="Wingdings" panose="05000000000000000000" pitchFamily="2" charset="2"/>
              </a:rPr>
              <a:t>폴더를 만든다 </a:t>
            </a:r>
            <a:r>
              <a:rPr lang="en-US" altLang="ko-KR" dirty="0">
                <a:sym typeface="Wingdings" panose="05000000000000000000" pitchFamily="2" charset="2"/>
              </a:rPr>
              <a:t>-&gt; […</a:t>
            </a:r>
            <a:r>
              <a:rPr lang="en-US" altLang="ko-KR" dirty="0" err="1">
                <a:sym typeface="Wingdings" panose="05000000000000000000" pitchFamily="2" charset="2"/>
              </a:rPr>
              <a:t>nextauth</a:t>
            </a:r>
            <a:r>
              <a:rPr lang="en-US" altLang="ko-KR" dirty="0">
                <a:sym typeface="Wingdings" panose="05000000000000000000" pitchFamily="2" charset="2"/>
              </a:rPr>
              <a:t>].</a:t>
            </a:r>
            <a:r>
              <a:rPr lang="en-US" altLang="ko-KR" dirty="0" err="1">
                <a:sym typeface="Wingdings" panose="05000000000000000000" pitchFamily="2" charset="2"/>
              </a:rPr>
              <a:t>ts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파일을 만든다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[…] </a:t>
            </a:r>
            <a:r>
              <a:rPr lang="ko-KR" altLang="en-US" dirty="0">
                <a:sym typeface="Wingdings" panose="05000000000000000000" pitchFamily="2" charset="2"/>
              </a:rPr>
              <a:t>은 동적 </a:t>
            </a:r>
            <a:r>
              <a:rPr lang="en-US" altLang="ko-KR" dirty="0">
                <a:sym typeface="Wingdings" panose="05000000000000000000" pitchFamily="2" charset="2"/>
              </a:rPr>
              <a:t>URL </a:t>
            </a:r>
            <a:r>
              <a:rPr lang="ko-KR" altLang="en-US" dirty="0">
                <a:sym typeface="Wingdings" panose="05000000000000000000" pitchFamily="2" charset="2"/>
              </a:rPr>
              <a:t>중에서도 그 밑 경로까지 동적으로 하게한다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[…id] -&gt; /hello/world/2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[id] -&gt; /hello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55008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3CE15E3A-B2BB-3D0F-5B31-8237D024785F}"/>
              </a:ext>
            </a:extLst>
          </p:cNvPr>
          <p:cNvSpPr txBox="1"/>
          <p:nvPr/>
        </p:nvSpPr>
        <p:spPr>
          <a:xfrm>
            <a:off x="745435" y="228153"/>
            <a:ext cx="4353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next-auth </a:t>
            </a:r>
            <a:r>
              <a:rPr lang="ko-KR" altLang="en-US" dirty="0"/>
              <a:t>라이브러리 사용법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69A9E9-F01B-C817-18BD-05A17529D944}"/>
              </a:ext>
            </a:extLst>
          </p:cNvPr>
          <p:cNvSpPr txBox="1"/>
          <p:nvPr/>
        </p:nvSpPr>
        <p:spPr>
          <a:xfrm>
            <a:off x="1948069" y="6260514"/>
            <a:ext cx="4353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깃허브와</a:t>
            </a:r>
            <a:r>
              <a:rPr lang="ko-KR" altLang="en-US" dirty="0"/>
              <a:t> 구글 로그인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4A95A37-BB41-3CAA-4A1A-DFA4A74C4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00" y="4231406"/>
            <a:ext cx="2419688" cy="202910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32E270B-8695-945F-053D-2AED372D7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389" y="830506"/>
            <a:ext cx="5401429" cy="294363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D6BE2B0-1BD2-88BE-7AC5-98A226B30E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9184" y="228153"/>
            <a:ext cx="5344271" cy="635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665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D6DF9FC-B173-BE4E-0D13-CCBFF9832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88" y="0"/>
            <a:ext cx="6906589" cy="66112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CD47CC-A7AB-155B-DEF8-D3839CC4D645}"/>
              </a:ext>
            </a:extLst>
          </p:cNvPr>
          <p:cNvSpPr txBox="1"/>
          <p:nvPr/>
        </p:nvSpPr>
        <p:spPr>
          <a:xfrm>
            <a:off x="7354953" y="100531"/>
            <a:ext cx="4353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자체 </a:t>
            </a:r>
            <a:r>
              <a:rPr lang="en-US" altLang="ko-KR" dirty="0"/>
              <a:t>DB</a:t>
            </a:r>
            <a:r>
              <a:rPr lang="ko-KR" altLang="en-US" dirty="0"/>
              <a:t>로그인 넣으려면</a:t>
            </a:r>
            <a:endParaRPr lang="en-US" altLang="ko-KR" dirty="0"/>
          </a:p>
          <a:p>
            <a:r>
              <a:rPr lang="en-US" altLang="ko-KR" dirty="0" err="1"/>
              <a:t>CredentialsProvider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20B745-728D-EBA1-FB4E-10921E8AE9D2}"/>
              </a:ext>
            </a:extLst>
          </p:cNvPr>
          <p:cNvSpPr txBox="1"/>
          <p:nvPr/>
        </p:nvSpPr>
        <p:spPr>
          <a:xfrm>
            <a:off x="7004877" y="816436"/>
            <a:ext cx="50888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깃허브</a:t>
            </a:r>
            <a:r>
              <a:rPr lang="ko-KR" altLang="en-US" dirty="0"/>
              <a:t> 로그인</a:t>
            </a:r>
            <a:endParaRPr lang="en-US" altLang="ko-KR" dirty="0"/>
          </a:p>
          <a:p>
            <a:r>
              <a:rPr lang="ko-KR" altLang="en-US" dirty="0" err="1"/>
              <a:t>깃허브</a:t>
            </a:r>
            <a:r>
              <a:rPr lang="ko-KR" altLang="en-US" dirty="0"/>
              <a:t> 우측 아이콘 </a:t>
            </a:r>
            <a:r>
              <a:rPr lang="en-US" altLang="ko-KR" dirty="0"/>
              <a:t>-&gt; Settings -&gt;</a:t>
            </a:r>
          </a:p>
          <a:p>
            <a:r>
              <a:rPr lang="en-US" altLang="ko-KR" dirty="0"/>
              <a:t>Developer settings -&gt; OAuth Apps -&gt; Register a new application</a:t>
            </a:r>
          </a:p>
          <a:p>
            <a:endParaRPr lang="en-US" altLang="ko-KR" dirty="0"/>
          </a:p>
          <a:p>
            <a:r>
              <a:rPr lang="en-US" altLang="ko-KR" dirty="0"/>
              <a:t>Application name </a:t>
            </a:r>
            <a:r>
              <a:rPr lang="ko-KR" altLang="en-US" dirty="0"/>
              <a:t>입력 </a:t>
            </a:r>
            <a:r>
              <a:rPr lang="en-US" altLang="ko-KR" dirty="0"/>
              <a:t>-&gt; </a:t>
            </a:r>
            <a:r>
              <a:rPr lang="ko-KR" altLang="en-US" dirty="0"/>
              <a:t>사이트 </a:t>
            </a:r>
            <a:r>
              <a:rPr lang="en-US" altLang="ko-KR" dirty="0"/>
              <a:t>URL </a:t>
            </a:r>
            <a:r>
              <a:rPr lang="ko-KR" altLang="en-US" dirty="0"/>
              <a:t>입력</a:t>
            </a:r>
            <a:r>
              <a:rPr lang="en-US" altLang="ko-KR" dirty="0"/>
              <a:t>(http://localhost:3000/)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ko-KR" altLang="en-US" dirty="0" err="1"/>
              <a:t>리디렉션</a:t>
            </a:r>
            <a:r>
              <a:rPr lang="ko-KR" altLang="en-US" dirty="0"/>
              <a:t> 입력</a:t>
            </a:r>
            <a:r>
              <a:rPr lang="en-US" altLang="ko-KR" dirty="0"/>
              <a:t>(http://localhost:3000/api/auth/callback/github)</a:t>
            </a:r>
          </a:p>
          <a:p>
            <a:r>
              <a:rPr lang="en-US" altLang="ko-KR" dirty="0"/>
              <a:t>Generate a new client secret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7D19EB-CECF-2C85-1803-1CC6084C01F7}"/>
              </a:ext>
            </a:extLst>
          </p:cNvPr>
          <p:cNvSpPr txBox="1"/>
          <p:nvPr/>
        </p:nvSpPr>
        <p:spPr>
          <a:xfrm>
            <a:off x="7004878" y="3926716"/>
            <a:ext cx="50888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구글 로그인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https://console.cloud.google.com/</a:t>
            </a:r>
            <a:endParaRPr lang="en-US" altLang="ko-KR" dirty="0"/>
          </a:p>
          <a:p>
            <a:r>
              <a:rPr lang="en-US" altLang="ko-KR" dirty="0"/>
              <a:t>-&gt; API </a:t>
            </a:r>
            <a:r>
              <a:rPr lang="ko-KR" altLang="en-US" dirty="0"/>
              <a:t>및 서비스 </a:t>
            </a:r>
            <a:r>
              <a:rPr lang="en-US" altLang="ko-KR" dirty="0"/>
              <a:t>-&gt; OAuth </a:t>
            </a:r>
            <a:r>
              <a:rPr lang="ko-KR" altLang="en-US" dirty="0"/>
              <a:t>동의 화면 </a:t>
            </a:r>
            <a:r>
              <a:rPr lang="en-US" altLang="ko-KR" dirty="0"/>
              <a:t>(External 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/>
              <a:t>외부</a:t>
            </a:r>
            <a:r>
              <a:rPr lang="en-US" altLang="ko-KR" dirty="0"/>
              <a:t>’</a:t>
            </a:r>
            <a:r>
              <a:rPr lang="ko-KR" altLang="en-US" dirty="0"/>
              <a:t> 선택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사용자 인증 정보 </a:t>
            </a:r>
            <a:r>
              <a:rPr lang="en-US" altLang="ko-KR" dirty="0"/>
              <a:t>-&gt; OAuth 2.0 </a:t>
            </a:r>
            <a:r>
              <a:rPr lang="ko-KR" altLang="en-US" dirty="0"/>
              <a:t>클라이언트 생성 </a:t>
            </a:r>
            <a:r>
              <a:rPr lang="en-US" altLang="ko-KR" dirty="0"/>
              <a:t>-&gt; </a:t>
            </a:r>
            <a:r>
              <a:rPr lang="ko-KR" altLang="en-US" dirty="0"/>
              <a:t>웹 애플리케이션 </a:t>
            </a:r>
            <a:r>
              <a:rPr lang="en-US" altLang="ko-KR" dirty="0"/>
              <a:t>-&gt; </a:t>
            </a:r>
            <a:r>
              <a:rPr lang="ko-KR" altLang="en-US" dirty="0"/>
              <a:t>이름 </a:t>
            </a:r>
            <a:r>
              <a:rPr lang="en-US" altLang="ko-KR" dirty="0"/>
              <a:t>-&gt; </a:t>
            </a:r>
            <a:r>
              <a:rPr lang="ko-KR" altLang="en-US" dirty="0"/>
              <a:t>승인된 </a:t>
            </a:r>
            <a:r>
              <a:rPr lang="ko-KR" altLang="en-US" dirty="0" err="1"/>
              <a:t>리디렉션</a:t>
            </a:r>
            <a:r>
              <a:rPr lang="ko-KR" altLang="en-US" dirty="0"/>
              <a:t> </a:t>
            </a:r>
            <a:r>
              <a:rPr lang="en-US" altLang="ko-KR" dirty="0"/>
              <a:t>URI </a:t>
            </a:r>
            <a:r>
              <a:rPr lang="ko-KR" altLang="en-US" dirty="0"/>
              <a:t>추가</a:t>
            </a:r>
            <a:endParaRPr lang="en-US" altLang="ko-KR" dirty="0"/>
          </a:p>
          <a:p>
            <a:r>
              <a:rPr lang="en-US" altLang="ko-KR" dirty="0"/>
              <a:t>(http://localhost:3000/api/auth/callback/google)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22D80CA-6250-2A0D-3BB0-F21C8A693B96}"/>
              </a:ext>
            </a:extLst>
          </p:cNvPr>
          <p:cNvSpPr/>
          <p:nvPr/>
        </p:nvSpPr>
        <p:spPr>
          <a:xfrm>
            <a:off x="347869" y="1944195"/>
            <a:ext cx="6549887" cy="4446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001196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88AC4E-1BBB-1B68-F6BA-C3EAD20F28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ABEE4F-ABFA-8229-732E-9B211BC0A0C1}"/>
              </a:ext>
            </a:extLst>
          </p:cNvPr>
          <p:cNvSpPr txBox="1"/>
          <p:nvPr/>
        </p:nvSpPr>
        <p:spPr>
          <a:xfrm>
            <a:off x="288235" y="347870"/>
            <a:ext cx="982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dirty="0">
                <a:sym typeface="Wingdings" panose="05000000000000000000" pitchFamily="2" charset="2"/>
              </a:rPr>
              <a:t>로그인</a:t>
            </a:r>
            <a:r>
              <a:rPr lang="en-US" altLang="ko-KR" dirty="0">
                <a:sym typeface="Wingdings" panose="05000000000000000000" pitchFamily="2" charset="2"/>
              </a:rPr>
              <a:t>/</a:t>
            </a:r>
            <a:r>
              <a:rPr lang="ko-KR" altLang="en-US" dirty="0">
                <a:sym typeface="Wingdings" panose="05000000000000000000" pitchFamily="2" charset="2"/>
              </a:rPr>
              <a:t>회원가입 버튼과 기능을 제작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/>
          </a:p>
          <a:p>
            <a:r>
              <a:rPr lang="en-US" altLang="ko-KR" dirty="0"/>
              <a:t>/components/</a:t>
            </a:r>
            <a:r>
              <a:rPr lang="en-US" altLang="ko-KR" dirty="0" err="1"/>
              <a:t>LoginBtn.tsx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D440E3-4C78-0792-4339-3F7B3E92D6C0}"/>
              </a:ext>
            </a:extLst>
          </p:cNvPr>
          <p:cNvSpPr txBox="1"/>
          <p:nvPr/>
        </p:nvSpPr>
        <p:spPr>
          <a:xfrm>
            <a:off x="5337312" y="1570383"/>
            <a:ext cx="6460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로그인이 </a:t>
            </a:r>
            <a:r>
              <a:rPr lang="ko-KR" altLang="en-US" dirty="0" err="1"/>
              <a:t>안되있으면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/>
              <a:t>로그인</a:t>
            </a:r>
            <a:r>
              <a:rPr lang="en-US" altLang="ko-KR" dirty="0"/>
              <a:t>’ </a:t>
            </a:r>
            <a:r>
              <a:rPr lang="ko-KR" altLang="en-US" dirty="0"/>
              <a:t>버튼과 회원가입 버튼을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로그인이 되어있으면 </a:t>
            </a:r>
            <a:r>
              <a:rPr lang="en-US" altLang="ko-KR" dirty="0"/>
              <a:t>‘</a:t>
            </a:r>
            <a:r>
              <a:rPr lang="ko-KR" altLang="en-US" dirty="0"/>
              <a:t>로그아웃</a:t>
            </a:r>
            <a:r>
              <a:rPr lang="en-US" altLang="ko-KR" dirty="0"/>
              <a:t>’ </a:t>
            </a:r>
            <a:r>
              <a:rPr lang="ko-KR" altLang="en-US" dirty="0"/>
              <a:t>버튼과 사용자 정보를 전시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E0059FB-95F8-7B78-A0FF-B5BEDD7E8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20" y="1271200"/>
            <a:ext cx="1752845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758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9DE1EA-A7D2-0E41-DDAC-5B32C3799D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FDA2DD-47AD-D545-8E67-31444A12D647}"/>
              </a:ext>
            </a:extLst>
          </p:cNvPr>
          <p:cNvSpPr txBox="1"/>
          <p:nvPr/>
        </p:nvSpPr>
        <p:spPr>
          <a:xfrm>
            <a:off x="288235" y="347870"/>
            <a:ext cx="982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dirty="0">
                <a:sym typeface="Wingdings" panose="05000000000000000000" pitchFamily="2" charset="2"/>
              </a:rPr>
              <a:t>로그인</a:t>
            </a:r>
            <a:r>
              <a:rPr lang="en-US" altLang="ko-KR" dirty="0">
                <a:sym typeface="Wingdings" panose="05000000000000000000" pitchFamily="2" charset="2"/>
              </a:rPr>
              <a:t>/</a:t>
            </a:r>
            <a:r>
              <a:rPr lang="ko-KR" altLang="en-US" dirty="0">
                <a:sym typeface="Wingdings" panose="05000000000000000000" pitchFamily="2" charset="2"/>
              </a:rPr>
              <a:t>회원가입 버튼과 기능을 제작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/>
          </a:p>
          <a:p>
            <a:r>
              <a:rPr lang="en-US" altLang="ko-KR" dirty="0"/>
              <a:t>/components/</a:t>
            </a:r>
            <a:r>
              <a:rPr lang="en-US" altLang="ko-KR" dirty="0" err="1"/>
              <a:t>LoginBtn.tsx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C21048-5104-3E1C-5BF0-BFA2047D944A}"/>
              </a:ext>
            </a:extLst>
          </p:cNvPr>
          <p:cNvSpPr txBox="1"/>
          <p:nvPr/>
        </p:nvSpPr>
        <p:spPr>
          <a:xfrm>
            <a:off x="5337312" y="1570383"/>
            <a:ext cx="6460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로그인이 </a:t>
            </a:r>
            <a:r>
              <a:rPr lang="ko-KR" altLang="en-US" dirty="0" err="1"/>
              <a:t>안되있으면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ko-KR" altLang="en-US" dirty="0"/>
              <a:t>로그인</a:t>
            </a:r>
            <a:r>
              <a:rPr lang="en-US" altLang="ko-KR" dirty="0"/>
              <a:t>’ </a:t>
            </a:r>
            <a:r>
              <a:rPr lang="ko-KR" altLang="en-US" dirty="0"/>
              <a:t>버튼과 회원가입 버튼을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로그인이 되어있으면 </a:t>
            </a:r>
            <a:r>
              <a:rPr lang="en-US" altLang="ko-KR" dirty="0"/>
              <a:t>‘</a:t>
            </a:r>
            <a:r>
              <a:rPr lang="ko-KR" altLang="en-US" dirty="0"/>
              <a:t>로그아웃</a:t>
            </a:r>
            <a:r>
              <a:rPr lang="en-US" altLang="ko-KR" dirty="0"/>
              <a:t>’ </a:t>
            </a:r>
            <a:r>
              <a:rPr lang="ko-KR" altLang="en-US" dirty="0"/>
              <a:t>버튼과 사용자 정보를 전시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29BF9E6-12C4-D7E8-8F08-024DC52DC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34" y="2702958"/>
            <a:ext cx="4562061" cy="40811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84D983-0CB7-D779-26E6-0F5AC2D92E00}"/>
              </a:ext>
            </a:extLst>
          </p:cNvPr>
          <p:cNvSpPr txBox="1"/>
          <p:nvPr/>
        </p:nvSpPr>
        <p:spPr>
          <a:xfrm>
            <a:off x="5337312" y="3810290"/>
            <a:ext cx="6460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디자인은 </a:t>
            </a:r>
            <a:r>
              <a:rPr lang="en-US" altLang="ko-KR" dirty="0"/>
              <a:t>Google Gemini </a:t>
            </a:r>
            <a:r>
              <a:rPr lang="ko-KR" altLang="en-US" dirty="0"/>
              <a:t>에게 요청하자</a:t>
            </a:r>
            <a:r>
              <a:rPr lang="en-US" altLang="ko-KR" dirty="0"/>
              <a:t>!</a:t>
            </a:r>
            <a:br>
              <a:rPr lang="en-US" altLang="ko-KR" dirty="0"/>
            </a:br>
            <a:r>
              <a:rPr lang="ko-KR" altLang="en-US" dirty="0" err="1"/>
              <a:t>태그변경없이</a:t>
            </a:r>
            <a:r>
              <a:rPr lang="ko-KR" altLang="en-US" dirty="0"/>
              <a:t> </a:t>
            </a:r>
            <a:r>
              <a:rPr lang="ko-KR" altLang="en-US" dirty="0" err="1"/>
              <a:t>테일윈드</a:t>
            </a:r>
            <a:r>
              <a:rPr lang="en-US" altLang="ko-KR" dirty="0" err="1"/>
              <a:t>css</a:t>
            </a:r>
            <a:r>
              <a:rPr lang="ko-KR" altLang="en-US" dirty="0"/>
              <a:t>로 디자인만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776C3D-EACF-F856-294F-AAA73975D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120" y="1271200"/>
            <a:ext cx="1752845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00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9A6D5B-9263-DE22-E33F-EEACE53FE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D93BE0-962F-7A11-3142-3BEEB7F28E43}"/>
              </a:ext>
            </a:extLst>
          </p:cNvPr>
          <p:cNvSpPr txBox="1"/>
          <p:nvPr/>
        </p:nvSpPr>
        <p:spPr>
          <a:xfrm>
            <a:off x="288235" y="347870"/>
            <a:ext cx="982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>
                <a:sym typeface="Wingdings" panose="05000000000000000000" pitchFamily="2" charset="2"/>
              </a:rPr>
              <a:t>app/</a:t>
            </a:r>
            <a:r>
              <a:rPr lang="en-US" altLang="ko-KR" dirty="0" err="1">
                <a:sym typeface="Wingdings" panose="05000000000000000000" pitchFamily="2" charset="2"/>
              </a:rPr>
              <a:t>layout.tsx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에 </a:t>
            </a:r>
            <a:r>
              <a:rPr lang="en-US" altLang="ko-KR" dirty="0">
                <a:sym typeface="Wingdings" panose="05000000000000000000" pitchFamily="2" charset="2"/>
              </a:rPr>
              <a:t>next-auth</a:t>
            </a:r>
            <a:r>
              <a:rPr lang="ko-KR" altLang="en-US" dirty="0">
                <a:sym typeface="Wingdings" panose="05000000000000000000" pitchFamily="2" charset="2"/>
              </a:rPr>
              <a:t>을 사용하자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3B05CE-0145-150A-5E8D-8DFC6C48D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73" y="1837425"/>
            <a:ext cx="5982535" cy="30103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97A9DB-CE3F-B777-22D9-43D7D1564B13}"/>
              </a:ext>
            </a:extLst>
          </p:cNvPr>
          <p:cNvSpPr txBox="1"/>
          <p:nvPr/>
        </p:nvSpPr>
        <p:spPr>
          <a:xfrm>
            <a:off x="526773" y="4847745"/>
            <a:ext cx="8060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태그변경없이</a:t>
            </a:r>
            <a:r>
              <a:rPr lang="ko-KR" altLang="en-US" dirty="0"/>
              <a:t> </a:t>
            </a:r>
            <a:r>
              <a:rPr lang="en-US" altLang="ko-KR" dirty="0"/>
              <a:t>google </a:t>
            </a:r>
            <a:r>
              <a:rPr lang="en-US" altLang="ko-KR" dirty="0" err="1"/>
              <a:t>gemini</a:t>
            </a:r>
            <a:r>
              <a:rPr lang="en-US" altLang="ko-KR" dirty="0"/>
              <a:t> </a:t>
            </a:r>
            <a:r>
              <a:rPr lang="ko-KR" altLang="en-US" dirty="0"/>
              <a:t>에게 </a:t>
            </a:r>
            <a:r>
              <a:rPr lang="ko-KR" altLang="en-US" dirty="0" err="1"/>
              <a:t>테일윈드</a:t>
            </a:r>
            <a:r>
              <a:rPr lang="en-US" altLang="ko-KR" dirty="0" err="1"/>
              <a:t>css</a:t>
            </a:r>
            <a:r>
              <a:rPr lang="en-US" altLang="ko-KR" dirty="0"/>
              <a:t> </a:t>
            </a:r>
            <a:r>
              <a:rPr lang="ko-KR" altLang="en-US" dirty="0"/>
              <a:t>로 디자인을 요청하자</a:t>
            </a:r>
            <a:r>
              <a:rPr lang="en-US" altLang="ko-KR" dirty="0"/>
              <a:t>!</a:t>
            </a:r>
            <a:r>
              <a:rPr lang="ko-KR" altLang="en-US" dirty="0"/>
              <a:t>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835C331-0825-0056-39C0-49242A5BD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774" y="774027"/>
            <a:ext cx="4686954" cy="8668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7191BC9-5C3B-6D24-2BAB-5A6E966F1907}"/>
              </a:ext>
            </a:extLst>
          </p:cNvPr>
          <p:cNvSpPr txBox="1"/>
          <p:nvPr/>
        </p:nvSpPr>
        <p:spPr>
          <a:xfrm>
            <a:off x="6897757" y="1789690"/>
            <a:ext cx="5078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getServerSession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next-auth</a:t>
            </a:r>
            <a:r>
              <a:rPr lang="ko-KR" altLang="en-US" dirty="0"/>
              <a:t>의 </a:t>
            </a:r>
            <a:r>
              <a:rPr lang="en-US" altLang="ko-KR" dirty="0"/>
              <a:t>Provider </a:t>
            </a:r>
            <a:r>
              <a:rPr lang="ko-KR" altLang="en-US" dirty="0"/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2282869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EC10C2-1181-DA04-F078-2005E9C781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541C37-DF74-9CD9-A589-DEA23533AD92}"/>
              </a:ext>
            </a:extLst>
          </p:cNvPr>
          <p:cNvSpPr txBox="1"/>
          <p:nvPr/>
        </p:nvSpPr>
        <p:spPr>
          <a:xfrm>
            <a:off x="387626" y="308113"/>
            <a:ext cx="87563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dirty="0">
                <a:sym typeface="Wingdings" panose="05000000000000000000" pitchFamily="2" charset="2"/>
              </a:rPr>
              <a:t>로그인이 완료되었으니 회원가입을 만들어보자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>
                <a:sym typeface="Wingdings" panose="05000000000000000000" pitchFamily="2" charset="2"/>
              </a:rPr>
              <a:t>/localhost:3000/register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841607-42D0-2766-56DC-188A1254ABEC}"/>
              </a:ext>
            </a:extLst>
          </p:cNvPr>
          <p:cNvSpPr txBox="1"/>
          <p:nvPr/>
        </p:nvSpPr>
        <p:spPr>
          <a:xfrm>
            <a:off x="3955774" y="1341783"/>
            <a:ext cx="58740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이메일</a:t>
            </a:r>
            <a:r>
              <a:rPr lang="en-US" altLang="ko-KR" dirty="0"/>
              <a:t>, </a:t>
            </a:r>
            <a:r>
              <a:rPr lang="ko-KR" altLang="en-US" dirty="0"/>
              <a:t>비밀번호</a:t>
            </a:r>
            <a:r>
              <a:rPr lang="en-US" altLang="ko-KR" dirty="0"/>
              <a:t>, </a:t>
            </a:r>
            <a:r>
              <a:rPr lang="ko-KR" altLang="en-US" dirty="0"/>
              <a:t>이름</a:t>
            </a:r>
            <a:endParaRPr lang="en-US" altLang="ko-KR" dirty="0"/>
          </a:p>
          <a:p>
            <a:r>
              <a:rPr lang="ko-KR" altLang="en-US" dirty="0"/>
              <a:t>을 입력해서 회원가입</a:t>
            </a:r>
            <a:r>
              <a:rPr lang="en-US" altLang="ko-KR" dirty="0"/>
              <a:t> </a:t>
            </a:r>
            <a:r>
              <a:rPr lang="ko-KR" altLang="en-US" dirty="0"/>
              <a:t>하게 만들고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POST </a:t>
            </a:r>
            <a:r>
              <a:rPr lang="ko-KR" altLang="en-US" dirty="0"/>
              <a:t>요청으로 </a:t>
            </a:r>
            <a:r>
              <a:rPr lang="en-US" altLang="ko-KR" dirty="0"/>
              <a:t>/</a:t>
            </a:r>
            <a:r>
              <a:rPr lang="en-US" altLang="ko-KR" dirty="0" err="1"/>
              <a:t>api</a:t>
            </a:r>
            <a:r>
              <a:rPr lang="en-US" altLang="ko-KR" dirty="0"/>
              <a:t>/auth/signup </a:t>
            </a:r>
            <a:r>
              <a:rPr lang="ko-KR" altLang="en-US" dirty="0"/>
              <a:t>에 전송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7AA23AB-99ED-48A3-1D2D-11F7CCC92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27" y="1121024"/>
            <a:ext cx="2089613" cy="396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63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D6ADF2-9749-99B9-76FF-409A89D2AC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2C405B-B574-63C6-F915-153604603C3A}"/>
              </a:ext>
            </a:extLst>
          </p:cNvPr>
          <p:cNvSpPr txBox="1"/>
          <p:nvPr/>
        </p:nvSpPr>
        <p:spPr>
          <a:xfrm>
            <a:off x="387626" y="308113"/>
            <a:ext cx="87563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dirty="0">
                <a:sym typeface="Wingdings" panose="05000000000000000000" pitchFamily="2" charset="2"/>
              </a:rPr>
              <a:t>로그인이 완료되었으니 회원가입을 만들어보자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>
                <a:sym typeface="Wingdings" panose="05000000000000000000" pitchFamily="2" charset="2"/>
              </a:rPr>
              <a:t>/localhost:3000/register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2AF29B-316D-F4A4-0C07-257BFD79EF49}"/>
              </a:ext>
            </a:extLst>
          </p:cNvPr>
          <p:cNvSpPr txBox="1"/>
          <p:nvPr/>
        </p:nvSpPr>
        <p:spPr>
          <a:xfrm>
            <a:off x="3742994" y="1341783"/>
            <a:ext cx="58740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이메일</a:t>
            </a:r>
            <a:r>
              <a:rPr lang="en-US" altLang="ko-KR" dirty="0"/>
              <a:t>, </a:t>
            </a:r>
            <a:r>
              <a:rPr lang="ko-KR" altLang="en-US" dirty="0"/>
              <a:t>비밀번호</a:t>
            </a:r>
            <a:r>
              <a:rPr lang="en-US" altLang="ko-KR" dirty="0"/>
              <a:t>, </a:t>
            </a:r>
            <a:r>
              <a:rPr lang="ko-KR" altLang="en-US" dirty="0"/>
              <a:t>이름</a:t>
            </a:r>
            <a:endParaRPr lang="en-US" altLang="ko-KR" dirty="0"/>
          </a:p>
          <a:p>
            <a:r>
              <a:rPr lang="ko-KR" altLang="en-US" dirty="0"/>
              <a:t>을 입력해서 회원가입</a:t>
            </a:r>
            <a:r>
              <a:rPr lang="en-US" altLang="ko-KR" dirty="0"/>
              <a:t> </a:t>
            </a:r>
            <a:r>
              <a:rPr lang="ko-KR" altLang="en-US" dirty="0"/>
              <a:t>하게 만들고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POST </a:t>
            </a:r>
            <a:r>
              <a:rPr lang="ko-KR" altLang="en-US" dirty="0"/>
              <a:t>요청으로 </a:t>
            </a:r>
            <a:r>
              <a:rPr lang="en-US" altLang="ko-KR" dirty="0"/>
              <a:t>/</a:t>
            </a:r>
            <a:r>
              <a:rPr lang="en-US" altLang="ko-KR" dirty="0" err="1"/>
              <a:t>api</a:t>
            </a:r>
            <a:r>
              <a:rPr lang="en-US" altLang="ko-KR" dirty="0"/>
              <a:t>/auth/signup </a:t>
            </a:r>
            <a:r>
              <a:rPr lang="ko-KR" altLang="en-US" dirty="0"/>
              <a:t>에 전송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2D7A810-9155-ADD7-5D56-DF8469B82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2994" y="2542112"/>
            <a:ext cx="7706801" cy="254353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345B08C-52B7-A946-982B-79A0D49C8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27" y="1121024"/>
            <a:ext cx="2089613" cy="396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483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F8008D-CD6D-3461-4D20-B3B22D2608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307757-AEAB-F8FC-3609-462F8278F95B}"/>
              </a:ext>
            </a:extLst>
          </p:cNvPr>
          <p:cNvSpPr txBox="1"/>
          <p:nvPr/>
        </p:nvSpPr>
        <p:spPr>
          <a:xfrm>
            <a:off x="387626" y="258417"/>
            <a:ext cx="8756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dirty="0">
                <a:sym typeface="Wingdings" panose="05000000000000000000" pitchFamily="2" charset="2"/>
              </a:rPr>
              <a:t>로그인이 완료되었으니 회원가입을 만들어보자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>
                <a:sym typeface="Wingdings" panose="05000000000000000000" pitchFamily="2" charset="2"/>
              </a:rPr>
              <a:t>/</a:t>
            </a:r>
            <a:r>
              <a:rPr lang="en-US" altLang="ko-KR" dirty="0" err="1">
                <a:sym typeface="Wingdings" panose="05000000000000000000" pitchFamily="2" charset="2"/>
              </a:rPr>
              <a:t>api</a:t>
            </a:r>
            <a:r>
              <a:rPr lang="en-US" altLang="ko-KR" dirty="0">
                <a:sym typeface="Wingdings" panose="05000000000000000000" pitchFamily="2" charset="2"/>
              </a:rPr>
              <a:t>/auth/signup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0F2AFAB-5571-EC5E-CA6B-E59B2550A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26" y="1181747"/>
            <a:ext cx="1819529" cy="7240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03F50B-880E-F2FA-D077-A475E6113FA4}"/>
              </a:ext>
            </a:extLst>
          </p:cNvPr>
          <p:cNvSpPr txBox="1"/>
          <p:nvPr/>
        </p:nvSpPr>
        <p:spPr>
          <a:xfrm>
            <a:off x="506896" y="2105077"/>
            <a:ext cx="10903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CORS </a:t>
            </a:r>
            <a:r>
              <a:rPr lang="ko-KR" altLang="en-US" dirty="0"/>
              <a:t>설정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POST </a:t>
            </a:r>
            <a:r>
              <a:rPr lang="ko-KR" altLang="en-US" dirty="0" err="1"/>
              <a:t>요청받으면</a:t>
            </a:r>
            <a:r>
              <a:rPr lang="ko-KR" altLang="en-US" dirty="0"/>
              <a:t> </a:t>
            </a:r>
            <a:r>
              <a:rPr lang="en-US" altLang="ko-KR" dirty="0" err="1"/>
              <a:t>process.env.DB_NAME</a:t>
            </a:r>
            <a:r>
              <a:rPr lang="en-US" altLang="ko-KR" dirty="0"/>
              <a:t> </a:t>
            </a:r>
            <a:r>
              <a:rPr lang="ko-KR" altLang="en-US" dirty="0"/>
              <a:t>에서 </a:t>
            </a:r>
            <a:r>
              <a:rPr lang="en-US" altLang="ko-KR" dirty="0"/>
              <a:t>‘user’ </a:t>
            </a:r>
            <a:r>
              <a:rPr lang="ko-KR" altLang="en-US" dirty="0"/>
              <a:t>컬렉션에 정보를 입력시킨다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비밀번호는 </a:t>
            </a:r>
            <a:r>
              <a:rPr lang="en-US" altLang="ko-KR" dirty="0" err="1"/>
              <a:t>bcrypt</a:t>
            </a:r>
            <a:r>
              <a:rPr lang="en-US" altLang="ko-KR" dirty="0"/>
              <a:t> </a:t>
            </a:r>
            <a:r>
              <a:rPr lang="ko-KR" altLang="en-US" dirty="0"/>
              <a:t>암호화</a:t>
            </a:r>
            <a:r>
              <a:rPr lang="en-US" altLang="ko-KR" dirty="0"/>
              <a:t>)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E8C8FE0-7021-5BFB-CC8F-3241D8BAF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754" y="3651344"/>
            <a:ext cx="4182059" cy="62873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D24FFD1-2CFF-507A-5C85-FB703E366E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754" y="4379948"/>
            <a:ext cx="6058746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293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970464-EDAE-66F3-D04C-C741416DF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A3D143-48A1-A115-EAD3-2958E67EE3B0}"/>
              </a:ext>
            </a:extLst>
          </p:cNvPr>
          <p:cNvSpPr txBox="1"/>
          <p:nvPr/>
        </p:nvSpPr>
        <p:spPr>
          <a:xfrm>
            <a:off x="387626" y="258417"/>
            <a:ext cx="8756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dirty="0">
                <a:sym typeface="Wingdings" panose="05000000000000000000" pitchFamily="2" charset="2"/>
              </a:rPr>
              <a:t>로그인이 완료되었으니 회원가입을 만들어보자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>
                <a:sym typeface="Wingdings" panose="05000000000000000000" pitchFamily="2" charset="2"/>
              </a:rPr>
              <a:t>/</a:t>
            </a:r>
            <a:r>
              <a:rPr lang="en-US" altLang="ko-KR" dirty="0" err="1">
                <a:sym typeface="Wingdings" panose="05000000000000000000" pitchFamily="2" charset="2"/>
              </a:rPr>
              <a:t>api</a:t>
            </a:r>
            <a:r>
              <a:rPr lang="en-US" altLang="ko-KR" dirty="0">
                <a:sym typeface="Wingdings" panose="05000000000000000000" pitchFamily="2" charset="2"/>
              </a:rPr>
              <a:t>/auth/signup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C8A5B2C-E103-7E31-7E5A-D1B133E97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26" y="1181747"/>
            <a:ext cx="1819529" cy="72400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149CD0D-3361-B0B0-F29B-A70BE6D06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74" y="2563056"/>
            <a:ext cx="5839640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29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C07044A-1D20-76F5-671A-D36046359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61" y="4323996"/>
            <a:ext cx="7125694" cy="25340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AEDF4B2-469C-5F0A-75DF-1DEAAA8CACAC}"/>
              </a:ext>
            </a:extLst>
          </p:cNvPr>
          <p:cNvSpPr txBox="1"/>
          <p:nvPr/>
        </p:nvSpPr>
        <p:spPr>
          <a:xfrm>
            <a:off x="526773" y="576470"/>
            <a:ext cx="8179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/>
              <a:t>폴더에서 </a:t>
            </a:r>
            <a:r>
              <a:rPr lang="ko-KR" altLang="en-US" dirty="0" err="1"/>
              <a:t>우클릭</a:t>
            </a:r>
            <a:r>
              <a:rPr lang="ko-KR" altLang="en-US" dirty="0"/>
              <a:t> 후 터미널에서 열기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FDE727-B5DE-F9C0-7E95-ADE532F8E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961" y="1097527"/>
            <a:ext cx="2372056" cy="18004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B6C1F3-6723-AAE7-116A-DCC9395F70EF}"/>
              </a:ext>
            </a:extLst>
          </p:cNvPr>
          <p:cNvSpPr txBox="1"/>
          <p:nvPr/>
        </p:nvSpPr>
        <p:spPr>
          <a:xfrm>
            <a:off x="604961" y="3110474"/>
            <a:ext cx="67798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 err="1"/>
              <a:t>nextjs</a:t>
            </a:r>
            <a:r>
              <a:rPr lang="en-US" altLang="ko-KR" dirty="0"/>
              <a:t> </a:t>
            </a:r>
            <a:r>
              <a:rPr lang="ko-KR" altLang="en-US" dirty="0"/>
              <a:t>프로젝트 만들기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 err="1"/>
              <a:t>npx</a:t>
            </a:r>
            <a:r>
              <a:rPr lang="en-US" altLang="ko-KR" b="1" dirty="0"/>
              <a:t> </a:t>
            </a:r>
            <a:r>
              <a:rPr lang="en-US" altLang="ko-KR" b="1" dirty="0" err="1"/>
              <a:t>create-next-app@latest</a:t>
            </a:r>
            <a:r>
              <a:rPr lang="en-US" altLang="ko-KR" b="1" dirty="0"/>
              <a:t> </a:t>
            </a:r>
            <a:r>
              <a:rPr lang="ko-KR" altLang="en-US" b="1" dirty="0"/>
              <a:t>프로젝트명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D550DC-4421-EEAA-72C6-96C321E8568F}"/>
              </a:ext>
            </a:extLst>
          </p:cNvPr>
          <p:cNvSpPr txBox="1"/>
          <p:nvPr/>
        </p:nvSpPr>
        <p:spPr>
          <a:xfrm>
            <a:off x="8030817" y="4492487"/>
            <a:ext cx="26835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TypeScript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Yes</a:t>
            </a:r>
          </a:p>
          <a:p>
            <a:r>
              <a:rPr lang="en-US" altLang="ko-KR" dirty="0"/>
              <a:t>Tailwind CSS : Yes</a:t>
            </a:r>
          </a:p>
          <a:p>
            <a:r>
              <a:rPr lang="en-US" altLang="ko-KR" dirty="0" err="1"/>
              <a:t>src</a:t>
            </a:r>
            <a:r>
              <a:rPr lang="en-US" altLang="ko-KR" dirty="0"/>
              <a:t>/ : Yes</a:t>
            </a:r>
          </a:p>
          <a:p>
            <a:r>
              <a:rPr lang="en-US" altLang="ko-KR" dirty="0"/>
              <a:t>App Router : Yes</a:t>
            </a:r>
          </a:p>
          <a:p>
            <a:endParaRPr lang="en-US" altLang="ko-KR" dirty="0"/>
          </a:p>
          <a:p>
            <a:r>
              <a:rPr lang="ko-KR" altLang="en-US" dirty="0"/>
              <a:t>그 외에는 </a:t>
            </a:r>
            <a:r>
              <a:rPr lang="en-US" altLang="ko-KR" dirty="0"/>
              <a:t>No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23388C-7F18-0BEF-ED01-C9986C3FE4A3}"/>
              </a:ext>
            </a:extLst>
          </p:cNvPr>
          <p:cNvSpPr txBox="1"/>
          <p:nvPr/>
        </p:nvSpPr>
        <p:spPr>
          <a:xfrm>
            <a:off x="526772" y="100903"/>
            <a:ext cx="8179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dirty="0" err="1"/>
              <a:t>nextjs</a:t>
            </a:r>
            <a:r>
              <a:rPr lang="en-US" altLang="ko-KR" dirty="0"/>
              <a:t> </a:t>
            </a:r>
            <a:r>
              <a:rPr lang="ko-KR" altLang="en-US" dirty="0"/>
              <a:t>로 게시글 관리 만들기</a:t>
            </a:r>
          </a:p>
        </p:txBody>
      </p:sp>
    </p:spTree>
    <p:extLst>
      <p:ext uri="{BB962C8B-B14F-4D97-AF65-F5344CB8AC3E}">
        <p14:creationId xmlns:p14="http://schemas.microsoft.com/office/powerpoint/2010/main" val="4107612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00C2B-9733-FE37-EB1B-026A7031FE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C9157D-2F41-246D-E5C7-28099D6C7840}"/>
              </a:ext>
            </a:extLst>
          </p:cNvPr>
          <p:cNvSpPr txBox="1"/>
          <p:nvPr/>
        </p:nvSpPr>
        <p:spPr>
          <a:xfrm>
            <a:off x="387625" y="258417"/>
            <a:ext cx="1150951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dirty="0">
                <a:sym typeface="Wingdings" panose="05000000000000000000" pitchFamily="2" charset="2"/>
              </a:rPr>
              <a:t>로그인이 완료되었으니 회원가입을 만들어보자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디자인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dirty="0">
                <a:sym typeface="Wingdings" panose="05000000000000000000" pitchFamily="2" charset="2"/>
              </a:rPr>
              <a:t>웹페이지 상단의 로고를 바꿔보자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   1. google </a:t>
            </a:r>
            <a:r>
              <a:rPr lang="en-US" altLang="ko-KR" dirty="0" err="1">
                <a:sym typeface="Wingdings" panose="05000000000000000000" pitchFamily="2" charset="2"/>
              </a:rPr>
              <a:t>gemini</a:t>
            </a:r>
            <a:r>
              <a:rPr lang="ko-KR" altLang="en-US" dirty="0">
                <a:sym typeface="Wingdings" panose="05000000000000000000" pitchFamily="2" charset="2"/>
              </a:rPr>
              <a:t>에 이미지 버튼을 선택하고 이미지 생성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후 다운로드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   2. </a:t>
            </a:r>
            <a:r>
              <a:rPr lang="ko-KR" altLang="en-US" dirty="0">
                <a:sym typeface="Wingdings" panose="05000000000000000000" pitchFamily="2" charset="2"/>
              </a:rPr>
              <a:t>그림판에서 </a:t>
            </a:r>
            <a:r>
              <a:rPr lang="ko-KR" altLang="en-US" dirty="0" err="1">
                <a:sym typeface="Wingdings" panose="05000000000000000000" pitchFamily="2" charset="2"/>
              </a:rPr>
              <a:t>잘라내기로</a:t>
            </a:r>
            <a:r>
              <a:rPr lang="ko-KR" altLang="en-US" dirty="0">
                <a:sym typeface="Wingdings" panose="05000000000000000000" pitchFamily="2" charset="2"/>
              </a:rPr>
              <a:t> 여백 조정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   3. </a:t>
            </a:r>
            <a:r>
              <a:rPr lang="ko-KR" altLang="en-US" dirty="0">
                <a:sym typeface="Wingdings" panose="05000000000000000000" pitchFamily="2" charset="2"/>
              </a:rPr>
              <a:t>구글에 </a:t>
            </a:r>
            <a:r>
              <a:rPr lang="en-US" altLang="ko-KR" dirty="0">
                <a:sym typeface="Wingdings" panose="05000000000000000000" pitchFamily="2" charset="2"/>
              </a:rPr>
              <a:t>‘</a:t>
            </a:r>
            <a:r>
              <a:rPr lang="ko-KR" altLang="en-US" dirty="0">
                <a:sym typeface="Wingdings" panose="05000000000000000000" pitchFamily="2" charset="2"/>
              </a:rPr>
              <a:t>이미지 배경 투명화</a:t>
            </a:r>
            <a:r>
              <a:rPr lang="en-US" altLang="ko-KR" dirty="0">
                <a:sym typeface="Wingdings" panose="05000000000000000000" pitchFamily="2" charset="2"/>
              </a:rPr>
              <a:t>’</a:t>
            </a:r>
            <a:r>
              <a:rPr lang="ko-KR" altLang="en-US" dirty="0">
                <a:sym typeface="Wingdings" panose="05000000000000000000" pitchFamily="2" charset="2"/>
              </a:rPr>
              <a:t>를 검색해서 사이트에서 이미지 배경을 </a:t>
            </a:r>
            <a:r>
              <a:rPr lang="ko-KR" altLang="en-US" dirty="0" err="1">
                <a:sym typeface="Wingdings" panose="05000000000000000000" pitchFamily="2" charset="2"/>
              </a:rPr>
              <a:t>투명처리한다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        https://www.remove.bg/ko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이미지 명을 </a:t>
            </a:r>
            <a:r>
              <a:rPr lang="en-US" altLang="ko-KR" dirty="0">
                <a:sym typeface="Wingdings" panose="05000000000000000000" pitchFamily="2" charset="2"/>
              </a:rPr>
              <a:t>favicon.ico </a:t>
            </a:r>
            <a:r>
              <a:rPr lang="ko-KR" altLang="en-US" dirty="0">
                <a:sym typeface="Wingdings" panose="05000000000000000000" pitchFamily="2" charset="2"/>
              </a:rPr>
              <a:t>로 바꾸고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    </a:t>
            </a:r>
            <a:r>
              <a:rPr lang="en-US" altLang="ko-KR" dirty="0" err="1">
                <a:sym typeface="Wingdings" panose="05000000000000000000" pitchFamily="2" charset="2"/>
              </a:rPr>
              <a:t>src</a:t>
            </a:r>
            <a:r>
              <a:rPr lang="en-US" altLang="ko-KR" dirty="0">
                <a:sym typeface="Wingdings" panose="05000000000000000000" pitchFamily="2" charset="2"/>
              </a:rPr>
              <a:t>/app/favicon.ico </a:t>
            </a:r>
            <a:r>
              <a:rPr lang="ko-KR" altLang="en-US" dirty="0">
                <a:sym typeface="Wingdings" panose="05000000000000000000" pitchFamily="2" charset="2"/>
              </a:rPr>
              <a:t>파일을 대체한다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22981BF-A1F2-E3D6-2D45-7498D7AE6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54" y="3011396"/>
            <a:ext cx="1743318" cy="22863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3F8BCF-316B-4434-0A90-94815CC64726}"/>
              </a:ext>
            </a:extLst>
          </p:cNvPr>
          <p:cNvSpPr txBox="1"/>
          <p:nvPr/>
        </p:nvSpPr>
        <p:spPr>
          <a:xfrm>
            <a:off x="2822712" y="3160642"/>
            <a:ext cx="51584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nextjs</a:t>
            </a:r>
            <a:r>
              <a:rPr lang="en-US" altLang="ko-KR" dirty="0"/>
              <a:t> </a:t>
            </a:r>
            <a:r>
              <a:rPr lang="ko-KR" altLang="en-US" dirty="0"/>
              <a:t>웹 헤더 로고의 파일명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app/favicon.ico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3046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ADAF9E-DAE6-73DC-147B-EDC47C77C4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BEAC8B6-F709-5148-4702-4FA6FC119049}"/>
              </a:ext>
            </a:extLst>
          </p:cNvPr>
          <p:cNvSpPr txBox="1"/>
          <p:nvPr/>
        </p:nvSpPr>
        <p:spPr>
          <a:xfrm>
            <a:off x="387625" y="258417"/>
            <a:ext cx="115095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dirty="0">
                <a:sym typeface="Wingdings" panose="05000000000000000000" pitchFamily="2" charset="2"/>
              </a:rPr>
              <a:t>로그인이 완료되었으니 회원가입을 만들어보자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디자인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 err="1">
                <a:sym typeface="Wingdings" panose="05000000000000000000" pitchFamily="2" charset="2"/>
              </a:rPr>
              <a:t>src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폴더에 </a:t>
            </a:r>
            <a:r>
              <a:rPr lang="en-US" altLang="ko-KR" dirty="0">
                <a:sym typeface="Wingdings" panose="05000000000000000000" pitchFamily="2" charset="2"/>
              </a:rPr>
              <a:t>assets </a:t>
            </a:r>
            <a:r>
              <a:rPr lang="ko-KR" altLang="en-US" dirty="0">
                <a:sym typeface="Wingdings" panose="05000000000000000000" pitchFamily="2" charset="2"/>
              </a:rPr>
              <a:t>라는 폴더를 추가하고 이미지를 추가하자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   1. google </a:t>
            </a:r>
            <a:r>
              <a:rPr lang="en-US" altLang="ko-KR" dirty="0" err="1">
                <a:sym typeface="Wingdings" panose="05000000000000000000" pitchFamily="2" charset="2"/>
              </a:rPr>
              <a:t>gemini</a:t>
            </a:r>
            <a:r>
              <a:rPr lang="ko-KR" altLang="en-US" dirty="0">
                <a:sym typeface="Wingdings" panose="05000000000000000000" pitchFamily="2" charset="2"/>
              </a:rPr>
              <a:t>에 이미지 버튼을 선택하고 이미지 생성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후 다운로드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   2. </a:t>
            </a:r>
            <a:r>
              <a:rPr lang="ko-KR" altLang="en-US" dirty="0">
                <a:sym typeface="Wingdings" panose="05000000000000000000" pitchFamily="2" charset="2"/>
              </a:rPr>
              <a:t>그림판에서 </a:t>
            </a:r>
            <a:r>
              <a:rPr lang="ko-KR" altLang="en-US" dirty="0" err="1">
                <a:sym typeface="Wingdings" panose="05000000000000000000" pitchFamily="2" charset="2"/>
              </a:rPr>
              <a:t>잘라내기로</a:t>
            </a:r>
            <a:r>
              <a:rPr lang="ko-KR" altLang="en-US" dirty="0">
                <a:sym typeface="Wingdings" panose="05000000000000000000" pitchFamily="2" charset="2"/>
              </a:rPr>
              <a:t> 여백 조정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   3. </a:t>
            </a:r>
            <a:r>
              <a:rPr lang="ko-KR" altLang="en-US" dirty="0">
                <a:sym typeface="Wingdings" panose="05000000000000000000" pitchFamily="2" charset="2"/>
              </a:rPr>
              <a:t>구글에 </a:t>
            </a:r>
            <a:r>
              <a:rPr lang="en-US" altLang="ko-KR" dirty="0">
                <a:sym typeface="Wingdings" panose="05000000000000000000" pitchFamily="2" charset="2"/>
              </a:rPr>
              <a:t>‘</a:t>
            </a:r>
            <a:r>
              <a:rPr lang="ko-KR" altLang="en-US" dirty="0">
                <a:sym typeface="Wingdings" panose="05000000000000000000" pitchFamily="2" charset="2"/>
              </a:rPr>
              <a:t>이미지 배경 투명화</a:t>
            </a:r>
            <a:r>
              <a:rPr lang="en-US" altLang="ko-KR" dirty="0">
                <a:sym typeface="Wingdings" panose="05000000000000000000" pitchFamily="2" charset="2"/>
              </a:rPr>
              <a:t>’</a:t>
            </a:r>
            <a:r>
              <a:rPr lang="ko-KR" altLang="en-US" dirty="0">
                <a:sym typeface="Wingdings" panose="05000000000000000000" pitchFamily="2" charset="2"/>
              </a:rPr>
              <a:t>를 검색해서 사이트에서 이미지 배경을 </a:t>
            </a:r>
            <a:r>
              <a:rPr lang="ko-KR" altLang="en-US" dirty="0" err="1">
                <a:sym typeface="Wingdings" panose="05000000000000000000" pitchFamily="2" charset="2"/>
              </a:rPr>
              <a:t>투명처리한다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        https://www.remove.bg/ko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추가한 이미지를 사용할 파일에 </a:t>
            </a:r>
            <a:r>
              <a:rPr lang="en-US" altLang="ko-KR" dirty="0">
                <a:sym typeface="Wingdings" panose="05000000000000000000" pitchFamily="2" charset="2"/>
              </a:rPr>
              <a:t>import </a:t>
            </a:r>
            <a:r>
              <a:rPr lang="ko-KR" altLang="en-US" dirty="0">
                <a:sym typeface="Wingdings" panose="05000000000000000000" pitchFamily="2" charset="2"/>
              </a:rPr>
              <a:t>하자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963EED-ED03-D8BF-8627-7EFDDCB5B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25" y="2347603"/>
            <a:ext cx="1705213" cy="146705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1282CF3-D7F6-C149-E095-F42B46C34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178" y="3319289"/>
            <a:ext cx="3829584" cy="49536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DA9DCBA-64F9-5EB6-5257-007E056FF7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625" y="3997217"/>
            <a:ext cx="4757469" cy="28596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95D2F76-E6B7-CB28-BCBF-99CE05E3F24F}"/>
              </a:ext>
            </a:extLst>
          </p:cNvPr>
          <p:cNvSpPr txBox="1"/>
          <p:nvPr/>
        </p:nvSpPr>
        <p:spPr>
          <a:xfrm>
            <a:off x="5357192" y="5953252"/>
            <a:ext cx="5118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테일윈드</a:t>
            </a:r>
            <a:r>
              <a:rPr lang="en-US" altLang="ko-KR" dirty="0" err="1"/>
              <a:t>css</a:t>
            </a:r>
            <a:r>
              <a:rPr lang="ko-KR" altLang="en-US" dirty="0"/>
              <a:t>를 적용한</a:t>
            </a:r>
            <a:endParaRPr lang="en-US" altLang="ko-KR" dirty="0"/>
          </a:p>
          <a:p>
            <a:r>
              <a:rPr lang="en-US" altLang="ko-KR" dirty="0" err="1"/>
              <a:t>layout.tsx</a:t>
            </a:r>
            <a:r>
              <a:rPr lang="ko-KR" altLang="en-US" dirty="0"/>
              <a:t> 의 예시 형태</a:t>
            </a:r>
          </a:p>
        </p:txBody>
      </p:sp>
    </p:spTree>
    <p:extLst>
      <p:ext uri="{BB962C8B-B14F-4D97-AF65-F5344CB8AC3E}">
        <p14:creationId xmlns:p14="http://schemas.microsoft.com/office/powerpoint/2010/main" val="19383300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F04307-2B5E-7B1B-89AA-8D90F27C6D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8C1197B-AB16-FC9F-1DFF-36D3A453631B}"/>
              </a:ext>
            </a:extLst>
          </p:cNvPr>
          <p:cNvSpPr txBox="1"/>
          <p:nvPr/>
        </p:nvSpPr>
        <p:spPr>
          <a:xfrm>
            <a:off x="387625" y="258417"/>
            <a:ext cx="11509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dirty="0">
                <a:sym typeface="Wingdings" panose="05000000000000000000" pitchFamily="2" charset="2"/>
              </a:rPr>
              <a:t>로그인이 완료되었으니 회원가입을 만들어보자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디자인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B5E155-A2EB-51C8-9F2A-1966E9AE8776}"/>
              </a:ext>
            </a:extLst>
          </p:cNvPr>
          <p:cNvSpPr txBox="1"/>
          <p:nvPr/>
        </p:nvSpPr>
        <p:spPr>
          <a:xfrm>
            <a:off x="245164" y="5761855"/>
            <a:ext cx="4373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테일윈드</a:t>
            </a:r>
            <a:r>
              <a:rPr lang="ko-KR" altLang="en-US" dirty="0"/>
              <a:t> </a:t>
            </a:r>
            <a:r>
              <a:rPr lang="en-US" altLang="ko-KR" dirty="0" err="1"/>
              <a:t>css</a:t>
            </a:r>
            <a:r>
              <a:rPr lang="en-US" altLang="ko-KR" dirty="0"/>
              <a:t> </a:t>
            </a:r>
            <a:r>
              <a:rPr lang="ko-KR" altLang="en-US" dirty="0"/>
              <a:t>를 반영한 예시형태</a:t>
            </a:r>
            <a:r>
              <a:rPr lang="en-US" altLang="ko-KR" dirty="0"/>
              <a:t>/app/register/</a:t>
            </a:r>
            <a:r>
              <a:rPr lang="en-US" altLang="ko-KR" dirty="0" err="1"/>
              <a:t>page.tsx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1C3F344-BE82-D92F-E92D-25D0912FE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3" y="767585"/>
            <a:ext cx="10471699" cy="480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1000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521B86-3FDC-3FA3-B993-DAE9739105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51375B0-1183-95AA-99E1-5D64D8CE9426}"/>
              </a:ext>
            </a:extLst>
          </p:cNvPr>
          <p:cNvSpPr txBox="1"/>
          <p:nvPr/>
        </p:nvSpPr>
        <p:spPr>
          <a:xfrm>
            <a:off x="387625" y="258417"/>
            <a:ext cx="11509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dirty="0">
                <a:sym typeface="Wingdings" panose="05000000000000000000" pitchFamily="2" charset="2"/>
              </a:rPr>
              <a:t>로그인이 완료되었으니 회원가입을 만들어보자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디자인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D2B34EE-3993-942A-A1D4-B5D1D1BDD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6814"/>
            <a:ext cx="10177670" cy="44947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05BFFE-585B-383F-CC6B-96910E9A6F7D}"/>
              </a:ext>
            </a:extLst>
          </p:cNvPr>
          <p:cNvSpPr txBox="1"/>
          <p:nvPr/>
        </p:nvSpPr>
        <p:spPr>
          <a:xfrm>
            <a:off x="168966" y="5574533"/>
            <a:ext cx="4373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테일윈드</a:t>
            </a:r>
            <a:r>
              <a:rPr lang="ko-KR" altLang="en-US" dirty="0"/>
              <a:t> </a:t>
            </a:r>
            <a:r>
              <a:rPr lang="en-US" altLang="ko-KR" dirty="0" err="1"/>
              <a:t>css</a:t>
            </a:r>
            <a:r>
              <a:rPr lang="en-US" altLang="ko-KR" dirty="0"/>
              <a:t> </a:t>
            </a:r>
            <a:r>
              <a:rPr lang="ko-KR" altLang="en-US" dirty="0"/>
              <a:t>를 반영한 예시형태</a:t>
            </a:r>
            <a:endParaRPr lang="en-US" altLang="ko-KR" dirty="0"/>
          </a:p>
          <a:p>
            <a:r>
              <a:rPr lang="en-US" altLang="ko-KR" dirty="0"/>
              <a:t>/components/</a:t>
            </a:r>
            <a:r>
              <a:rPr lang="en-US" altLang="ko-KR" dirty="0" err="1"/>
              <a:t>LoginBtn.tsx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135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E0F64B-4B96-41CF-FBC7-DACF5030AC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EDE124-54D7-2B13-B378-A1CF2D729BFD}"/>
              </a:ext>
            </a:extLst>
          </p:cNvPr>
          <p:cNvSpPr txBox="1"/>
          <p:nvPr/>
        </p:nvSpPr>
        <p:spPr>
          <a:xfrm>
            <a:off x="387626" y="258417"/>
            <a:ext cx="87563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dirty="0">
                <a:sym typeface="Wingdings" panose="05000000000000000000" pitchFamily="2" charset="2"/>
              </a:rPr>
              <a:t>로그인과 회원가입이 완료되었으니 글을 작성하고 전시하자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>
                <a:sym typeface="Wingdings" panose="05000000000000000000" pitchFamily="2" charset="2"/>
              </a:rPr>
              <a:t>localhost:3000/write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dirty="0">
                <a:sym typeface="Wingdings" panose="05000000000000000000" pitchFamily="2" charset="2"/>
              </a:rPr>
              <a:t>로그인 상태가 아니면 로그인이 필요하다고 안내하자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F4F8BBB-7579-F62F-CEC0-2896D318F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07" y="1535801"/>
            <a:ext cx="6611273" cy="29912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2208CE-FA3B-E465-1F0F-D8AF6B971B0B}"/>
              </a:ext>
            </a:extLst>
          </p:cNvPr>
          <p:cNvSpPr txBox="1"/>
          <p:nvPr/>
        </p:nvSpPr>
        <p:spPr>
          <a:xfrm>
            <a:off x="7255565" y="1735745"/>
            <a:ext cx="4471828" cy="371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getServerSession</a:t>
            </a:r>
            <a:r>
              <a:rPr lang="ko-KR" altLang="en-US" dirty="0"/>
              <a:t> 으로 로그인 체크 가능</a:t>
            </a:r>
          </a:p>
        </p:txBody>
      </p:sp>
    </p:spTree>
    <p:extLst>
      <p:ext uri="{BB962C8B-B14F-4D97-AF65-F5344CB8AC3E}">
        <p14:creationId xmlns:p14="http://schemas.microsoft.com/office/powerpoint/2010/main" val="18354082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7AC36A-A0E8-948E-1058-919F5ACDFC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42FF7D-C706-5F41-3191-CCA74F87DA99}"/>
              </a:ext>
            </a:extLst>
          </p:cNvPr>
          <p:cNvSpPr txBox="1"/>
          <p:nvPr/>
        </p:nvSpPr>
        <p:spPr>
          <a:xfrm>
            <a:off x="387626" y="258417"/>
            <a:ext cx="87563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dirty="0">
                <a:sym typeface="Wingdings" panose="05000000000000000000" pitchFamily="2" charset="2"/>
              </a:rPr>
              <a:t>로그인과 회원가입이 완료되었으니 글을 작성하고 전시하자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>
                <a:sym typeface="Wingdings" panose="05000000000000000000" pitchFamily="2" charset="2"/>
              </a:rPr>
              <a:t>localhost:3000/write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dirty="0">
                <a:sym typeface="Wingdings" panose="05000000000000000000" pitchFamily="2" charset="2"/>
              </a:rPr>
              <a:t>로그인 상태라면 게시글을 작성 폼을 보여주자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B5E1910-55FF-F98E-D0CF-E6406D8F6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413" y="1643893"/>
            <a:ext cx="7487695" cy="29341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62F680-1327-0790-D949-F247975FE1D6}"/>
              </a:ext>
            </a:extLst>
          </p:cNvPr>
          <p:cNvSpPr txBox="1"/>
          <p:nvPr/>
        </p:nvSpPr>
        <p:spPr>
          <a:xfrm>
            <a:off x="8160025" y="1729409"/>
            <a:ext cx="351856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</a:t>
            </a:r>
            <a:r>
              <a:rPr lang="en-US" altLang="ko-KR" dirty="0" err="1"/>
              <a:t>api</a:t>
            </a:r>
            <a:r>
              <a:rPr lang="en-US" altLang="ko-KR" dirty="0"/>
              <a:t>/post/new </a:t>
            </a:r>
            <a:r>
              <a:rPr lang="ko-KR" altLang="en-US" dirty="0"/>
              <a:t>에 </a:t>
            </a:r>
            <a:r>
              <a:rPr lang="en-US" altLang="ko-KR" dirty="0"/>
              <a:t>POST</a:t>
            </a:r>
            <a:r>
              <a:rPr lang="ko-KR" altLang="en-US" dirty="0"/>
              <a:t> 요청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name </a:t>
            </a:r>
            <a:r>
              <a:rPr lang="ko-KR" altLang="en-US" dirty="0"/>
              <a:t>속성에 의해</a:t>
            </a:r>
            <a:endParaRPr lang="en-US" altLang="ko-KR" dirty="0"/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title: ”</a:t>
            </a:r>
            <a:r>
              <a:rPr lang="ko-KR" altLang="en-US" dirty="0" err="1"/>
              <a:t>글제목</a:t>
            </a:r>
            <a:r>
              <a:rPr lang="en-US" altLang="ko-KR" dirty="0"/>
              <a:t>”,</a:t>
            </a:r>
          </a:p>
          <a:p>
            <a:r>
              <a:rPr lang="en-US" altLang="ko-KR" dirty="0"/>
              <a:t>  content: ”</a:t>
            </a:r>
            <a:r>
              <a:rPr lang="ko-KR" altLang="en-US" dirty="0" err="1"/>
              <a:t>글내용</a:t>
            </a:r>
            <a:r>
              <a:rPr lang="en-US" altLang="ko-KR" dirty="0"/>
              <a:t>”,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ko-KR" altLang="en-US" dirty="0"/>
              <a:t>형태로 </a:t>
            </a:r>
            <a:r>
              <a:rPr lang="en-US" altLang="ko-KR" dirty="0"/>
              <a:t>body</a:t>
            </a:r>
            <a:r>
              <a:rPr lang="ko-KR" altLang="en-US" dirty="0"/>
              <a:t>에 </a:t>
            </a:r>
            <a:r>
              <a:rPr lang="ko-KR" altLang="en-US" dirty="0" err="1"/>
              <a:t>저장되서</a:t>
            </a:r>
            <a:r>
              <a:rPr lang="ko-KR" altLang="en-US" dirty="0"/>
              <a:t> 전송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서버에서 </a:t>
            </a:r>
            <a:r>
              <a:rPr lang="en-US" altLang="ko-KR" dirty="0" err="1"/>
              <a:t>req.body</a:t>
            </a:r>
            <a:r>
              <a:rPr lang="en-US" altLang="ko-KR" dirty="0"/>
              <a:t> </a:t>
            </a:r>
            <a:r>
              <a:rPr lang="ko-KR" altLang="en-US" dirty="0"/>
              <a:t>로 사용된다</a:t>
            </a:r>
          </a:p>
        </p:txBody>
      </p:sp>
    </p:spTree>
    <p:extLst>
      <p:ext uri="{BB962C8B-B14F-4D97-AF65-F5344CB8AC3E}">
        <p14:creationId xmlns:p14="http://schemas.microsoft.com/office/powerpoint/2010/main" val="19287231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CCBA9D-212B-0A43-B84D-A6C0A19277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B914C9-7742-735A-6584-D4D9A4C6B40F}"/>
              </a:ext>
            </a:extLst>
          </p:cNvPr>
          <p:cNvSpPr txBox="1"/>
          <p:nvPr/>
        </p:nvSpPr>
        <p:spPr>
          <a:xfrm>
            <a:off x="387626" y="258417"/>
            <a:ext cx="87563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dirty="0">
                <a:sym typeface="Wingdings" panose="05000000000000000000" pitchFamily="2" charset="2"/>
              </a:rPr>
              <a:t>로그인과 회원가입이 완료되었으니 글을 작성하고 전시하자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>
                <a:sym typeface="Wingdings" panose="05000000000000000000" pitchFamily="2" charset="2"/>
              </a:rPr>
              <a:t>/</a:t>
            </a:r>
            <a:r>
              <a:rPr lang="en-US" altLang="ko-KR" dirty="0" err="1">
                <a:sym typeface="Wingdings" panose="05000000000000000000" pitchFamily="2" charset="2"/>
              </a:rPr>
              <a:t>api</a:t>
            </a:r>
            <a:r>
              <a:rPr lang="en-US" altLang="ko-KR" dirty="0">
                <a:sym typeface="Wingdings" panose="05000000000000000000" pitchFamily="2" charset="2"/>
              </a:rPr>
              <a:t>/post/</a:t>
            </a:r>
            <a:r>
              <a:rPr lang="en-US" altLang="ko-KR" dirty="0" err="1">
                <a:sym typeface="Wingdings" panose="05000000000000000000" pitchFamily="2" charset="2"/>
              </a:rPr>
              <a:t>new.ts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>
                <a:sym typeface="Wingdings" panose="05000000000000000000" pitchFamily="2" charset="2"/>
              </a:rPr>
              <a:t>/</a:t>
            </a:r>
            <a:r>
              <a:rPr lang="en-US" altLang="ko-KR" dirty="0" err="1">
                <a:sym typeface="Wingdings" panose="05000000000000000000" pitchFamily="2" charset="2"/>
              </a:rPr>
              <a:t>api</a:t>
            </a:r>
            <a:r>
              <a:rPr lang="en-US" altLang="ko-KR" dirty="0">
                <a:sym typeface="Wingdings" panose="05000000000000000000" pitchFamily="2" charset="2"/>
              </a:rPr>
              <a:t>/post/</a:t>
            </a:r>
            <a:r>
              <a:rPr lang="en-US" altLang="ko-KR" dirty="0" err="1">
                <a:sym typeface="Wingdings" panose="05000000000000000000" pitchFamily="2" charset="2"/>
              </a:rPr>
              <a:t>edit.ts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C975042-21EE-4465-EBF5-C3E4A841A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82" y="2069085"/>
            <a:ext cx="1409897" cy="16861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6D7A08-9FBF-2D19-339B-79F1F87A504E}"/>
              </a:ext>
            </a:extLst>
          </p:cNvPr>
          <p:cNvSpPr txBox="1"/>
          <p:nvPr/>
        </p:nvSpPr>
        <p:spPr>
          <a:xfrm>
            <a:off x="2504661" y="2069085"/>
            <a:ext cx="7494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</a:t>
            </a:r>
            <a:r>
              <a:rPr lang="en-US" altLang="ko-KR" dirty="0" err="1"/>
              <a:t>api</a:t>
            </a:r>
            <a:r>
              <a:rPr lang="en-US" altLang="ko-KR" dirty="0"/>
              <a:t>/post/new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EAF30CB-1778-EF12-610F-02CB2D726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661" y="2617637"/>
            <a:ext cx="4286848" cy="124794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0D5196E-AA8D-7689-656E-B682E9CBE6A7}"/>
              </a:ext>
            </a:extLst>
          </p:cNvPr>
          <p:cNvSpPr txBox="1"/>
          <p:nvPr/>
        </p:nvSpPr>
        <p:spPr>
          <a:xfrm>
            <a:off x="2435087" y="4383593"/>
            <a:ext cx="94819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CORS </a:t>
            </a:r>
            <a:r>
              <a:rPr lang="ko-KR" altLang="en-US" dirty="0"/>
              <a:t>설정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로그인 중인지 체크 </a:t>
            </a:r>
            <a:r>
              <a:rPr lang="en-US" altLang="ko-KR" dirty="0" err="1"/>
              <a:t>getServerSession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POST</a:t>
            </a:r>
            <a:r>
              <a:rPr lang="ko-KR" altLang="en-US" dirty="0"/>
              <a:t>요청인지 체크하고 </a:t>
            </a:r>
            <a:r>
              <a:rPr lang="en-US" altLang="ko-KR" dirty="0"/>
              <a:t>title</a:t>
            </a:r>
            <a:r>
              <a:rPr lang="ko-KR" altLang="en-US" dirty="0"/>
              <a:t>과 </a:t>
            </a:r>
            <a:r>
              <a:rPr lang="en-US" altLang="ko-KR" dirty="0"/>
              <a:t>content</a:t>
            </a:r>
            <a:r>
              <a:rPr lang="ko-KR" altLang="en-US" dirty="0"/>
              <a:t>와 </a:t>
            </a:r>
            <a:r>
              <a:rPr lang="en-US" altLang="ko-KR" dirty="0" err="1"/>
              <a:t>session.user.email</a:t>
            </a:r>
            <a:r>
              <a:rPr lang="en-US" altLang="ko-KR" dirty="0"/>
              <a:t> </a:t>
            </a:r>
            <a:r>
              <a:rPr lang="ko-KR" altLang="en-US" dirty="0"/>
              <a:t>을</a:t>
            </a:r>
            <a:br>
              <a:rPr lang="en-US" altLang="ko-KR" dirty="0"/>
            </a:br>
            <a:r>
              <a:rPr lang="en-US" altLang="ko-KR" dirty="0" err="1"/>
              <a:t>insertOne</a:t>
            </a:r>
            <a:r>
              <a:rPr lang="en-US" altLang="ko-KR" dirty="0"/>
              <a:t>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/ </a:t>
            </a:r>
            <a:r>
              <a:rPr lang="ko-KR" altLang="en-US" dirty="0"/>
              <a:t>페이지로 돌아가게 한다</a:t>
            </a:r>
          </a:p>
        </p:txBody>
      </p:sp>
    </p:spTree>
    <p:extLst>
      <p:ext uri="{BB962C8B-B14F-4D97-AF65-F5344CB8AC3E}">
        <p14:creationId xmlns:p14="http://schemas.microsoft.com/office/powerpoint/2010/main" val="31183424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F80977-0198-93AE-188A-B902A8E9E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D610842-90CF-38A1-63BD-D5606E09DC0B}"/>
              </a:ext>
            </a:extLst>
          </p:cNvPr>
          <p:cNvSpPr txBox="1"/>
          <p:nvPr/>
        </p:nvSpPr>
        <p:spPr>
          <a:xfrm>
            <a:off x="387626" y="258417"/>
            <a:ext cx="8756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dirty="0">
                <a:sym typeface="Wingdings" panose="05000000000000000000" pitchFamily="2" charset="2"/>
              </a:rPr>
              <a:t>로그인과 회원가입이 완료되었으니 글을 작성하고 전시하자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>
                <a:sym typeface="Wingdings" panose="05000000000000000000" pitchFamily="2" charset="2"/>
              </a:rPr>
              <a:t>/</a:t>
            </a:r>
            <a:r>
              <a:rPr lang="en-US" altLang="ko-KR" dirty="0" err="1">
                <a:sym typeface="Wingdings" panose="05000000000000000000" pitchFamily="2" charset="2"/>
              </a:rPr>
              <a:t>api</a:t>
            </a:r>
            <a:r>
              <a:rPr lang="en-US" altLang="ko-KR" dirty="0">
                <a:sym typeface="Wingdings" panose="05000000000000000000" pitchFamily="2" charset="2"/>
              </a:rPr>
              <a:t>/post/</a:t>
            </a:r>
            <a:r>
              <a:rPr lang="en-US" altLang="ko-KR" dirty="0" err="1">
                <a:sym typeface="Wingdings" panose="05000000000000000000" pitchFamily="2" charset="2"/>
              </a:rPr>
              <a:t>new.ts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2F685C2-FE9E-61D8-9196-8F58C180D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82" y="2069085"/>
            <a:ext cx="1409897" cy="16861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65E5F22-8961-5402-82FA-1F753F9AE472}"/>
              </a:ext>
            </a:extLst>
          </p:cNvPr>
          <p:cNvSpPr txBox="1"/>
          <p:nvPr/>
        </p:nvSpPr>
        <p:spPr>
          <a:xfrm>
            <a:off x="2504661" y="2069085"/>
            <a:ext cx="7494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</a:t>
            </a:r>
            <a:r>
              <a:rPr lang="en-US" altLang="ko-KR" dirty="0" err="1"/>
              <a:t>api</a:t>
            </a:r>
            <a:r>
              <a:rPr lang="en-US" altLang="ko-KR" dirty="0"/>
              <a:t>/post/new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9C2D7D-2EB6-AC31-A66D-C7E043237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5037" y="4483405"/>
            <a:ext cx="6306430" cy="21243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796B24-6026-4C6B-10CB-3C1D00A231A9}"/>
              </a:ext>
            </a:extLst>
          </p:cNvPr>
          <p:cNvSpPr txBox="1"/>
          <p:nvPr/>
        </p:nvSpPr>
        <p:spPr>
          <a:xfrm>
            <a:off x="2504661" y="4068262"/>
            <a:ext cx="9481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CORS </a:t>
            </a:r>
            <a:r>
              <a:rPr lang="ko-KR" altLang="en-US" dirty="0"/>
              <a:t>설정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608506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AD09C4-773B-9B6B-8601-B4B16EFF93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50463C-7103-669F-9B2E-E40C8C69EE2F}"/>
              </a:ext>
            </a:extLst>
          </p:cNvPr>
          <p:cNvSpPr txBox="1"/>
          <p:nvPr/>
        </p:nvSpPr>
        <p:spPr>
          <a:xfrm>
            <a:off x="387626" y="258417"/>
            <a:ext cx="8756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dirty="0">
                <a:sym typeface="Wingdings" panose="05000000000000000000" pitchFamily="2" charset="2"/>
              </a:rPr>
              <a:t>로그인과 회원가입이 완료되었으니 글을 작성하고 전시하자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>
                <a:sym typeface="Wingdings" panose="05000000000000000000" pitchFamily="2" charset="2"/>
              </a:rPr>
              <a:t>/</a:t>
            </a:r>
            <a:r>
              <a:rPr lang="en-US" altLang="ko-KR" dirty="0" err="1">
                <a:sym typeface="Wingdings" panose="05000000000000000000" pitchFamily="2" charset="2"/>
              </a:rPr>
              <a:t>api</a:t>
            </a:r>
            <a:r>
              <a:rPr lang="en-US" altLang="ko-KR" dirty="0">
                <a:sym typeface="Wingdings" panose="05000000000000000000" pitchFamily="2" charset="2"/>
              </a:rPr>
              <a:t>/post/</a:t>
            </a:r>
            <a:r>
              <a:rPr lang="en-US" altLang="ko-KR" dirty="0" err="1">
                <a:sym typeface="Wingdings" panose="05000000000000000000" pitchFamily="2" charset="2"/>
              </a:rPr>
              <a:t>new.ts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FB40ACF-F80E-2DC1-A75D-D56A20B41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82" y="2069085"/>
            <a:ext cx="1409897" cy="16861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520FC7-F911-1FDE-FA6E-E1355AA499A6}"/>
              </a:ext>
            </a:extLst>
          </p:cNvPr>
          <p:cNvSpPr txBox="1"/>
          <p:nvPr/>
        </p:nvSpPr>
        <p:spPr>
          <a:xfrm>
            <a:off x="2504661" y="2069085"/>
            <a:ext cx="74941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/</a:t>
            </a:r>
            <a:r>
              <a:rPr lang="en-US" altLang="ko-KR" dirty="0" err="1"/>
              <a:t>api</a:t>
            </a:r>
            <a:r>
              <a:rPr lang="en-US" altLang="ko-KR" dirty="0"/>
              <a:t>/post/new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9B98AC-E0AC-7B4B-B5C8-AEF889BCB260}"/>
              </a:ext>
            </a:extLst>
          </p:cNvPr>
          <p:cNvSpPr txBox="1"/>
          <p:nvPr/>
        </p:nvSpPr>
        <p:spPr>
          <a:xfrm>
            <a:off x="2504661" y="4068262"/>
            <a:ext cx="9481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로그인 체크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4F09563-6750-8884-B851-78AF62B34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1888" y="4689966"/>
            <a:ext cx="4467849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6224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F52EEE-85C3-3A47-4057-6B1AB14A4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D00E80-B26A-BAA6-6BC4-675108E8E56E}"/>
              </a:ext>
            </a:extLst>
          </p:cNvPr>
          <p:cNvSpPr txBox="1"/>
          <p:nvPr/>
        </p:nvSpPr>
        <p:spPr>
          <a:xfrm>
            <a:off x="387626" y="258417"/>
            <a:ext cx="8756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dirty="0">
                <a:sym typeface="Wingdings" panose="05000000000000000000" pitchFamily="2" charset="2"/>
              </a:rPr>
              <a:t>로그인과 회원가입이 완료되었으니 글을 작성하고 전시하자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>
                <a:sym typeface="Wingdings" panose="05000000000000000000" pitchFamily="2" charset="2"/>
              </a:rPr>
              <a:t>/</a:t>
            </a:r>
            <a:r>
              <a:rPr lang="en-US" altLang="ko-KR" dirty="0" err="1">
                <a:sym typeface="Wingdings" panose="05000000000000000000" pitchFamily="2" charset="2"/>
              </a:rPr>
              <a:t>api</a:t>
            </a:r>
            <a:r>
              <a:rPr lang="en-US" altLang="ko-KR" dirty="0">
                <a:sym typeface="Wingdings" panose="05000000000000000000" pitchFamily="2" charset="2"/>
              </a:rPr>
              <a:t>/post/</a:t>
            </a:r>
            <a:r>
              <a:rPr lang="en-US" altLang="ko-KR" dirty="0" err="1">
                <a:sym typeface="Wingdings" panose="05000000000000000000" pitchFamily="2" charset="2"/>
              </a:rPr>
              <a:t>new.ts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1D563DD-A662-3506-327F-99587A454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82" y="2069085"/>
            <a:ext cx="1409897" cy="16861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EB272A-DEB7-4D1B-A807-04A0A749E8ED}"/>
              </a:ext>
            </a:extLst>
          </p:cNvPr>
          <p:cNvSpPr txBox="1"/>
          <p:nvPr/>
        </p:nvSpPr>
        <p:spPr>
          <a:xfrm>
            <a:off x="238539" y="4049685"/>
            <a:ext cx="9481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POST </a:t>
            </a:r>
            <a:r>
              <a:rPr lang="ko-KR" altLang="en-US" dirty="0"/>
              <a:t>요청에 대해서 </a:t>
            </a:r>
            <a:r>
              <a:rPr lang="ko-KR" altLang="en-US" dirty="0" err="1"/>
              <a:t>처리하게한다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82493D-D3B2-7BCD-3ABF-C7C68E687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4411" y="1054530"/>
            <a:ext cx="7087589" cy="540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523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63A274-E191-04A1-D876-2D0D72904B61}"/>
              </a:ext>
            </a:extLst>
          </p:cNvPr>
          <p:cNvSpPr txBox="1"/>
          <p:nvPr/>
        </p:nvSpPr>
        <p:spPr>
          <a:xfrm>
            <a:off x="535387" y="357334"/>
            <a:ext cx="67798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 err="1"/>
              <a:t>VSCode</a:t>
            </a:r>
            <a:r>
              <a:rPr lang="ko-KR" altLang="en-US" dirty="0"/>
              <a:t>로 생성한 프로젝트 폴더를 연다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cd </a:t>
            </a:r>
            <a:r>
              <a:rPr lang="en-US" altLang="ko-KR" b="1" dirty="0" err="1"/>
              <a:t>nextjs</a:t>
            </a:r>
            <a:r>
              <a:rPr lang="en-US" altLang="ko-KR" b="1" dirty="0"/>
              <a:t>-typescript-board</a:t>
            </a:r>
            <a:endParaRPr lang="en-US" altLang="ko-KR" dirty="0"/>
          </a:p>
          <a:p>
            <a:r>
              <a:rPr lang="en-US" altLang="ko-KR" b="1" dirty="0"/>
              <a:t>code .</a:t>
            </a:r>
          </a:p>
          <a:p>
            <a:endParaRPr lang="en-US" altLang="ko-KR" b="1" dirty="0"/>
          </a:p>
          <a:p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/>
              <a:t>설치 후 실행</a:t>
            </a:r>
            <a:endParaRPr lang="en-US" altLang="ko-KR" dirty="0"/>
          </a:p>
          <a:p>
            <a:r>
              <a:rPr lang="en-US" altLang="ko-KR" b="1" dirty="0" err="1"/>
              <a:t>npm</a:t>
            </a:r>
            <a:r>
              <a:rPr lang="en-US" altLang="ko-KR" b="1" dirty="0"/>
              <a:t> install</a:t>
            </a:r>
          </a:p>
          <a:p>
            <a:r>
              <a:rPr lang="en-US" altLang="ko-KR" b="1" dirty="0" err="1"/>
              <a:t>npm</a:t>
            </a:r>
            <a:r>
              <a:rPr lang="en-US" altLang="ko-KR" b="1" dirty="0"/>
              <a:t> run dev</a:t>
            </a:r>
            <a:endParaRPr lang="ko-KR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23EA36E-8D59-C7B4-F9E5-FBDF58A8D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1038" y="728285"/>
            <a:ext cx="4591691" cy="540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213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074069-4A31-3D4C-45F8-390D90755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88BC41-A6FF-BA71-BC06-A6DA5F1DD8BA}"/>
              </a:ext>
            </a:extLst>
          </p:cNvPr>
          <p:cNvSpPr txBox="1"/>
          <p:nvPr/>
        </p:nvSpPr>
        <p:spPr>
          <a:xfrm>
            <a:off x="387626" y="258417"/>
            <a:ext cx="87563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dirty="0">
                <a:sym typeface="Wingdings" panose="05000000000000000000" pitchFamily="2" charset="2"/>
              </a:rPr>
              <a:t>로그인과 회원가입이 완료되었으니 글을 작성하고 전시하자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>
                <a:sym typeface="Wingdings" panose="05000000000000000000" pitchFamily="2" charset="2"/>
              </a:rPr>
              <a:t>localhost:3000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dirty="0">
                <a:sym typeface="Wingdings" panose="05000000000000000000" pitchFamily="2" charset="2"/>
              </a:rPr>
              <a:t>홈 화면에서 게시글을 보여주자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A94EDE-A98D-F040-52BF-35AA0BBB4E99}"/>
              </a:ext>
            </a:extLst>
          </p:cNvPr>
          <p:cNvSpPr txBox="1"/>
          <p:nvPr/>
        </p:nvSpPr>
        <p:spPr>
          <a:xfrm>
            <a:off x="5724939" y="1964345"/>
            <a:ext cx="4471828" cy="371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추가한 종속성과 타입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8FCD184-796F-6C06-C01C-EA1571948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01" y="1735745"/>
            <a:ext cx="4706007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5444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43722F-A20D-73CC-F5FF-816434F2E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3DBD73-8104-1F3F-18CC-8D338D774FCB}"/>
              </a:ext>
            </a:extLst>
          </p:cNvPr>
          <p:cNvSpPr txBox="1"/>
          <p:nvPr/>
        </p:nvSpPr>
        <p:spPr>
          <a:xfrm>
            <a:off x="387626" y="258417"/>
            <a:ext cx="87563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dirty="0">
                <a:sym typeface="Wingdings" panose="05000000000000000000" pitchFamily="2" charset="2"/>
              </a:rPr>
              <a:t>로그인과 회원가입이 완료되었으니 글을 작성하고 전시하자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>
                <a:sym typeface="Wingdings" panose="05000000000000000000" pitchFamily="2" charset="2"/>
              </a:rPr>
              <a:t>localhost:3000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dirty="0">
                <a:sym typeface="Wingdings" panose="05000000000000000000" pitchFamily="2" charset="2"/>
              </a:rPr>
              <a:t>홈 화면에서 게시글을 보여주자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CC7F9C-7A4F-7BD1-E85B-E908D07CA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576" y="2173017"/>
            <a:ext cx="6306430" cy="18957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EF6D7F-1F66-CF16-C14F-6A45C4C54359}"/>
              </a:ext>
            </a:extLst>
          </p:cNvPr>
          <p:cNvSpPr txBox="1"/>
          <p:nvPr/>
        </p:nvSpPr>
        <p:spPr>
          <a:xfrm>
            <a:off x="7096539" y="2246243"/>
            <a:ext cx="471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로그인이 </a:t>
            </a:r>
            <a:r>
              <a:rPr lang="ko-KR" altLang="en-US" dirty="0" err="1"/>
              <a:t>안되어있으면</a:t>
            </a:r>
            <a:r>
              <a:rPr lang="ko-KR" altLang="en-US" dirty="0"/>
              <a:t> 보여줄 화면</a:t>
            </a:r>
          </a:p>
        </p:txBody>
      </p:sp>
    </p:spTree>
    <p:extLst>
      <p:ext uri="{BB962C8B-B14F-4D97-AF65-F5344CB8AC3E}">
        <p14:creationId xmlns:p14="http://schemas.microsoft.com/office/powerpoint/2010/main" val="1323673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9B2F33-16AC-C7B5-C43E-E10297D745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D3467AF-7AAD-E32C-3330-273D0B3B4D0A}"/>
              </a:ext>
            </a:extLst>
          </p:cNvPr>
          <p:cNvSpPr txBox="1"/>
          <p:nvPr/>
        </p:nvSpPr>
        <p:spPr>
          <a:xfrm>
            <a:off x="387626" y="258417"/>
            <a:ext cx="87563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dirty="0">
                <a:sym typeface="Wingdings" panose="05000000000000000000" pitchFamily="2" charset="2"/>
              </a:rPr>
              <a:t>로그인과 회원가입이 완료되었으니 글을 작성하고 전시하자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>
                <a:sym typeface="Wingdings" panose="05000000000000000000" pitchFamily="2" charset="2"/>
              </a:rPr>
              <a:t>localhost:3000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dirty="0">
                <a:sym typeface="Wingdings" panose="05000000000000000000" pitchFamily="2" charset="2"/>
              </a:rPr>
              <a:t>홈 화면에서 게시글을 보여주자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14CF11-729B-A317-2C89-F8FD9EBB79A2}"/>
              </a:ext>
            </a:extLst>
          </p:cNvPr>
          <p:cNvSpPr txBox="1"/>
          <p:nvPr/>
        </p:nvSpPr>
        <p:spPr>
          <a:xfrm>
            <a:off x="7096539" y="2246243"/>
            <a:ext cx="4711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로그인이 되어있으면 보여줄 게시글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ListItem</a:t>
            </a:r>
            <a:r>
              <a:rPr lang="en-US" altLang="ko-KR" dirty="0"/>
              <a:t> </a:t>
            </a:r>
            <a:r>
              <a:rPr lang="ko-KR" altLang="en-US" dirty="0"/>
              <a:t>컴포넌트로 분리한다</a:t>
            </a:r>
            <a:endParaRPr lang="en-US" altLang="ko-KR" dirty="0"/>
          </a:p>
          <a:p>
            <a:r>
              <a:rPr lang="en-US" altLang="ko-KR" dirty="0"/>
              <a:t>‘use client’ </a:t>
            </a:r>
            <a:r>
              <a:rPr lang="ko-KR" altLang="en-US" dirty="0"/>
              <a:t>사용을 위해 컴포넌트 분리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8CFCA03-3F9C-734F-4861-601B01121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688" y="1735745"/>
            <a:ext cx="6420746" cy="27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9669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54E09C-1608-D867-A352-EB6AACC580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B4155CA-735E-9126-1444-D444C8F9C0AD}"/>
              </a:ext>
            </a:extLst>
          </p:cNvPr>
          <p:cNvSpPr txBox="1"/>
          <p:nvPr/>
        </p:nvSpPr>
        <p:spPr>
          <a:xfrm>
            <a:off x="387626" y="258417"/>
            <a:ext cx="87563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dirty="0">
                <a:sym typeface="Wingdings" panose="05000000000000000000" pitchFamily="2" charset="2"/>
              </a:rPr>
              <a:t>로그인과 회원가입이 완료되었으니 글을 작성하고 전시하자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>
                <a:sym typeface="Wingdings" panose="05000000000000000000" pitchFamily="2" charset="2"/>
              </a:rPr>
              <a:t>/components/</a:t>
            </a:r>
            <a:r>
              <a:rPr lang="en-US" altLang="ko-KR" dirty="0" err="1">
                <a:sym typeface="Wingdings" panose="05000000000000000000" pitchFamily="2" charset="2"/>
              </a:rPr>
              <a:t>ListItem.tsx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dirty="0">
                <a:sym typeface="Wingdings" panose="05000000000000000000" pitchFamily="2" charset="2"/>
              </a:rPr>
              <a:t>홈 화면에서 게시글을 보여주자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8AAE87D-494E-CDC9-D2B5-D15FEE8B9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62" y="1598453"/>
            <a:ext cx="1781424" cy="64779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8B71856-6720-A11A-719C-62E06C920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62" y="2740674"/>
            <a:ext cx="2534004" cy="23815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311D84-EDE8-AE88-FD57-B438A22BB570}"/>
              </a:ext>
            </a:extLst>
          </p:cNvPr>
          <p:cNvSpPr txBox="1"/>
          <p:nvPr/>
        </p:nvSpPr>
        <p:spPr>
          <a:xfrm>
            <a:off x="3299791" y="2740674"/>
            <a:ext cx="8756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“use client” : react </a:t>
            </a:r>
            <a:r>
              <a:rPr lang="ko-KR" altLang="en-US" dirty="0"/>
              <a:t>제공 함수를 사용하기 위한 설정으로 파일 최상단에 위치시킨다</a:t>
            </a:r>
          </a:p>
        </p:txBody>
      </p:sp>
    </p:spTree>
    <p:extLst>
      <p:ext uri="{BB962C8B-B14F-4D97-AF65-F5344CB8AC3E}">
        <p14:creationId xmlns:p14="http://schemas.microsoft.com/office/powerpoint/2010/main" val="13449953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74BD2E-BC55-A24F-03C4-BBDC961069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7F1477-D3D1-F6A8-BD92-42BB92CAF880}"/>
              </a:ext>
            </a:extLst>
          </p:cNvPr>
          <p:cNvSpPr txBox="1"/>
          <p:nvPr/>
        </p:nvSpPr>
        <p:spPr>
          <a:xfrm>
            <a:off x="387626" y="258417"/>
            <a:ext cx="87563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dirty="0">
                <a:sym typeface="Wingdings" panose="05000000000000000000" pitchFamily="2" charset="2"/>
              </a:rPr>
              <a:t>로그인과 회원가입이 완료되었으니 글을 작성하고 전시하자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>
                <a:sym typeface="Wingdings" panose="05000000000000000000" pitchFamily="2" charset="2"/>
              </a:rPr>
              <a:t>/components/</a:t>
            </a:r>
            <a:r>
              <a:rPr lang="en-US" altLang="ko-KR" dirty="0" err="1">
                <a:sym typeface="Wingdings" panose="05000000000000000000" pitchFamily="2" charset="2"/>
              </a:rPr>
              <a:t>ListItem.tsx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dirty="0">
                <a:sym typeface="Wingdings" panose="05000000000000000000" pitchFamily="2" charset="2"/>
              </a:rPr>
              <a:t>홈 화면에서 게시글을 보여주자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191FFD-6A4F-EF6F-304B-A72253AF5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35" y="1624896"/>
            <a:ext cx="1781424" cy="6477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1429B2-FF35-26F3-5DC3-3F847C69C8A4}"/>
              </a:ext>
            </a:extLst>
          </p:cNvPr>
          <p:cNvSpPr txBox="1"/>
          <p:nvPr/>
        </p:nvSpPr>
        <p:spPr>
          <a:xfrm>
            <a:off x="6192077" y="2740674"/>
            <a:ext cx="58640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</a:t>
            </a:r>
            <a:r>
              <a:rPr lang="en-US" altLang="ko-KR" dirty="0"/>
              <a:t> </a:t>
            </a:r>
            <a:r>
              <a:rPr lang="ko-KR" altLang="en-US" dirty="0"/>
              <a:t>게시물을 전시하기 위한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ListItem.tsx</a:t>
            </a:r>
            <a:r>
              <a:rPr lang="en-US" altLang="ko-KR" dirty="0"/>
              <a:t> </a:t>
            </a:r>
            <a:r>
              <a:rPr lang="ko-KR" altLang="en-US" dirty="0"/>
              <a:t>의 화면을 만든다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디자인은 </a:t>
            </a:r>
            <a:r>
              <a:rPr lang="en-US" altLang="ko-KR" dirty="0">
                <a:sym typeface="Wingdings" panose="05000000000000000000" pitchFamily="2" charset="2"/>
              </a:rPr>
              <a:t>Gemini</a:t>
            </a:r>
            <a:r>
              <a:rPr lang="ko-KR" altLang="en-US" dirty="0">
                <a:sym typeface="Wingdings" panose="05000000000000000000" pitchFamily="2" charset="2"/>
              </a:rPr>
              <a:t>와 함께 진행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56BD513-993C-8FB3-BC89-13BD1354C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626" y="2642215"/>
            <a:ext cx="554056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5545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105FB7-B4BB-96ED-CFEC-F8871AA48D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8E17F8-2DFF-ECC8-A8E7-5094C0A44319}"/>
              </a:ext>
            </a:extLst>
          </p:cNvPr>
          <p:cNvSpPr txBox="1"/>
          <p:nvPr/>
        </p:nvSpPr>
        <p:spPr>
          <a:xfrm>
            <a:off x="387626" y="258417"/>
            <a:ext cx="8756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dirty="0">
                <a:sym typeface="Wingdings" panose="05000000000000000000" pitchFamily="2" charset="2"/>
              </a:rPr>
              <a:t>게시글이 전시되면 수정과 삭제를 만들자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>
                <a:sym typeface="Wingdings" panose="05000000000000000000" pitchFamily="2" charset="2"/>
              </a:rPr>
              <a:t>/app/detail/[slug]/</a:t>
            </a:r>
            <a:r>
              <a:rPr lang="en-US" altLang="ko-KR" dirty="0" err="1">
                <a:sym typeface="Wingdings" panose="05000000000000000000" pitchFamily="2" charset="2"/>
              </a:rPr>
              <a:t>page.tsx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2E4867-D1B8-BBE8-B8B7-9BAD019D8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26" y="1647577"/>
            <a:ext cx="3776870" cy="27751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AA804A-54B9-CE5D-21CE-7807E7C530CD}"/>
              </a:ext>
            </a:extLst>
          </p:cNvPr>
          <p:cNvSpPr txBox="1"/>
          <p:nvPr/>
        </p:nvSpPr>
        <p:spPr>
          <a:xfrm>
            <a:off x="4393095" y="1647577"/>
            <a:ext cx="631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데이터베이스에서 </a:t>
            </a:r>
            <a:r>
              <a:rPr lang="en-US" altLang="ko-KR" dirty="0"/>
              <a:t>post </a:t>
            </a:r>
            <a:r>
              <a:rPr lang="ko-KR" altLang="en-US" dirty="0"/>
              <a:t>컬렉션의 상세정보들을 가져온다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203566-B760-4B02-2D2E-F84F306D634D}"/>
              </a:ext>
            </a:extLst>
          </p:cNvPr>
          <p:cNvSpPr txBox="1"/>
          <p:nvPr/>
        </p:nvSpPr>
        <p:spPr>
          <a:xfrm>
            <a:off x="4393094" y="4924782"/>
            <a:ext cx="63113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화면에 보여준다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 err="1">
                <a:sym typeface="Wingdings" panose="05000000000000000000" pitchFamily="2" charset="2"/>
              </a:rPr>
              <a:t>테일윈드</a:t>
            </a:r>
            <a:r>
              <a:rPr lang="en-US" altLang="ko-KR" dirty="0" err="1">
                <a:sym typeface="Wingdings" panose="05000000000000000000" pitchFamily="2" charset="2"/>
              </a:rPr>
              <a:t>css</a:t>
            </a:r>
            <a:r>
              <a:rPr lang="ko-KR" altLang="en-US" dirty="0">
                <a:sym typeface="Wingdings" panose="05000000000000000000" pitchFamily="2" charset="2"/>
              </a:rPr>
              <a:t>는 </a:t>
            </a:r>
            <a:r>
              <a:rPr lang="en-US" altLang="ko-KR" dirty="0">
                <a:sym typeface="Wingdings" panose="05000000000000000000" pitchFamily="2" charset="2"/>
              </a:rPr>
              <a:t>AI</a:t>
            </a:r>
            <a:r>
              <a:rPr lang="ko-KR" altLang="en-US" dirty="0">
                <a:sym typeface="Wingdings" panose="05000000000000000000" pitchFamily="2" charset="2"/>
              </a:rPr>
              <a:t>와 함께 디자인해보자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E1316CF-D57B-A896-105F-05551B2CC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626" y="4656426"/>
            <a:ext cx="3797484" cy="206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9378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1D1148-F22F-4EF3-5A35-E8C80DA889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581A3D-895F-A78E-BC33-1A669898DDF5}"/>
              </a:ext>
            </a:extLst>
          </p:cNvPr>
          <p:cNvSpPr txBox="1"/>
          <p:nvPr/>
        </p:nvSpPr>
        <p:spPr>
          <a:xfrm>
            <a:off x="387626" y="258417"/>
            <a:ext cx="8756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dirty="0">
                <a:sym typeface="Wingdings" panose="05000000000000000000" pitchFamily="2" charset="2"/>
              </a:rPr>
              <a:t>게시글이 전시되면 수정과 삭제를 만들자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>
                <a:sym typeface="Wingdings" panose="05000000000000000000" pitchFamily="2" charset="2"/>
              </a:rPr>
              <a:t>/app/detail/[slug]/</a:t>
            </a:r>
            <a:r>
              <a:rPr lang="en-US" altLang="ko-KR" dirty="0" err="1">
                <a:sym typeface="Wingdings" panose="05000000000000000000" pitchFamily="2" charset="2"/>
              </a:rPr>
              <a:t>page.tsx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E0B20A-2C8D-F9E6-3232-955031123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32" y="1227939"/>
            <a:ext cx="7451229" cy="48180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D10711-B37E-15D4-A3F6-D60FD5FCD9E9}"/>
              </a:ext>
            </a:extLst>
          </p:cNvPr>
          <p:cNvSpPr txBox="1"/>
          <p:nvPr/>
        </p:nvSpPr>
        <p:spPr>
          <a:xfrm>
            <a:off x="7981123" y="1227939"/>
            <a:ext cx="42108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detail </a:t>
            </a:r>
            <a:r>
              <a:rPr lang="ko-KR" altLang="en-US" dirty="0"/>
              <a:t>페이지 예시형태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src</a:t>
            </a:r>
            <a:r>
              <a:rPr lang="en-US" altLang="ko-KR" dirty="0"/>
              <a:t>/app/detail/[slug]/</a:t>
            </a:r>
            <a:r>
              <a:rPr lang="en-US" altLang="ko-KR" dirty="0" err="1"/>
              <a:t>page.tsx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7799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6C4AF9-D129-9246-47B4-E165456F63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F7592B-1FBB-234B-F1F7-771F6798DEFD}"/>
              </a:ext>
            </a:extLst>
          </p:cNvPr>
          <p:cNvSpPr txBox="1"/>
          <p:nvPr/>
        </p:nvSpPr>
        <p:spPr>
          <a:xfrm>
            <a:off x="387626" y="258417"/>
            <a:ext cx="8756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dirty="0">
                <a:sym typeface="Wingdings" panose="05000000000000000000" pitchFamily="2" charset="2"/>
              </a:rPr>
              <a:t>게시글이 전시되면 수정과 삭제를 만들자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>
                <a:sym typeface="Wingdings" panose="05000000000000000000" pitchFamily="2" charset="2"/>
              </a:rPr>
              <a:t>/app/edit/[slug]/</a:t>
            </a:r>
            <a:r>
              <a:rPr lang="en-US" altLang="ko-KR" dirty="0" err="1">
                <a:sym typeface="Wingdings" panose="05000000000000000000" pitchFamily="2" charset="2"/>
              </a:rPr>
              <a:t>page.tsx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60E4E0-CBF3-F325-0A3D-1A6608F2862F}"/>
              </a:ext>
            </a:extLst>
          </p:cNvPr>
          <p:cNvSpPr txBox="1"/>
          <p:nvPr/>
        </p:nvSpPr>
        <p:spPr>
          <a:xfrm>
            <a:off x="5367128" y="1081811"/>
            <a:ext cx="6311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종속성과 </a:t>
            </a:r>
            <a:r>
              <a:rPr lang="en-US" altLang="ko-KR" dirty="0"/>
              <a:t>slug</a:t>
            </a:r>
            <a:r>
              <a:rPr lang="ko-KR" altLang="en-US" dirty="0"/>
              <a:t>페이지들의 타입을 추가한다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72ABB19-82B8-1B3E-6963-64BC3C233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26" y="1024156"/>
            <a:ext cx="4591691" cy="20291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E5665B4-34B2-4E52-99B1-50B4B98188E7}"/>
              </a:ext>
            </a:extLst>
          </p:cNvPr>
          <p:cNvSpPr txBox="1"/>
          <p:nvPr/>
        </p:nvSpPr>
        <p:spPr>
          <a:xfrm>
            <a:off x="5367127" y="3372939"/>
            <a:ext cx="63113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slug</a:t>
            </a:r>
            <a:r>
              <a:rPr lang="ko-KR" altLang="en-US" dirty="0"/>
              <a:t>페이지 타입 적용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로그인 체크 </a:t>
            </a:r>
            <a:r>
              <a:rPr lang="en-US" altLang="ko-KR" dirty="0" err="1"/>
              <a:t>getServerSession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로그인이 </a:t>
            </a:r>
            <a:r>
              <a:rPr lang="ko-KR" altLang="en-US" dirty="0" err="1"/>
              <a:t>안되있으면</a:t>
            </a:r>
            <a:r>
              <a:rPr lang="ko-KR" altLang="en-US" dirty="0"/>
              <a:t> 전용화면으로 </a:t>
            </a:r>
            <a:r>
              <a:rPr lang="en-US" altLang="ko-KR" dirty="0"/>
              <a:t>return </a:t>
            </a:r>
            <a:r>
              <a:rPr lang="ko-KR" altLang="en-US" dirty="0"/>
              <a:t>하자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39A98740-1E5E-CE8A-A9DC-89D3716DC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626" y="3372939"/>
            <a:ext cx="4467849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4965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9A7E5F-5223-CC60-B3C0-D06D3C1826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1F639A-639D-46E9-15D5-E0362481CA3B}"/>
              </a:ext>
            </a:extLst>
          </p:cNvPr>
          <p:cNvSpPr txBox="1"/>
          <p:nvPr/>
        </p:nvSpPr>
        <p:spPr>
          <a:xfrm>
            <a:off x="387626" y="258417"/>
            <a:ext cx="8756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dirty="0">
                <a:sym typeface="Wingdings" panose="05000000000000000000" pitchFamily="2" charset="2"/>
              </a:rPr>
              <a:t>게시글이 전시되면 수정과 삭제를 만들자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>
                <a:sym typeface="Wingdings" panose="05000000000000000000" pitchFamily="2" charset="2"/>
              </a:rPr>
              <a:t>/app/edit/[slug]/</a:t>
            </a:r>
            <a:r>
              <a:rPr lang="en-US" altLang="ko-KR" dirty="0" err="1">
                <a:sym typeface="Wingdings" panose="05000000000000000000" pitchFamily="2" charset="2"/>
              </a:rPr>
              <a:t>page.tsx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A1203F-B663-F07E-770D-DF8C8E1DEEC4}"/>
              </a:ext>
            </a:extLst>
          </p:cNvPr>
          <p:cNvSpPr txBox="1"/>
          <p:nvPr/>
        </p:nvSpPr>
        <p:spPr>
          <a:xfrm>
            <a:off x="5396946" y="1081811"/>
            <a:ext cx="6669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로그인이 되어있으면</a:t>
            </a:r>
            <a:endParaRPr lang="en-US" altLang="ko-KR" dirty="0"/>
          </a:p>
          <a:p>
            <a:r>
              <a:rPr lang="ko-KR" altLang="en-US" dirty="0"/>
              <a:t>데이터베이스에서 가져오자 </a:t>
            </a:r>
            <a:r>
              <a:rPr lang="en-US" altLang="ko-KR" dirty="0"/>
              <a:t>(DB</a:t>
            </a:r>
            <a:r>
              <a:rPr lang="ko-KR" altLang="en-US" dirty="0"/>
              <a:t>형태에 따라 타입 생성 필요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BCC46C-9D42-F06F-4E9C-F086401D1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04" y="1081811"/>
            <a:ext cx="4944165" cy="169568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FD3686B-D3A8-799E-F216-D8A1B79EA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203" y="3344851"/>
            <a:ext cx="2840323" cy="18334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63F472-9130-414B-E5EF-BB1665B80C82}"/>
              </a:ext>
            </a:extLst>
          </p:cNvPr>
          <p:cNvSpPr txBox="1"/>
          <p:nvPr/>
        </p:nvSpPr>
        <p:spPr>
          <a:xfrm>
            <a:off x="5396946" y="3344851"/>
            <a:ext cx="66691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데이터베이스 형태에 따라 위쪽에 전용 타입을 </a:t>
            </a:r>
            <a:r>
              <a:rPr lang="ko-KR" altLang="en-US" dirty="0" err="1"/>
              <a:t>만들어줘야한다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? </a:t>
            </a:r>
            <a:r>
              <a:rPr lang="ko-KR" altLang="en-US" dirty="0"/>
              <a:t>가 붙어있는 것은 </a:t>
            </a:r>
            <a:r>
              <a:rPr lang="ko-KR" altLang="en-US" dirty="0" err="1"/>
              <a:t>없을수도</a:t>
            </a:r>
            <a:r>
              <a:rPr lang="ko-KR" altLang="en-US" dirty="0"/>
              <a:t> 있다는 뜻</a:t>
            </a:r>
          </a:p>
        </p:txBody>
      </p:sp>
    </p:spTree>
    <p:extLst>
      <p:ext uri="{BB962C8B-B14F-4D97-AF65-F5344CB8AC3E}">
        <p14:creationId xmlns:p14="http://schemas.microsoft.com/office/powerpoint/2010/main" val="39855644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A30F02-0200-2E12-7CA7-164F93BAA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FBE6C2-3AE2-3E15-691B-487262E10CF0}"/>
              </a:ext>
            </a:extLst>
          </p:cNvPr>
          <p:cNvSpPr txBox="1"/>
          <p:nvPr/>
        </p:nvSpPr>
        <p:spPr>
          <a:xfrm>
            <a:off x="387626" y="258417"/>
            <a:ext cx="8756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dirty="0">
                <a:sym typeface="Wingdings" panose="05000000000000000000" pitchFamily="2" charset="2"/>
              </a:rPr>
              <a:t>게시글이 전시되면 수정과 삭제를 만들자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>
                <a:sym typeface="Wingdings" panose="05000000000000000000" pitchFamily="2" charset="2"/>
              </a:rPr>
              <a:t>/app/edit/[slug]/</a:t>
            </a:r>
            <a:r>
              <a:rPr lang="en-US" altLang="ko-KR" dirty="0" err="1">
                <a:sym typeface="Wingdings" panose="05000000000000000000" pitchFamily="2" charset="2"/>
              </a:rPr>
              <a:t>page.tsx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6E9C2F-08EE-69E0-DEFB-91DC2E788BAD}"/>
              </a:ext>
            </a:extLst>
          </p:cNvPr>
          <p:cNvSpPr txBox="1"/>
          <p:nvPr/>
        </p:nvSpPr>
        <p:spPr>
          <a:xfrm>
            <a:off x="7046843" y="1331845"/>
            <a:ext cx="476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edit</a:t>
            </a:r>
            <a:r>
              <a:rPr lang="ko-KR" altLang="en-US" dirty="0"/>
              <a:t>페이지의 예시 형태 </a:t>
            </a:r>
            <a:r>
              <a:rPr lang="en-US" altLang="ko-KR" dirty="0"/>
              <a:t>(</a:t>
            </a:r>
            <a:r>
              <a:rPr lang="ko-KR" altLang="en-US" dirty="0" err="1"/>
              <a:t>상단부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7365C5D-2558-3A89-2D47-B0BAAB30C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00" y="1118815"/>
            <a:ext cx="6041248" cy="573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870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850DA5-8A3D-D962-74A4-0B27CC36E7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F1A2BC-6198-2A54-C9D5-7F9BDE302616}"/>
              </a:ext>
            </a:extLst>
          </p:cNvPr>
          <p:cNvSpPr txBox="1"/>
          <p:nvPr/>
        </p:nvSpPr>
        <p:spPr>
          <a:xfrm>
            <a:off x="288235" y="347870"/>
            <a:ext cx="504907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/>
              <a:t>각 페이지별로 컴포넌트를 만든다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파일명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page.tsx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&lt;&lt;</a:t>
            </a:r>
            <a:r>
              <a:rPr lang="ko-KR" altLang="en-US" dirty="0"/>
              <a:t>제작할 페이지</a:t>
            </a:r>
            <a:r>
              <a:rPr lang="en-US" altLang="ko-KR" dirty="0"/>
              <a:t>&gt;&gt;</a:t>
            </a:r>
          </a:p>
          <a:p>
            <a:endParaRPr lang="en-US" altLang="ko-KR" dirty="0"/>
          </a:p>
          <a:p>
            <a:r>
              <a:rPr lang="ko-KR" altLang="en-US" dirty="0"/>
              <a:t>홈 페이지 </a:t>
            </a:r>
            <a:r>
              <a:rPr lang="en-US" altLang="ko-KR" dirty="0"/>
              <a:t>: localhost:3000/</a:t>
            </a:r>
          </a:p>
          <a:p>
            <a:r>
              <a:rPr lang="ko-KR" altLang="en-US" dirty="0"/>
              <a:t>쓰기 페이지 </a:t>
            </a:r>
            <a:r>
              <a:rPr lang="en-US" altLang="ko-KR" dirty="0"/>
              <a:t>: localhost:3000/write</a:t>
            </a:r>
          </a:p>
          <a:p>
            <a:r>
              <a:rPr lang="ko-KR" altLang="en-US" dirty="0"/>
              <a:t>회원가입 페이지 </a:t>
            </a:r>
            <a:r>
              <a:rPr lang="en-US" altLang="ko-KR" dirty="0"/>
              <a:t>: localhost:3000/register</a:t>
            </a:r>
          </a:p>
          <a:p>
            <a:r>
              <a:rPr lang="ko-KR" altLang="en-US" dirty="0"/>
              <a:t>상세 페이지 </a:t>
            </a:r>
            <a:r>
              <a:rPr lang="en-US" altLang="ko-KR" dirty="0"/>
              <a:t>: localhost:3000/detail/[slug]</a:t>
            </a:r>
          </a:p>
          <a:p>
            <a:r>
              <a:rPr lang="ko-KR" altLang="en-US" dirty="0"/>
              <a:t>변경 페이지 </a:t>
            </a:r>
            <a:r>
              <a:rPr lang="en-US" altLang="ko-KR" dirty="0"/>
              <a:t>: localhost:3000/edit/[slug]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E8EF36-98E0-B27F-234B-92395815C303}"/>
              </a:ext>
            </a:extLst>
          </p:cNvPr>
          <p:cNvSpPr txBox="1"/>
          <p:nvPr/>
        </p:nvSpPr>
        <p:spPr>
          <a:xfrm>
            <a:off x="467139" y="5138530"/>
            <a:ext cx="3766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다음장을 </a:t>
            </a:r>
            <a:r>
              <a:rPr lang="ko-KR" altLang="en-US" dirty="0" err="1"/>
              <a:t>안보고</a:t>
            </a:r>
            <a:r>
              <a:rPr lang="ko-KR" altLang="en-US" dirty="0"/>
              <a:t> 먼저 해보자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89518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91FF6B-9872-0CB5-1C31-91048BB9D1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B2846F-C83F-3FCE-3A65-53192759B343}"/>
              </a:ext>
            </a:extLst>
          </p:cNvPr>
          <p:cNvSpPr txBox="1"/>
          <p:nvPr/>
        </p:nvSpPr>
        <p:spPr>
          <a:xfrm>
            <a:off x="387626" y="258417"/>
            <a:ext cx="87563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dirty="0">
                <a:sym typeface="Wingdings" panose="05000000000000000000" pitchFamily="2" charset="2"/>
              </a:rPr>
              <a:t>게시글이 전시되면 수정과 삭제를 만들자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>
                <a:sym typeface="Wingdings" panose="05000000000000000000" pitchFamily="2" charset="2"/>
              </a:rPr>
              <a:t>/app/edit/[slug]/</a:t>
            </a:r>
            <a:r>
              <a:rPr lang="en-US" altLang="ko-KR" dirty="0" err="1">
                <a:sym typeface="Wingdings" panose="05000000000000000000" pitchFamily="2" charset="2"/>
              </a:rPr>
              <a:t>page.tsx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dirty="0">
                <a:sym typeface="Wingdings" panose="05000000000000000000" pitchFamily="2" charset="2"/>
              </a:rPr>
              <a:t>글 수정을 위한 화면을 만들자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하단부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F37C-C505-614F-A206-7C85AC9CD11B}"/>
              </a:ext>
            </a:extLst>
          </p:cNvPr>
          <p:cNvSpPr txBox="1"/>
          <p:nvPr/>
        </p:nvSpPr>
        <p:spPr>
          <a:xfrm>
            <a:off x="7871791" y="1181747"/>
            <a:ext cx="41744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src</a:t>
            </a:r>
            <a:r>
              <a:rPr lang="en-US" altLang="ko-KR" dirty="0"/>
              <a:t>/pages/</a:t>
            </a:r>
            <a:r>
              <a:rPr lang="en-US" altLang="ko-KR" dirty="0" err="1"/>
              <a:t>api</a:t>
            </a:r>
            <a:r>
              <a:rPr lang="en-US" altLang="ko-KR" dirty="0"/>
              <a:t>/post/</a:t>
            </a:r>
            <a:r>
              <a:rPr lang="en-US" altLang="ko-KR" dirty="0" err="1"/>
              <a:t>edit.ts</a:t>
            </a:r>
            <a:r>
              <a:rPr lang="en-US" altLang="ko-KR" dirty="0"/>
              <a:t> </a:t>
            </a:r>
            <a:r>
              <a:rPr lang="ko-KR" altLang="en-US" dirty="0"/>
              <a:t>파일로 </a:t>
            </a:r>
            <a:r>
              <a:rPr lang="en-US" altLang="ko-KR" dirty="0"/>
              <a:t>POST </a:t>
            </a:r>
            <a:r>
              <a:rPr lang="ko-KR" altLang="en-US" dirty="0"/>
              <a:t>요청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디자인은 </a:t>
            </a:r>
            <a:r>
              <a:rPr lang="en-US" altLang="ko-KR" dirty="0">
                <a:sym typeface="Wingdings" panose="05000000000000000000" pitchFamily="2" charset="2"/>
              </a:rPr>
              <a:t>AI</a:t>
            </a:r>
            <a:r>
              <a:rPr lang="ko-KR" altLang="en-US" dirty="0">
                <a:sym typeface="Wingdings" panose="05000000000000000000" pitchFamily="2" charset="2"/>
              </a:rPr>
              <a:t>와 함께 만들어보자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2A8F186-05E0-3622-8AEF-45F2E5574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52" y="1759226"/>
            <a:ext cx="7372359" cy="433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5966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67BF85-76C0-417C-F3FB-5D644257EE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805E12-60CF-92AD-6A5A-61BC696EE24D}"/>
              </a:ext>
            </a:extLst>
          </p:cNvPr>
          <p:cNvSpPr txBox="1"/>
          <p:nvPr/>
        </p:nvSpPr>
        <p:spPr>
          <a:xfrm>
            <a:off x="387626" y="258417"/>
            <a:ext cx="8756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dirty="0">
                <a:sym typeface="Wingdings" panose="05000000000000000000" pitchFamily="2" charset="2"/>
              </a:rPr>
              <a:t>게시글이 전시되면 수정과 삭제를 만들자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>
                <a:sym typeface="Wingdings" panose="05000000000000000000" pitchFamily="2" charset="2"/>
              </a:rPr>
              <a:t>/app/edit/[slug]/</a:t>
            </a:r>
            <a:r>
              <a:rPr lang="en-US" altLang="ko-KR" dirty="0" err="1">
                <a:sym typeface="Wingdings" panose="05000000000000000000" pitchFamily="2" charset="2"/>
              </a:rPr>
              <a:t>page.tsx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dirty="0">
                <a:sym typeface="Wingdings" panose="05000000000000000000" pitchFamily="2" charset="2"/>
              </a:rPr>
              <a:t>수정페이지 예시 형태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하단부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58B20C-E740-9014-0A70-C11EA5842A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359" y="1307169"/>
            <a:ext cx="8514907" cy="529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625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708B72-7B57-C5FA-E7F9-45EF6EDA82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ED2803-CD1C-5A47-7683-203F22096A1C}"/>
              </a:ext>
            </a:extLst>
          </p:cNvPr>
          <p:cNvSpPr txBox="1"/>
          <p:nvPr/>
        </p:nvSpPr>
        <p:spPr>
          <a:xfrm>
            <a:off x="387626" y="258417"/>
            <a:ext cx="8756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dirty="0">
                <a:sym typeface="Wingdings" panose="05000000000000000000" pitchFamily="2" charset="2"/>
              </a:rPr>
              <a:t>게시글 수정과 삭제를 위한 </a:t>
            </a:r>
            <a:r>
              <a:rPr lang="en-US" altLang="ko-KR" dirty="0">
                <a:sym typeface="Wingdings" panose="05000000000000000000" pitchFamily="2" charset="2"/>
              </a:rPr>
              <a:t>API</a:t>
            </a:r>
            <a:r>
              <a:rPr lang="ko-KR" altLang="en-US" dirty="0">
                <a:sym typeface="Wingdings" panose="05000000000000000000" pitchFamily="2" charset="2"/>
              </a:rPr>
              <a:t>를 만들자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 err="1">
                <a:sym typeface="Wingdings" panose="05000000000000000000" pitchFamily="2" charset="2"/>
              </a:rPr>
              <a:t>src</a:t>
            </a:r>
            <a:r>
              <a:rPr lang="en-US" altLang="ko-KR" dirty="0">
                <a:sym typeface="Wingdings" panose="05000000000000000000" pitchFamily="2" charset="2"/>
              </a:rPr>
              <a:t>/pages/</a:t>
            </a:r>
            <a:r>
              <a:rPr lang="en-US" altLang="ko-KR" dirty="0" err="1">
                <a:sym typeface="Wingdings" panose="05000000000000000000" pitchFamily="2" charset="2"/>
              </a:rPr>
              <a:t>api</a:t>
            </a:r>
            <a:r>
              <a:rPr lang="en-US" altLang="ko-KR" dirty="0">
                <a:sym typeface="Wingdings" panose="05000000000000000000" pitchFamily="2" charset="2"/>
              </a:rPr>
              <a:t>/post/</a:t>
            </a:r>
            <a:r>
              <a:rPr lang="en-US" altLang="ko-KR" dirty="0" err="1">
                <a:sym typeface="Wingdings" panose="05000000000000000000" pitchFamily="2" charset="2"/>
              </a:rPr>
              <a:t>edit.ts</a:t>
            </a:r>
            <a:r>
              <a:rPr lang="en-US" altLang="ko-KR" dirty="0">
                <a:sym typeface="Wingdings" panose="05000000000000000000" pitchFamily="2" charset="2"/>
              </a:rPr>
              <a:t>                 (/</a:t>
            </a:r>
            <a:r>
              <a:rPr lang="en-US" altLang="ko-KR" dirty="0" err="1">
                <a:sym typeface="Wingdings" panose="05000000000000000000" pitchFamily="2" charset="2"/>
              </a:rPr>
              <a:t>api</a:t>
            </a:r>
            <a:r>
              <a:rPr lang="en-US" altLang="ko-KR" dirty="0">
                <a:sym typeface="Wingdings" panose="05000000000000000000" pitchFamily="2" charset="2"/>
              </a:rPr>
              <a:t>/post/edit)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 err="1">
                <a:sym typeface="Wingdings" panose="05000000000000000000" pitchFamily="2" charset="2"/>
              </a:rPr>
              <a:t>src</a:t>
            </a:r>
            <a:r>
              <a:rPr lang="en-US" altLang="ko-KR" dirty="0">
                <a:sym typeface="Wingdings" panose="05000000000000000000" pitchFamily="2" charset="2"/>
              </a:rPr>
              <a:t>/pages/</a:t>
            </a:r>
            <a:r>
              <a:rPr lang="en-US" altLang="ko-KR" dirty="0" err="1">
                <a:sym typeface="Wingdings" panose="05000000000000000000" pitchFamily="2" charset="2"/>
              </a:rPr>
              <a:t>api</a:t>
            </a:r>
            <a:r>
              <a:rPr lang="en-US" altLang="ko-KR" dirty="0">
                <a:sym typeface="Wingdings" panose="05000000000000000000" pitchFamily="2" charset="2"/>
              </a:rPr>
              <a:t>/delete/</a:t>
            </a:r>
            <a:r>
              <a:rPr lang="en-US" altLang="ko-KR" dirty="0" err="1">
                <a:sym typeface="Wingdings" panose="05000000000000000000" pitchFamily="2" charset="2"/>
              </a:rPr>
              <a:t>list_item.ts</a:t>
            </a:r>
            <a:r>
              <a:rPr lang="en-US" altLang="ko-KR" dirty="0">
                <a:sym typeface="Wingdings" panose="05000000000000000000" pitchFamily="2" charset="2"/>
              </a:rPr>
              <a:t>         (/</a:t>
            </a:r>
            <a:r>
              <a:rPr lang="en-US" altLang="ko-KR" dirty="0" err="1">
                <a:sym typeface="Wingdings" panose="05000000000000000000" pitchFamily="2" charset="2"/>
              </a:rPr>
              <a:t>api</a:t>
            </a:r>
            <a:r>
              <a:rPr lang="en-US" altLang="ko-KR" dirty="0">
                <a:sym typeface="Wingdings" panose="05000000000000000000" pitchFamily="2" charset="2"/>
              </a:rPr>
              <a:t>/delete/</a:t>
            </a:r>
            <a:r>
              <a:rPr lang="en-US" altLang="ko-KR" dirty="0" err="1">
                <a:sym typeface="Wingdings" panose="05000000000000000000" pitchFamily="2" charset="2"/>
              </a:rPr>
              <a:t>list_item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DE3975A-470B-CAF4-45DB-DC43CC241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28" y="1458746"/>
            <a:ext cx="1705213" cy="187668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4B38583-D53D-393C-DA10-8C2F7A2B4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28" y="3995657"/>
            <a:ext cx="6020640" cy="11526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977BD9D-E578-36AD-6641-38D10ADBEE98}"/>
              </a:ext>
            </a:extLst>
          </p:cNvPr>
          <p:cNvSpPr txBox="1"/>
          <p:nvPr/>
        </p:nvSpPr>
        <p:spPr>
          <a:xfrm>
            <a:off x="6858000" y="3995657"/>
            <a:ext cx="41744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모든 </a:t>
            </a:r>
            <a:r>
              <a:rPr lang="en-US" altLang="ko-KR" dirty="0" err="1"/>
              <a:t>api</a:t>
            </a:r>
            <a:r>
              <a:rPr lang="en-US" altLang="ko-KR" dirty="0"/>
              <a:t> </a:t>
            </a:r>
            <a:r>
              <a:rPr lang="ko-KR" altLang="en-US" dirty="0"/>
              <a:t>파일의 기본 형태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req : </a:t>
            </a:r>
            <a:r>
              <a:rPr lang="ko-KR" altLang="en-US" dirty="0" err="1"/>
              <a:t>요청받은</a:t>
            </a:r>
            <a:r>
              <a:rPr lang="ko-KR" altLang="en-US" dirty="0"/>
              <a:t> 메시지</a:t>
            </a:r>
            <a:endParaRPr lang="en-US" altLang="ko-KR" dirty="0"/>
          </a:p>
          <a:p>
            <a:r>
              <a:rPr lang="en-US" altLang="ko-KR" dirty="0"/>
              <a:t>res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응답으로 보낼 메시지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180494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0019E4-0769-0F37-8CFD-20F1A68130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69BB2CF-6251-D7A9-44AE-CE1D8804CB30}"/>
              </a:ext>
            </a:extLst>
          </p:cNvPr>
          <p:cNvSpPr txBox="1"/>
          <p:nvPr/>
        </p:nvSpPr>
        <p:spPr>
          <a:xfrm>
            <a:off x="387626" y="258417"/>
            <a:ext cx="8756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dirty="0">
                <a:sym typeface="Wingdings" panose="05000000000000000000" pitchFamily="2" charset="2"/>
              </a:rPr>
              <a:t>게시글 수정과 삭제를 위한 </a:t>
            </a:r>
            <a:r>
              <a:rPr lang="en-US" altLang="ko-KR" dirty="0">
                <a:sym typeface="Wingdings" panose="05000000000000000000" pitchFamily="2" charset="2"/>
              </a:rPr>
              <a:t>API</a:t>
            </a:r>
            <a:r>
              <a:rPr lang="ko-KR" altLang="en-US" dirty="0">
                <a:sym typeface="Wingdings" panose="05000000000000000000" pitchFamily="2" charset="2"/>
              </a:rPr>
              <a:t>를 만들자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 err="1">
                <a:sym typeface="Wingdings" panose="05000000000000000000" pitchFamily="2" charset="2"/>
              </a:rPr>
              <a:t>src</a:t>
            </a:r>
            <a:r>
              <a:rPr lang="en-US" altLang="ko-KR" dirty="0">
                <a:sym typeface="Wingdings" panose="05000000000000000000" pitchFamily="2" charset="2"/>
              </a:rPr>
              <a:t>/pages/</a:t>
            </a:r>
            <a:r>
              <a:rPr lang="en-US" altLang="ko-KR" dirty="0" err="1">
                <a:sym typeface="Wingdings" panose="05000000000000000000" pitchFamily="2" charset="2"/>
              </a:rPr>
              <a:t>api</a:t>
            </a:r>
            <a:r>
              <a:rPr lang="en-US" altLang="ko-KR" dirty="0">
                <a:sym typeface="Wingdings" panose="05000000000000000000" pitchFamily="2" charset="2"/>
              </a:rPr>
              <a:t>/post/</a:t>
            </a:r>
            <a:r>
              <a:rPr lang="en-US" altLang="ko-KR" dirty="0" err="1">
                <a:sym typeface="Wingdings" panose="05000000000000000000" pitchFamily="2" charset="2"/>
              </a:rPr>
              <a:t>edit.ts</a:t>
            </a:r>
            <a:r>
              <a:rPr lang="en-US" altLang="ko-KR" dirty="0">
                <a:sym typeface="Wingdings" panose="05000000000000000000" pitchFamily="2" charset="2"/>
              </a:rPr>
              <a:t>                 (/</a:t>
            </a:r>
            <a:r>
              <a:rPr lang="en-US" altLang="ko-KR" dirty="0" err="1">
                <a:sym typeface="Wingdings" panose="05000000000000000000" pitchFamily="2" charset="2"/>
              </a:rPr>
              <a:t>api</a:t>
            </a:r>
            <a:r>
              <a:rPr lang="en-US" altLang="ko-KR" dirty="0">
                <a:sym typeface="Wingdings" panose="05000000000000000000" pitchFamily="2" charset="2"/>
              </a:rPr>
              <a:t>/post/edit)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252587-0F6A-DAA0-0E3C-0480B736FDE9}"/>
              </a:ext>
            </a:extLst>
          </p:cNvPr>
          <p:cNvSpPr txBox="1"/>
          <p:nvPr/>
        </p:nvSpPr>
        <p:spPr>
          <a:xfrm>
            <a:off x="7026965" y="1500809"/>
            <a:ext cx="4273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/>
              <a:t>종속성 설정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DAF60C1-D6D4-A802-245A-FD7300CA4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22" y="1500809"/>
            <a:ext cx="5934903" cy="152421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489E383-8BB4-EE3C-F027-3FA723009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22" y="3621083"/>
            <a:ext cx="5182323" cy="47631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DDFBB45-BD4E-7B56-FEC2-F85E5527E494}"/>
              </a:ext>
            </a:extLst>
          </p:cNvPr>
          <p:cNvSpPr txBox="1"/>
          <p:nvPr/>
        </p:nvSpPr>
        <p:spPr>
          <a:xfrm>
            <a:off x="7026965" y="3621083"/>
            <a:ext cx="5059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/>
              <a:t>개발시에는 받은 메시지를 반드시 확인해보아야 한다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374337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4E6E3C-4A34-C8AA-6654-1027B98B61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2D09CB-936B-CC97-E752-10402D24AFF0}"/>
              </a:ext>
            </a:extLst>
          </p:cNvPr>
          <p:cNvSpPr txBox="1"/>
          <p:nvPr/>
        </p:nvSpPr>
        <p:spPr>
          <a:xfrm>
            <a:off x="387626" y="258417"/>
            <a:ext cx="8756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dirty="0">
                <a:sym typeface="Wingdings" panose="05000000000000000000" pitchFamily="2" charset="2"/>
              </a:rPr>
              <a:t>게시글 수정과 삭제를 위한 </a:t>
            </a:r>
            <a:r>
              <a:rPr lang="en-US" altLang="ko-KR" dirty="0">
                <a:sym typeface="Wingdings" panose="05000000000000000000" pitchFamily="2" charset="2"/>
              </a:rPr>
              <a:t>API</a:t>
            </a:r>
            <a:r>
              <a:rPr lang="ko-KR" altLang="en-US" dirty="0">
                <a:sym typeface="Wingdings" panose="05000000000000000000" pitchFamily="2" charset="2"/>
              </a:rPr>
              <a:t>를 만들자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 err="1">
                <a:sym typeface="Wingdings" panose="05000000000000000000" pitchFamily="2" charset="2"/>
              </a:rPr>
              <a:t>src</a:t>
            </a:r>
            <a:r>
              <a:rPr lang="en-US" altLang="ko-KR" dirty="0">
                <a:sym typeface="Wingdings" panose="05000000000000000000" pitchFamily="2" charset="2"/>
              </a:rPr>
              <a:t>/pages/</a:t>
            </a:r>
            <a:r>
              <a:rPr lang="en-US" altLang="ko-KR" dirty="0" err="1">
                <a:sym typeface="Wingdings" panose="05000000000000000000" pitchFamily="2" charset="2"/>
              </a:rPr>
              <a:t>api</a:t>
            </a:r>
            <a:r>
              <a:rPr lang="en-US" altLang="ko-KR" dirty="0">
                <a:sym typeface="Wingdings" panose="05000000000000000000" pitchFamily="2" charset="2"/>
              </a:rPr>
              <a:t>/post/</a:t>
            </a:r>
            <a:r>
              <a:rPr lang="en-US" altLang="ko-KR" dirty="0" err="1">
                <a:sym typeface="Wingdings" panose="05000000000000000000" pitchFamily="2" charset="2"/>
              </a:rPr>
              <a:t>edit.ts</a:t>
            </a:r>
            <a:r>
              <a:rPr lang="en-US" altLang="ko-KR" dirty="0">
                <a:sym typeface="Wingdings" panose="05000000000000000000" pitchFamily="2" charset="2"/>
              </a:rPr>
              <a:t>                 (/</a:t>
            </a:r>
            <a:r>
              <a:rPr lang="en-US" altLang="ko-KR" dirty="0" err="1">
                <a:sym typeface="Wingdings" panose="05000000000000000000" pitchFamily="2" charset="2"/>
              </a:rPr>
              <a:t>api</a:t>
            </a:r>
            <a:r>
              <a:rPr lang="en-US" altLang="ko-KR" dirty="0">
                <a:sym typeface="Wingdings" panose="05000000000000000000" pitchFamily="2" charset="2"/>
              </a:rPr>
              <a:t>/post/edit)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B28DBD-A497-1C6E-24E0-905A618E6A6C}"/>
              </a:ext>
            </a:extLst>
          </p:cNvPr>
          <p:cNvSpPr txBox="1"/>
          <p:nvPr/>
        </p:nvSpPr>
        <p:spPr>
          <a:xfrm>
            <a:off x="7577001" y="1416392"/>
            <a:ext cx="42738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POST </a:t>
            </a:r>
            <a:r>
              <a:rPr lang="ko-KR" altLang="en-US" dirty="0"/>
              <a:t>요청에 대해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dirty="0"/>
          </a:p>
          <a:p>
            <a:r>
              <a:rPr lang="ko-KR" altLang="en-US" dirty="0"/>
              <a:t>데이터베이스에 업데이트를 요청한다</a:t>
            </a:r>
            <a:endParaRPr lang="en-US" altLang="ko-KR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51CAB79-84D1-538A-5630-CFE2874AE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26" y="1058817"/>
            <a:ext cx="6954220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5822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108A42-811C-E701-2D43-4952F76956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D29174D-7CBF-00D8-6ADB-5D950CA910AB}"/>
              </a:ext>
            </a:extLst>
          </p:cNvPr>
          <p:cNvSpPr txBox="1"/>
          <p:nvPr/>
        </p:nvSpPr>
        <p:spPr>
          <a:xfrm>
            <a:off x="387626" y="258417"/>
            <a:ext cx="8756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dirty="0">
                <a:sym typeface="Wingdings" panose="05000000000000000000" pitchFamily="2" charset="2"/>
              </a:rPr>
              <a:t>게시글 수정과 삭제를 위한 </a:t>
            </a:r>
            <a:r>
              <a:rPr lang="en-US" altLang="ko-KR" dirty="0">
                <a:sym typeface="Wingdings" panose="05000000000000000000" pitchFamily="2" charset="2"/>
              </a:rPr>
              <a:t>API</a:t>
            </a:r>
            <a:r>
              <a:rPr lang="ko-KR" altLang="en-US" dirty="0">
                <a:sym typeface="Wingdings" panose="05000000000000000000" pitchFamily="2" charset="2"/>
              </a:rPr>
              <a:t>를 만들자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 err="1">
                <a:sym typeface="Wingdings" panose="05000000000000000000" pitchFamily="2" charset="2"/>
              </a:rPr>
              <a:t>src</a:t>
            </a:r>
            <a:r>
              <a:rPr lang="en-US" altLang="ko-KR" dirty="0">
                <a:sym typeface="Wingdings" panose="05000000000000000000" pitchFamily="2" charset="2"/>
              </a:rPr>
              <a:t>/pages/</a:t>
            </a:r>
            <a:r>
              <a:rPr lang="en-US" altLang="ko-KR" dirty="0" err="1">
                <a:sym typeface="Wingdings" panose="05000000000000000000" pitchFamily="2" charset="2"/>
              </a:rPr>
              <a:t>api</a:t>
            </a:r>
            <a:r>
              <a:rPr lang="en-US" altLang="ko-KR" dirty="0">
                <a:sym typeface="Wingdings" panose="05000000000000000000" pitchFamily="2" charset="2"/>
              </a:rPr>
              <a:t>/post/</a:t>
            </a:r>
            <a:r>
              <a:rPr lang="en-US" altLang="ko-KR" dirty="0" err="1">
                <a:sym typeface="Wingdings" panose="05000000000000000000" pitchFamily="2" charset="2"/>
              </a:rPr>
              <a:t>edit.ts</a:t>
            </a:r>
            <a:r>
              <a:rPr lang="en-US" altLang="ko-KR" dirty="0">
                <a:sym typeface="Wingdings" panose="05000000000000000000" pitchFamily="2" charset="2"/>
              </a:rPr>
              <a:t>                 (/</a:t>
            </a:r>
            <a:r>
              <a:rPr lang="en-US" altLang="ko-KR" dirty="0" err="1">
                <a:sym typeface="Wingdings" panose="05000000000000000000" pitchFamily="2" charset="2"/>
              </a:rPr>
              <a:t>api</a:t>
            </a:r>
            <a:r>
              <a:rPr lang="en-US" altLang="ko-KR" dirty="0">
                <a:sym typeface="Wingdings" panose="05000000000000000000" pitchFamily="2" charset="2"/>
              </a:rPr>
              <a:t>/post/edit)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83C357-E8B5-C6E9-83AC-A34D533DC324}"/>
              </a:ext>
            </a:extLst>
          </p:cNvPr>
          <p:cNvSpPr txBox="1"/>
          <p:nvPr/>
        </p:nvSpPr>
        <p:spPr>
          <a:xfrm>
            <a:off x="7577001" y="1416392"/>
            <a:ext cx="42738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최종 형태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(CORS </a:t>
            </a:r>
            <a:r>
              <a:rPr lang="ko-KR" altLang="en-US" dirty="0"/>
              <a:t>설정은 하지 않아도 됩니다</a:t>
            </a:r>
            <a:endParaRPr lang="en-US" altLang="ko-KR" dirty="0"/>
          </a:p>
          <a:p>
            <a:r>
              <a:rPr lang="ko-KR" altLang="en-US" dirty="0" err="1"/>
              <a:t>리엑트</a:t>
            </a:r>
            <a:r>
              <a:rPr lang="ko-KR" altLang="en-US" dirty="0"/>
              <a:t> 연동테스트용</a:t>
            </a:r>
            <a:r>
              <a:rPr lang="en-US" altLang="ko-KR" dirty="0"/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5F569C-6A8C-2DEE-1EF6-2BFCFF36E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626" y="1070368"/>
            <a:ext cx="5015948" cy="578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7178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CDB6F7-7DB5-F72D-529C-1F4F601879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D3665AE-2732-4172-6A53-0C6D77223A3D}"/>
              </a:ext>
            </a:extLst>
          </p:cNvPr>
          <p:cNvSpPr txBox="1"/>
          <p:nvPr/>
        </p:nvSpPr>
        <p:spPr>
          <a:xfrm>
            <a:off x="387626" y="258417"/>
            <a:ext cx="8756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dirty="0">
                <a:sym typeface="Wingdings" panose="05000000000000000000" pitchFamily="2" charset="2"/>
              </a:rPr>
              <a:t>게시글 수정과 삭제를 위한 </a:t>
            </a:r>
            <a:r>
              <a:rPr lang="en-US" altLang="ko-KR" dirty="0">
                <a:sym typeface="Wingdings" panose="05000000000000000000" pitchFamily="2" charset="2"/>
              </a:rPr>
              <a:t>API</a:t>
            </a:r>
            <a:r>
              <a:rPr lang="ko-KR" altLang="en-US" dirty="0">
                <a:sym typeface="Wingdings" panose="05000000000000000000" pitchFamily="2" charset="2"/>
              </a:rPr>
              <a:t>를 만들자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 err="1">
                <a:sym typeface="Wingdings" panose="05000000000000000000" pitchFamily="2" charset="2"/>
              </a:rPr>
              <a:t>src</a:t>
            </a:r>
            <a:r>
              <a:rPr lang="en-US" altLang="ko-KR" dirty="0">
                <a:sym typeface="Wingdings" panose="05000000000000000000" pitchFamily="2" charset="2"/>
              </a:rPr>
              <a:t>/pages/</a:t>
            </a:r>
            <a:r>
              <a:rPr lang="en-US" altLang="ko-KR" dirty="0" err="1">
                <a:sym typeface="Wingdings" panose="05000000000000000000" pitchFamily="2" charset="2"/>
              </a:rPr>
              <a:t>api</a:t>
            </a:r>
            <a:r>
              <a:rPr lang="en-US" altLang="ko-KR" dirty="0">
                <a:sym typeface="Wingdings" panose="05000000000000000000" pitchFamily="2" charset="2"/>
              </a:rPr>
              <a:t>/delete/</a:t>
            </a:r>
            <a:r>
              <a:rPr lang="en-US" altLang="ko-KR" dirty="0" err="1">
                <a:sym typeface="Wingdings" panose="05000000000000000000" pitchFamily="2" charset="2"/>
              </a:rPr>
              <a:t>list_item.ts</a:t>
            </a:r>
            <a:r>
              <a:rPr lang="en-US" altLang="ko-KR" dirty="0">
                <a:sym typeface="Wingdings" panose="05000000000000000000" pitchFamily="2" charset="2"/>
              </a:rPr>
              <a:t>                 (/</a:t>
            </a:r>
            <a:r>
              <a:rPr lang="en-US" altLang="ko-KR" dirty="0" err="1">
                <a:sym typeface="Wingdings" panose="05000000000000000000" pitchFamily="2" charset="2"/>
              </a:rPr>
              <a:t>api</a:t>
            </a:r>
            <a:r>
              <a:rPr lang="en-US" altLang="ko-KR" dirty="0">
                <a:sym typeface="Wingdings" panose="05000000000000000000" pitchFamily="2" charset="2"/>
              </a:rPr>
              <a:t>/delete/</a:t>
            </a:r>
            <a:r>
              <a:rPr lang="en-US" altLang="ko-KR" dirty="0" err="1">
                <a:sym typeface="Wingdings" panose="05000000000000000000" pitchFamily="2" charset="2"/>
              </a:rPr>
              <a:t>list_item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32CECA-2FFD-40F8-0C6C-772CF3D0D63D}"/>
              </a:ext>
            </a:extLst>
          </p:cNvPr>
          <p:cNvSpPr txBox="1"/>
          <p:nvPr/>
        </p:nvSpPr>
        <p:spPr>
          <a:xfrm>
            <a:off x="7577001" y="1416392"/>
            <a:ext cx="4273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import</a:t>
            </a:r>
            <a:r>
              <a:rPr lang="ko-KR" altLang="en-US" dirty="0"/>
              <a:t>와 기본형태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157A53-132B-E220-4277-DC04AF4AA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80" y="1133346"/>
            <a:ext cx="6001588" cy="18481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250487E-DEA3-94EE-AD11-C81FB5311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80" y="3528169"/>
            <a:ext cx="2695951" cy="2191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81D8C1-F244-2E63-66FA-F7AF2F14D18F}"/>
              </a:ext>
            </a:extLst>
          </p:cNvPr>
          <p:cNvSpPr txBox="1"/>
          <p:nvPr/>
        </p:nvSpPr>
        <p:spPr>
          <a:xfrm>
            <a:off x="7368279" y="3453056"/>
            <a:ext cx="4273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받은 정보는 반드시 확인해본다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749194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B2E5C4-4685-9E89-71F4-9E585E0950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5D681DA-DEB9-62DB-3BBE-D71FE0201850}"/>
              </a:ext>
            </a:extLst>
          </p:cNvPr>
          <p:cNvSpPr txBox="1"/>
          <p:nvPr/>
        </p:nvSpPr>
        <p:spPr>
          <a:xfrm>
            <a:off x="387626" y="258417"/>
            <a:ext cx="8756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dirty="0">
                <a:sym typeface="Wingdings" panose="05000000000000000000" pitchFamily="2" charset="2"/>
              </a:rPr>
              <a:t>게시글 수정과 삭제를 위한 </a:t>
            </a:r>
            <a:r>
              <a:rPr lang="en-US" altLang="ko-KR" dirty="0">
                <a:sym typeface="Wingdings" panose="05000000000000000000" pitchFamily="2" charset="2"/>
              </a:rPr>
              <a:t>API</a:t>
            </a:r>
            <a:r>
              <a:rPr lang="ko-KR" altLang="en-US" dirty="0">
                <a:sym typeface="Wingdings" panose="05000000000000000000" pitchFamily="2" charset="2"/>
              </a:rPr>
              <a:t>를 만들자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 err="1">
                <a:sym typeface="Wingdings" panose="05000000000000000000" pitchFamily="2" charset="2"/>
              </a:rPr>
              <a:t>src</a:t>
            </a:r>
            <a:r>
              <a:rPr lang="en-US" altLang="ko-KR" dirty="0">
                <a:sym typeface="Wingdings" panose="05000000000000000000" pitchFamily="2" charset="2"/>
              </a:rPr>
              <a:t>/pages/</a:t>
            </a:r>
            <a:r>
              <a:rPr lang="en-US" altLang="ko-KR" dirty="0" err="1">
                <a:sym typeface="Wingdings" panose="05000000000000000000" pitchFamily="2" charset="2"/>
              </a:rPr>
              <a:t>api</a:t>
            </a:r>
            <a:r>
              <a:rPr lang="en-US" altLang="ko-KR" dirty="0">
                <a:sym typeface="Wingdings" panose="05000000000000000000" pitchFamily="2" charset="2"/>
              </a:rPr>
              <a:t>/delete/</a:t>
            </a:r>
            <a:r>
              <a:rPr lang="en-US" altLang="ko-KR" dirty="0" err="1">
                <a:sym typeface="Wingdings" panose="05000000000000000000" pitchFamily="2" charset="2"/>
              </a:rPr>
              <a:t>list_item.ts</a:t>
            </a:r>
            <a:r>
              <a:rPr lang="en-US" altLang="ko-KR" dirty="0">
                <a:sym typeface="Wingdings" panose="05000000000000000000" pitchFamily="2" charset="2"/>
              </a:rPr>
              <a:t>                 (/</a:t>
            </a:r>
            <a:r>
              <a:rPr lang="en-US" altLang="ko-KR" dirty="0" err="1">
                <a:sym typeface="Wingdings" panose="05000000000000000000" pitchFamily="2" charset="2"/>
              </a:rPr>
              <a:t>api</a:t>
            </a:r>
            <a:r>
              <a:rPr lang="en-US" altLang="ko-KR" dirty="0">
                <a:sym typeface="Wingdings" panose="05000000000000000000" pitchFamily="2" charset="2"/>
              </a:rPr>
              <a:t>/delete/</a:t>
            </a:r>
            <a:r>
              <a:rPr lang="en-US" altLang="ko-KR" dirty="0" err="1">
                <a:sym typeface="Wingdings" panose="05000000000000000000" pitchFamily="2" charset="2"/>
              </a:rPr>
              <a:t>list_item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BA4F75-802D-5F08-09CD-9C074F59F0F3}"/>
              </a:ext>
            </a:extLst>
          </p:cNvPr>
          <p:cNvSpPr txBox="1"/>
          <p:nvPr/>
        </p:nvSpPr>
        <p:spPr>
          <a:xfrm>
            <a:off x="6265036" y="1366696"/>
            <a:ext cx="42738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DELETE</a:t>
            </a:r>
            <a:r>
              <a:rPr lang="ko-KR" altLang="en-US" dirty="0"/>
              <a:t> 요청일때만 처리해준다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데이터베이스 </a:t>
            </a:r>
            <a:r>
              <a:rPr lang="en-US" altLang="ko-KR" dirty="0"/>
              <a:t>post</a:t>
            </a:r>
            <a:r>
              <a:rPr lang="ko-KR" altLang="en-US" dirty="0"/>
              <a:t>컬렉션에서</a:t>
            </a:r>
            <a:endParaRPr lang="en-US" altLang="ko-KR" dirty="0"/>
          </a:p>
          <a:p>
            <a:r>
              <a:rPr lang="ko-KR" altLang="en-US" dirty="0"/>
              <a:t>해당 아이디를 삭제</a:t>
            </a: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90338D9-CD88-DC56-5B73-6F49C28C7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74" y="1171500"/>
            <a:ext cx="5344271" cy="4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9843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4A640D-A658-8B94-AE1E-BB4A28E9F4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FDC5223-090D-D568-565D-3D572FD7DA1A}"/>
              </a:ext>
            </a:extLst>
          </p:cNvPr>
          <p:cNvSpPr txBox="1"/>
          <p:nvPr/>
        </p:nvSpPr>
        <p:spPr>
          <a:xfrm>
            <a:off x="387626" y="258417"/>
            <a:ext cx="8756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 err="1">
                <a:sym typeface="Wingdings" panose="05000000000000000000" pitchFamily="2" charset="2"/>
              </a:rPr>
              <a:t>npm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run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build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dirty="0">
                <a:sym typeface="Wingdings" panose="05000000000000000000" pitchFamily="2" charset="2"/>
              </a:rPr>
              <a:t>배포를 위해 빌드하고 에러 내용은 해결하자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339677-93A3-3AE1-5E76-670386451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430" y="1551075"/>
            <a:ext cx="2400635" cy="7144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341D6C-7BDB-6FBB-A9B8-5C1B47FC90B0}"/>
              </a:ext>
            </a:extLst>
          </p:cNvPr>
          <p:cNvSpPr txBox="1"/>
          <p:nvPr/>
        </p:nvSpPr>
        <p:spPr>
          <a:xfrm>
            <a:off x="3429000" y="1679713"/>
            <a:ext cx="2400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응답 보내고 </a:t>
            </a:r>
            <a:r>
              <a:rPr lang="en-US" altLang="ko-KR" dirty="0"/>
              <a:t>return;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CA00FB1-8435-4C0E-222C-444126C48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430" y="2747771"/>
            <a:ext cx="4629796" cy="27340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16F9497-0497-AE66-69F5-EFC17ABE519A}"/>
              </a:ext>
            </a:extLst>
          </p:cNvPr>
          <p:cNvSpPr txBox="1"/>
          <p:nvPr/>
        </p:nvSpPr>
        <p:spPr>
          <a:xfrm>
            <a:off x="5829635" y="2747771"/>
            <a:ext cx="4629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변경없이</a:t>
            </a:r>
            <a:r>
              <a:rPr lang="ko-KR" altLang="en-US" dirty="0"/>
              <a:t> </a:t>
            </a:r>
            <a:r>
              <a:rPr lang="ko-KR" altLang="en-US" dirty="0" err="1"/>
              <a:t>사용만하면</a:t>
            </a:r>
            <a:r>
              <a:rPr lang="ko-KR" altLang="en-US" dirty="0"/>
              <a:t> </a:t>
            </a:r>
            <a:r>
              <a:rPr lang="en-US" altLang="ko-KR" dirty="0"/>
              <a:t>let </a:t>
            </a:r>
            <a:r>
              <a:rPr lang="en-US" altLang="ko-KR" dirty="0">
                <a:sym typeface="Wingdings" panose="05000000000000000000" pitchFamily="2" charset="2"/>
              </a:rPr>
              <a:t> const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17903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9DC6A67-CFED-5820-C83E-94C57996F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64" y="844826"/>
            <a:ext cx="3496877" cy="161013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5A4A3EE-E0F9-BAC5-C1F1-5C4FEC277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362" y="2791311"/>
            <a:ext cx="3125979" cy="19521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ADF02A3-6A56-476D-2B4D-C0C0BBDD89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955" y="4810540"/>
            <a:ext cx="1442497" cy="166799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36DE9D6-E0A1-05DF-5CAB-47119EE412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2701" y="4810540"/>
            <a:ext cx="1372100" cy="15252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3F85F2A-915C-FA84-32E7-8A9B08D3001E}"/>
              </a:ext>
            </a:extLst>
          </p:cNvPr>
          <p:cNvSpPr txBox="1"/>
          <p:nvPr/>
        </p:nvSpPr>
        <p:spPr>
          <a:xfrm>
            <a:off x="5387009" y="974035"/>
            <a:ext cx="3496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app/</a:t>
            </a:r>
            <a:r>
              <a:rPr lang="en-US" altLang="ko-KR" dirty="0" err="1"/>
              <a:t>page.tsx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F780C3-DE76-A59A-C7CC-2E1A946E9523}"/>
              </a:ext>
            </a:extLst>
          </p:cNvPr>
          <p:cNvSpPr txBox="1"/>
          <p:nvPr/>
        </p:nvSpPr>
        <p:spPr>
          <a:xfrm>
            <a:off x="5387009" y="3170583"/>
            <a:ext cx="3496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app/write/</a:t>
            </a:r>
            <a:r>
              <a:rPr lang="en-US" altLang="ko-KR" dirty="0" err="1"/>
              <a:t>page.tsx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794245-07E8-3E6F-5E8A-1C7BA2C95C19}"/>
              </a:ext>
            </a:extLst>
          </p:cNvPr>
          <p:cNvSpPr txBox="1"/>
          <p:nvPr/>
        </p:nvSpPr>
        <p:spPr>
          <a:xfrm>
            <a:off x="5376572" y="4820480"/>
            <a:ext cx="3496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app/write/</a:t>
            </a:r>
            <a:r>
              <a:rPr lang="en-US" altLang="ko-KR" dirty="0" err="1"/>
              <a:t>register.tsx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8185C4-2741-1963-591B-A3451AA1B72B}"/>
              </a:ext>
            </a:extLst>
          </p:cNvPr>
          <p:cNvSpPr txBox="1"/>
          <p:nvPr/>
        </p:nvSpPr>
        <p:spPr>
          <a:xfrm>
            <a:off x="596348" y="139148"/>
            <a:ext cx="479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예시 결과 화면</a:t>
            </a:r>
          </a:p>
        </p:txBody>
      </p:sp>
    </p:spTree>
    <p:extLst>
      <p:ext uri="{BB962C8B-B14F-4D97-AF65-F5344CB8AC3E}">
        <p14:creationId xmlns:p14="http://schemas.microsoft.com/office/powerpoint/2010/main" val="708032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DB69E0-2000-0C7F-5108-47181A96B4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6837BE-9021-0BB0-CB8C-4CEFC7C0A641}"/>
              </a:ext>
            </a:extLst>
          </p:cNvPr>
          <p:cNvSpPr txBox="1"/>
          <p:nvPr/>
        </p:nvSpPr>
        <p:spPr>
          <a:xfrm>
            <a:off x="288235" y="347870"/>
            <a:ext cx="982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 app</a:t>
            </a:r>
            <a:r>
              <a:rPr lang="ko-KR" altLang="en-US" dirty="0">
                <a:sym typeface="Wingdings" panose="05000000000000000000" pitchFamily="2" charset="2"/>
              </a:rPr>
              <a:t> 폴더 안에 폴더를 생성하고 </a:t>
            </a:r>
            <a:r>
              <a:rPr lang="en-US" altLang="ko-KR" dirty="0" err="1">
                <a:sym typeface="Wingdings" panose="05000000000000000000" pitchFamily="2" charset="2"/>
              </a:rPr>
              <a:t>page.tsx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를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컴포넌트로 만든다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폴더 이름이 </a:t>
            </a:r>
            <a:r>
              <a:rPr lang="en-US" altLang="ko-KR" dirty="0" err="1">
                <a:sym typeface="Wingdings" panose="05000000000000000000" pitchFamily="2" charset="2"/>
              </a:rPr>
              <a:t>url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경로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5FF026-3FB5-DCB3-367F-0CD82B2A7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661" y="1148079"/>
            <a:ext cx="4648849" cy="218152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E099FC8-38AD-8738-81AA-164A23F47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844" y="1148079"/>
            <a:ext cx="2086266" cy="27912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82515F-5B19-F129-6622-54D84003F567}"/>
              </a:ext>
            </a:extLst>
          </p:cNvPr>
          <p:cNvSpPr txBox="1"/>
          <p:nvPr/>
        </p:nvSpPr>
        <p:spPr>
          <a:xfrm>
            <a:off x="8696739" y="1520687"/>
            <a:ext cx="3008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일반 페이지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localhost:3000/ </a:t>
            </a:r>
            <a:r>
              <a:rPr lang="ko-KR" altLang="en-US" dirty="0"/>
              <a:t>접속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FFEED0-680F-BD14-B22B-E98DE223BA34}"/>
              </a:ext>
            </a:extLst>
          </p:cNvPr>
          <p:cNvSpPr txBox="1"/>
          <p:nvPr/>
        </p:nvSpPr>
        <p:spPr>
          <a:xfrm>
            <a:off x="8613826" y="4234069"/>
            <a:ext cx="30084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다중 페이지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localhost:3000/detail/hello </a:t>
            </a:r>
            <a:r>
              <a:rPr lang="ko-KR" altLang="en-US" dirty="0"/>
              <a:t>접속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866B21D-6476-39E0-1DE9-44FC2DE2EB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7661" y="3716821"/>
            <a:ext cx="4372585" cy="29626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64F215F-71F3-EB4A-377A-C33E52879BA5}"/>
              </a:ext>
            </a:extLst>
          </p:cNvPr>
          <p:cNvSpPr txBox="1"/>
          <p:nvPr/>
        </p:nvSpPr>
        <p:spPr>
          <a:xfrm>
            <a:off x="367748" y="4482548"/>
            <a:ext cx="25642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page.tsx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해당 경로의 페이지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[slug] : </a:t>
            </a:r>
            <a:r>
              <a:rPr lang="ko-KR" altLang="en-US" dirty="0"/>
              <a:t>동적 </a:t>
            </a:r>
            <a:r>
              <a:rPr lang="en-US" altLang="ko-KR" dirty="0"/>
              <a:t>URL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09054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232EF3-58FA-7F84-168A-1A04F87AA2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22AA9B-6E2D-A6D0-3E09-96E2E722421F}"/>
              </a:ext>
            </a:extLst>
          </p:cNvPr>
          <p:cNvSpPr txBox="1"/>
          <p:nvPr/>
        </p:nvSpPr>
        <p:spPr>
          <a:xfrm>
            <a:off x="387626" y="258417"/>
            <a:ext cx="875637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 err="1">
                <a:sym typeface="Wingdings" panose="05000000000000000000" pitchFamily="2" charset="2"/>
              </a:rPr>
              <a:t>npm</a:t>
            </a:r>
            <a:r>
              <a:rPr lang="en-US" altLang="ko-KR" dirty="0">
                <a:sym typeface="Wingdings" panose="05000000000000000000" pitchFamily="2" charset="2"/>
              </a:rPr>
              <a:t> run dev </a:t>
            </a:r>
            <a:r>
              <a:rPr lang="ko-KR" altLang="en-US" dirty="0">
                <a:sym typeface="Wingdings" panose="05000000000000000000" pitchFamily="2" charset="2"/>
              </a:rPr>
              <a:t>로 개발 시 확인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 err="1">
                <a:sym typeface="Wingdings" panose="05000000000000000000" pitchFamily="2" charset="2"/>
              </a:rPr>
              <a:t>npm</a:t>
            </a:r>
            <a:r>
              <a:rPr lang="en-US" altLang="ko-KR" dirty="0">
                <a:sym typeface="Wingdings" panose="05000000000000000000" pitchFamily="2" charset="2"/>
              </a:rPr>
              <a:t> run build </a:t>
            </a:r>
            <a:r>
              <a:rPr lang="ko-KR" altLang="en-US" dirty="0">
                <a:sym typeface="Wingdings" panose="05000000000000000000" pitchFamily="2" charset="2"/>
              </a:rPr>
              <a:t>로 빌드가 되는지 확인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 err="1">
                <a:sym typeface="Wingdings" panose="05000000000000000000" pitchFamily="2" charset="2"/>
              </a:rPr>
              <a:t>github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업로드 및 </a:t>
            </a:r>
            <a:r>
              <a:rPr lang="en-US" altLang="ko-KR" dirty="0" err="1">
                <a:sym typeface="Wingdings" panose="05000000000000000000" pitchFamily="2" charset="2"/>
              </a:rPr>
              <a:t>vercel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배포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>
                <a:sym typeface="Wingdings" panose="05000000000000000000" pitchFamily="2" charset="2"/>
              </a:rPr>
              <a:t>AWS</a:t>
            </a:r>
            <a:r>
              <a:rPr lang="ko-KR" altLang="en-US" dirty="0">
                <a:sym typeface="Wingdings" panose="05000000000000000000" pitchFamily="2" charset="2"/>
              </a:rPr>
              <a:t> 업로드시</a:t>
            </a:r>
            <a:r>
              <a:rPr lang="en-US" altLang="ko-KR" dirty="0">
                <a:sym typeface="Wingdings" panose="05000000000000000000" pitchFamily="2" charset="2"/>
              </a:rPr>
              <a:t> (</a:t>
            </a:r>
            <a:r>
              <a:rPr lang="en-US" altLang="ko-KR" dirty="0" err="1">
                <a:sym typeface="Wingdings" panose="05000000000000000000" pitchFamily="2" charset="2"/>
              </a:rPr>
              <a:t>github</a:t>
            </a:r>
            <a:r>
              <a:rPr lang="en-US" altLang="ko-KR" dirty="0">
                <a:sym typeface="Wingdings" panose="05000000000000000000" pitchFamily="2" charset="2"/>
              </a:rPr>
              <a:t> actions)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 1. EC2 </a:t>
            </a:r>
            <a:r>
              <a:rPr lang="ko-KR" altLang="en-US" dirty="0">
                <a:sym typeface="Wingdings" panose="05000000000000000000" pitchFamily="2" charset="2"/>
              </a:rPr>
              <a:t>인스턴스 시작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컴퓨터 생성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 2. </a:t>
            </a:r>
            <a:r>
              <a:rPr lang="ko-KR" altLang="en-US" dirty="0">
                <a:sym typeface="Wingdings" panose="05000000000000000000" pitchFamily="2" charset="2"/>
              </a:rPr>
              <a:t>프로젝트명 입력 후 </a:t>
            </a:r>
            <a:r>
              <a:rPr lang="en-US" altLang="ko-KR" dirty="0">
                <a:sym typeface="Wingdings" panose="05000000000000000000" pitchFamily="2" charset="2"/>
              </a:rPr>
              <a:t>Ubuntu </a:t>
            </a:r>
            <a:r>
              <a:rPr lang="ko-KR" altLang="en-US" dirty="0">
                <a:sym typeface="Wingdings" panose="05000000000000000000" pitchFamily="2" charset="2"/>
              </a:rPr>
              <a:t>선택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 3. </a:t>
            </a:r>
            <a:r>
              <a:rPr lang="ko-KR" altLang="en-US" dirty="0">
                <a:sym typeface="Wingdings" panose="05000000000000000000" pitchFamily="2" charset="2"/>
              </a:rPr>
              <a:t>인스턴스 유형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컴퓨터 스펙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결정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 4. ‘</a:t>
            </a:r>
            <a:r>
              <a:rPr lang="ko-KR" altLang="en-US" dirty="0">
                <a:sym typeface="Wingdings" panose="05000000000000000000" pitchFamily="2" charset="2"/>
              </a:rPr>
              <a:t>연결</a:t>
            </a:r>
            <a:r>
              <a:rPr lang="en-US" altLang="ko-KR" dirty="0">
                <a:sym typeface="Wingdings" panose="05000000000000000000" pitchFamily="2" charset="2"/>
              </a:rPr>
              <a:t>’ </a:t>
            </a:r>
            <a:r>
              <a:rPr lang="ko-KR" altLang="en-US" dirty="0">
                <a:sym typeface="Wingdings" panose="05000000000000000000" pitchFamily="2" charset="2"/>
              </a:rPr>
              <a:t>클릭하여 활성화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 5. AWS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EC2</a:t>
            </a:r>
            <a:r>
              <a:rPr lang="ko-KR" altLang="en-US" dirty="0">
                <a:sym typeface="Wingdings" panose="05000000000000000000" pitchFamily="2" charset="2"/>
              </a:rPr>
              <a:t> 컴퓨터에 </a:t>
            </a:r>
            <a:r>
              <a:rPr lang="ko-KR" altLang="en-US" dirty="0" err="1">
                <a:sym typeface="Wingdings" panose="05000000000000000000" pitchFamily="2" charset="2"/>
              </a:rPr>
              <a:t>도커</a:t>
            </a:r>
            <a:r>
              <a:rPr lang="ko-KR" altLang="en-US" dirty="0">
                <a:sym typeface="Wingdings" panose="05000000000000000000" pitchFamily="2" charset="2"/>
              </a:rPr>
              <a:t> 설치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>
                <a:sym typeface="Wingdings" panose="05000000000000000000" pitchFamily="2" charset="2"/>
              </a:rPr>
              <a:t>     </a:t>
            </a:r>
            <a:r>
              <a:rPr lang="ko-KR" altLang="en-US" dirty="0">
                <a:sym typeface="Wingdings" panose="05000000000000000000" pitchFamily="2" charset="2"/>
              </a:rPr>
              <a:t>및 </a:t>
            </a:r>
            <a:r>
              <a:rPr lang="en-US" altLang="ko-KR" dirty="0" err="1">
                <a:sym typeface="Wingdings" panose="05000000000000000000" pitchFamily="2" charset="2"/>
              </a:rPr>
              <a:t>Github</a:t>
            </a:r>
            <a:r>
              <a:rPr lang="en-US" altLang="ko-KR" dirty="0">
                <a:sym typeface="Wingdings" panose="05000000000000000000" pitchFamily="2" charset="2"/>
              </a:rPr>
              <a:t> Actions </a:t>
            </a:r>
            <a:r>
              <a:rPr lang="ko-KR" altLang="en-US" dirty="0">
                <a:sym typeface="Wingdings" panose="05000000000000000000" pitchFamily="2" charset="2"/>
              </a:rPr>
              <a:t>연동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     (</a:t>
            </a:r>
            <a:r>
              <a:rPr lang="ko-KR" altLang="en-US" dirty="0">
                <a:sym typeface="Wingdings" panose="05000000000000000000" pitchFamily="2" charset="2"/>
              </a:rPr>
              <a:t>이하 추가 페이지 참고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EBB10F4-5282-8070-1CFA-FD92BB760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970" y="1520769"/>
            <a:ext cx="6380922" cy="1537946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CCFD8A81-7991-78BD-D63A-CEC37399FE06}"/>
              </a:ext>
            </a:extLst>
          </p:cNvPr>
          <p:cNvGrpSpPr/>
          <p:nvPr/>
        </p:nvGrpSpPr>
        <p:grpSpPr>
          <a:xfrm>
            <a:off x="5230702" y="2843740"/>
            <a:ext cx="3913298" cy="2738210"/>
            <a:chOff x="529493" y="2410260"/>
            <a:chExt cx="5566507" cy="409424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8460F5F-FD36-0F4D-3F1A-75E2FC4D5D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9493" y="2410260"/>
              <a:ext cx="5566507" cy="4094243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6160599-54D0-5B57-AC2F-EE12EB8EBAB3}"/>
                </a:ext>
              </a:extLst>
            </p:cNvPr>
            <p:cNvSpPr/>
            <p:nvPr/>
          </p:nvSpPr>
          <p:spPr>
            <a:xfrm>
              <a:off x="529493" y="2410260"/>
              <a:ext cx="1373220" cy="65336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2E41C8D-02C1-A5DC-EE87-AFF72E211FF0}"/>
                </a:ext>
              </a:extLst>
            </p:cNvPr>
            <p:cNvSpPr/>
            <p:nvPr/>
          </p:nvSpPr>
          <p:spPr>
            <a:xfrm>
              <a:off x="1459431" y="4130699"/>
              <a:ext cx="935899" cy="10475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FDC29D54-4E25-8A67-58C7-66FF2712AC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3337" y="5999044"/>
            <a:ext cx="4020111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7332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92845E-3DC1-7F18-028A-F77299765D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F884EA8-2512-5E78-41F2-F19D44BB7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929" y="238538"/>
            <a:ext cx="2029140" cy="514847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1650B74-2687-529E-4869-4FA98C32C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387" y="258416"/>
            <a:ext cx="2216387" cy="51551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DC4B002-5575-A291-BBA3-25AD3BE133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0087" y="976368"/>
            <a:ext cx="5741984" cy="10950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15BB37-8D05-CDD8-9E6A-DC69D2C9E736}"/>
              </a:ext>
            </a:extLst>
          </p:cNvPr>
          <p:cNvSpPr txBox="1"/>
          <p:nvPr/>
        </p:nvSpPr>
        <p:spPr>
          <a:xfrm>
            <a:off x="7340955" y="2289144"/>
            <a:ext cx="2419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EC2 </a:t>
            </a:r>
            <a:r>
              <a:rPr lang="ko-KR" altLang="en-US" dirty="0"/>
              <a:t>검색 및 클릭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A27F62-4869-434F-0CF6-3336892448FF}"/>
              </a:ext>
            </a:extLst>
          </p:cNvPr>
          <p:cNvSpPr txBox="1"/>
          <p:nvPr/>
        </p:nvSpPr>
        <p:spPr>
          <a:xfrm>
            <a:off x="1672752" y="5724940"/>
            <a:ext cx="3147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로컬지역을 서울로 변경하기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D21A434-8972-7071-78FB-85BA599901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3228" y="3071365"/>
            <a:ext cx="3620005" cy="281026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C771EBB-5435-13CD-F0ED-EFA666EC7D9D}"/>
              </a:ext>
            </a:extLst>
          </p:cNvPr>
          <p:cNvSpPr txBox="1"/>
          <p:nvPr/>
        </p:nvSpPr>
        <p:spPr>
          <a:xfrm>
            <a:off x="7093228" y="6109855"/>
            <a:ext cx="3910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사이드바에서 인스턴스 클릭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90170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A799AC9-51FC-D5D4-9CF1-FE892CEC8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49" y="141767"/>
            <a:ext cx="6380922" cy="15379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70BF71-1A70-1A48-599F-A8CEEDDBA7B0}"/>
              </a:ext>
            </a:extLst>
          </p:cNvPr>
          <p:cNvSpPr txBox="1"/>
          <p:nvPr/>
        </p:nvSpPr>
        <p:spPr>
          <a:xfrm>
            <a:off x="7285382" y="468448"/>
            <a:ext cx="4005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/>
                </a:solidFill>
              </a:rPr>
              <a:t>인스턴스 시작 클릭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25B8F81-D582-11F1-6605-D15511ED2CF7}"/>
              </a:ext>
            </a:extLst>
          </p:cNvPr>
          <p:cNvSpPr/>
          <p:nvPr/>
        </p:nvSpPr>
        <p:spPr>
          <a:xfrm>
            <a:off x="5504659" y="141767"/>
            <a:ext cx="1373220" cy="6533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02746A0-81CE-F88C-8E69-FF228AAC3ED6}"/>
              </a:ext>
            </a:extLst>
          </p:cNvPr>
          <p:cNvGrpSpPr/>
          <p:nvPr/>
        </p:nvGrpSpPr>
        <p:grpSpPr>
          <a:xfrm>
            <a:off x="675859" y="2217886"/>
            <a:ext cx="3913298" cy="2738210"/>
            <a:chOff x="529493" y="2410260"/>
            <a:chExt cx="5566507" cy="4094243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DE49C1CC-AC60-93AF-357F-8C1C31CCD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9493" y="2410260"/>
              <a:ext cx="5566507" cy="4094243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FFE9A06-3E1D-EFC9-9571-850AD0C91426}"/>
                </a:ext>
              </a:extLst>
            </p:cNvPr>
            <p:cNvSpPr/>
            <p:nvPr/>
          </p:nvSpPr>
          <p:spPr>
            <a:xfrm>
              <a:off x="529493" y="2410260"/>
              <a:ext cx="1373220" cy="65336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B43F688-E5D6-5C31-3731-FCC324C79F49}"/>
                </a:ext>
              </a:extLst>
            </p:cNvPr>
            <p:cNvSpPr/>
            <p:nvPr/>
          </p:nvSpPr>
          <p:spPr>
            <a:xfrm>
              <a:off x="1459431" y="4130699"/>
              <a:ext cx="935899" cy="10475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BD95E5CE-90F4-E086-A6EE-0A1EA621C0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3759" y="1616034"/>
            <a:ext cx="6011992" cy="201181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D202075-7D0A-834B-C7A5-8860AABD0C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827722"/>
            <a:ext cx="3065784" cy="288851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0CE341-7C45-65D1-9197-C268901CCB65}"/>
              </a:ext>
            </a:extLst>
          </p:cNvPr>
          <p:cNvSpPr txBox="1"/>
          <p:nvPr/>
        </p:nvSpPr>
        <p:spPr>
          <a:xfrm>
            <a:off x="447260" y="5300419"/>
            <a:ext cx="4005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/>
                </a:solidFill>
              </a:rPr>
              <a:t>내 프로젝트 이름 입력 후</a:t>
            </a:r>
            <a:endParaRPr lang="en-US" altLang="ko-KR" dirty="0">
              <a:solidFill>
                <a:schemeClr val="accent2"/>
              </a:solidFill>
            </a:endParaRPr>
          </a:p>
          <a:p>
            <a:r>
              <a:rPr lang="en-US" altLang="ko-KR" dirty="0">
                <a:solidFill>
                  <a:schemeClr val="accent2"/>
                </a:solidFill>
              </a:rPr>
              <a:t>Ubuntu </a:t>
            </a:r>
            <a:r>
              <a:rPr lang="ko-KR" altLang="en-US" dirty="0">
                <a:solidFill>
                  <a:schemeClr val="accent2"/>
                </a:solidFill>
              </a:rPr>
              <a:t>선택 </a:t>
            </a:r>
            <a:r>
              <a:rPr lang="en-US" altLang="ko-KR" dirty="0">
                <a:solidFill>
                  <a:schemeClr val="accent2"/>
                </a:solidFill>
              </a:rPr>
              <a:t>(</a:t>
            </a:r>
            <a:r>
              <a:rPr lang="ko-KR" altLang="en-US" dirty="0">
                <a:solidFill>
                  <a:schemeClr val="accent2"/>
                </a:solidFill>
              </a:rPr>
              <a:t>저렴</a:t>
            </a:r>
            <a:r>
              <a:rPr lang="en-US" altLang="ko-KR" dirty="0">
                <a:solidFill>
                  <a:schemeClr val="accent2"/>
                </a:solidFill>
              </a:rPr>
              <a:t>)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7645A6-45F5-8950-10A5-4D3B82F242C6}"/>
              </a:ext>
            </a:extLst>
          </p:cNvPr>
          <p:cNvSpPr txBox="1"/>
          <p:nvPr/>
        </p:nvSpPr>
        <p:spPr>
          <a:xfrm>
            <a:off x="9288117" y="4274246"/>
            <a:ext cx="29038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/>
                </a:solidFill>
              </a:rPr>
              <a:t>컴퓨터 스펙 설정 후</a:t>
            </a:r>
            <a:endParaRPr lang="en-US" altLang="ko-KR" dirty="0">
              <a:solidFill>
                <a:schemeClr val="accent2"/>
              </a:solidFill>
            </a:endParaRPr>
          </a:p>
          <a:p>
            <a:r>
              <a:rPr lang="ko-KR" altLang="en-US" dirty="0">
                <a:solidFill>
                  <a:schemeClr val="accent2"/>
                </a:solidFill>
              </a:rPr>
              <a:t>키 페어 생성하여 </a:t>
            </a:r>
            <a:endParaRPr lang="en-US" altLang="ko-KR" dirty="0">
              <a:solidFill>
                <a:schemeClr val="accent2"/>
              </a:solidFill>
            </a:endParaRPr>
          </a:p>
          <a:p>
            <a:r>
              <a:rPr lang="ko-KR" altLang="en-US" dirty="0">
                <a:solidFill>
                  <a:schemeClr val="accent2"/>
                </a:solidFill>
              </a:rPr>
              <a:t>다운로드</a:t>
            </a:r>
          </a:p>
        </p:txBody>
      </p:sp>
    </p:spTree>
    <p:extLst>
      <p:ext uri="{BB962C8B-B14F-4D97-AF65-F5344CB8AC3E}">
        <p14:creationId xmlns:p14="http://schemas.microsoft.com/office/powerpoint/2010/main" val="16581714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16ADF0-7638-D18A-70B9-782FFAE640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D4898A5-D97B-2E80-1947-60F29D352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26" y="489276"/>
            <a:ext cx="8475461" cy="244276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EBFA0C4-AA7E-A57A-455F-86B40F268D89}"/>
              </a:ext>
            </a:extLst>
          </p:cNvPr>
          <p:cNvSpPr/>
          <p:nvPr/>
        </p:nvSpPr>
        <p:spPr>
          <a:xfrm>
            <a:off x="954156" y="558850"/>
            <a:ext cx="1202636" cy="4500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CD5CCD2-8835-46B8-8093-31291436D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84" y="3935896"/>
            <a:ext cx="4020111" cy="73352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9166FC7-D662-488A-F3C4-654C1590C81B}"/>
              </a:ext>
            </a:extLst>
          </p:cNvPr>
          <p:cNvSpPr/>
          <p:nvPr/>
        </p:nvSpPr>
        <p:spPr>
          <a:xfrm>
            <a:off x="834887" y="4067688"/>
            <a:ext cx="1202636" cy="4500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81122F-A00B-BB37-F0A8-180BD951F699}"/>
              </a:ext>
            </a:extLst>
          </p:cNvPr>
          <p:cNvSpPr txBox="1"/>
          <p:nvPr/>
        </p:nvSpPr>
        <p:spPr>
          <a:xfrm>
            <a:off x="8969451" y="676281"/>
            <a:ext cx="2903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/>
                </a:solidFill>
              </a:rPr>
              <a:t>인스턴스 클릭하여 접속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A9228A-B5B7-1B12-C47D-B2F6BB4B0F3D}"/>
              </a:ext>
            </a:extLst>
          </p:cNvPr>
          <p:cNvSpPr txBox="1"/>
          <p:nvPr/>
        </p:nvSpPr>
        <p:spPr>
          <a:xfrm>
            <a:off x="4644058" y="4148419"/>
            <a:ext cx="2903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/>
                </a:solidFill>
              </a:rPr>
              <a:t>연결을 클릭하여 활성화</a:t>
            </a:r>
          </a:p>
        </p:txBody>
      </p:sp>
    </p:spTree>
    <p:extLst>
      <p:ext uri="{BB962C8B-B14F-4D97-AF65-F5344CB8AC3E}">
        <p14:creationId xmlns:p14="http://schemas.microsoft.com/office/powerpoint/2010/main" val="27115194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A0F212-0714-2965-0EB1-B178ABFA67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AB6476F-2932-AD1C-6B2A-B5D0F796A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704"/>
            <a:ext cx="10903976" cy="367416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E14C056-8460-64D1-1EC9-158CDD312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5819" y="4488514"/>
            <a:ext cx="2850015" cy="187239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434FE94-BD43-ABC8-2002-D8FBA35C92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1757" y="3978963"/>
            <a:ext cx="3073675" cy="28914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D278CCD-5300-E964-78CF-A7B5EC896A3E}"/>
              </a:ext>
            </a:extLst>
          </p:cNvPr>
          <p:cNvSpPr txBox="1"/>
          <p:nvPr/>
        </p:nvSpPr>
        <p:spPr>
          <a:xfrm>
            <a:off x="8263773" y="3609631"/>
            <a:ext cx="2903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/>
                </a:solidFill>
              </a:rPr>
              <a:t>주소 확인하고 연결 클릭</a:t>
            </a:r>
          </a:p>
        </p:txBody>
      </p:sp>
    </p:spTree>
    <p:extLst>
      <p:ext uri="{BB962C8B-B14F-4D97-AF65-F5344CB8AC3E}">
        <p14:creationId xmlns:p14="http://schemas.microsoft.com/office/powerpoint/2010/main" val="36098822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D4742C-90EC-48C4-CE1D-E7845E15D6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6D6CA8-C2E8-0A3E-C3E6-3FF59BF2E264}"/>
              </a:ext>
            </a:extLst>
          </p:cNvPr>
          <p:cNvSpPr txBox="1"/>
          <p:nvPr/>
        </p:nvSpPr>
        <p:spPr>
          <a:xfrm>
            <a:off x="377688" y="467140"/>
            <a:ext cx="86569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AWS EC2</a:t>
            </a:r>
            <a:r>
              <a:rPr lang="ko-KR" altLang="en-US" dirty="0"/>
              <a:t>에 </a:t>
            </a:r>
            <a:r>
              <a:rPr lang="ko-KR" altLang="en-US" dirty="0" err="1"/>
              <a:t>도커</a:t>
            </a:r>
            <a:r>
              <a:rPr lang="ko-KR" altLang="en-US" dirty="0"/>
              <a:t> 설치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sudo</a:t>
            </a:r>
            <a:r>
              <a:rPr lang="en-US" altLang="ko-KR" dirty="0"/>
              <a:t> apt-get update</a:t>
            </a:r>
          </a:p>
          <a:p>
            <a:r>
              <a:rPr lang="en-US" altLang="ko-KR" dirty="0" err="1"/>
              <a:t>sudo</a:t>
            </a:r>
            <a:r>
              <a:rPr lang="en-US" altLang="ko-KR" dirty="0"/>
              <a:t> apt-get install docker.io -y</a:t>
            </a:r>
          </a:p>
          <a:p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systemctl</a:t>
            </a:r>
            <a:r>
              <a:rPr lang="en-US" altLang="ko-KR" dirty="0"/>
              <a:t> start docker</a:t>
            </a:r>
          </a:p>
          <a:p>
            <a:r>
              <a:rPr lang="en-US" altLang="ko-KR" dirty="0" err="1"/>
              <a:t>sudo</a:t>
            </a:r>
            <a:r>
              <a:rPr lang="en-US" altLang="ko-KR" dirty="0"/>
              <a:t> docker run hello-world</a:t>
            </a:r>
          </a:p>
          <a:p>
            <a:r>
              <a:rPr lang="en-US" altLang="ko-KR" dirty="0"/>
              <a:t>docker</a:t>
            </a:r>
            <a:r>
              <a:rPr lang="ko-KR" altLang="en-US" dirty="0"/>
              <a:t> </a:t>
            </a:r>
            <a:r>
              <a:rPr lang="en-US" altLang="ko-KR" dirty="0" err="1"/>
              <a:t>ps</a:t>
            </a:r>
            <a:endParaRPr lang="en-US" altLang="ko-KR" dirty="0"/>
          </a:p>
          <a:p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chmod</a:t>
            </a:r>
            <a:r>
              <a:rPr lang="en-US" altLang="ko-KR" dirty="0"/>
              <a:t> 666 /var/run/</a:t>
            </a:r>
            <a:r>
              <a:rPr lang="en-US" altLang="ko-KR" dirty="0" err="1"/>
              <a:t>docker.sock</a:t>
            </a:r>
            <a:endParaRPr lang="en-US" altLang="ko-KR" dirty="0"/>
          </a:p>
          <a:p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systemctl</a:t>
            </a:r>
            <a:r>
              <a:rPr lang="en-US" altLang="ko-KR" dirty="0"/>
              <a:t> enable docker</a:t>
            </a:r>
          </a:p>
          <a:p>
            <a:r>
              <a:rPr lang="en-US" altLang="ko-KR" dirty="0"/>
              <a:t>docker --version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B2459B5-2C28-84EE-C187-C772804C1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88" y="3880579"/>
            <a:ext cx="4867954" cy="42868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E6B383A-0A61-1D2D-E0C2-7DD23085F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88" y="4806919"/>
            <a:ext cx="5753903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5393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8E0D5E-8875-8FFF-6397-CEF00242DC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3443408B-EAE1-B668-F1AC-ABEA8EF9E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479" y="1403404"/>
            <a:ext cx="5692139" cy="499955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A76B94C-4D80-9552-25DC-8F50DE23A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53" y="1580225"/>
            <a:ext cx="4744112" cy="43535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A4CCEB0-46CC-DE4A-A8F5-8AFF73F8FE87}"/>
              </a:ext>
            </a:extLst>
          </p:cNvPr>
          <p:cNvSpPr txBox="1"/>
          <p:nvPr/>
        </p:nvSpPr>
        <p:spPr>
          <a:xfrm>
            <a:off x="0" y="277911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/>
                </a:solidFill>
              </a:rPr>
              <a:t>프로젝트 경로에 </a:t>
            </a:r>
            <a:r>
              <a:rPr lang="en-US" altLang="ko-KR" dirty="0" err="1">
                <a:solidFill>
                  <a:schemeClr val="accent2"/>
                </a:solidFill>
              </a:rPr>
              <a:t>Dockerfile</a:t>
            </a:r>
            <a:r>
              <a:rPr lang="en-US" altLang="ko-KR" dirty="0">
                <a:solidFill>
                  <a:schemeClr val="accent2"/>
                </a:solidFill>
              </a:rPr>
              <a:t> </a:t>
            </a:r>
            <a:r>
              <a:rPr lang="ko-KR" altLang="en-US" dirty="0">
                <a:solidFill>
                  <a:schemeClr val="accent2"/>
                </a:solidFill>
              </a:rPr>
              <a:t>생성 </a:t>
            </a:r>
            <a:r>
              <a:rPr lang="en-US" altLang="ko-KR" dirty="0">
                <a:solidFill>
                  <a:schemeClr val="accent2"/>
                </a:solidFill>
              </a:rPr>
              <a:t>(</a:t>
            </a:r>
            <a:r>
              <a:rPr lang="ko-KR" altLang="en-US" dirty="0">
                <a:solidFill>
                  <a:schemeClr val="accent2"/>
                </a:solidFill>
              </a:rPr>
              <a:t>작성 내용은 프로젝트에 맞게 커스텀 </a:t>
            </a:r>
            <a:r>
              <a:rPr lang="en-US" altLang="ko-KR" dirty="0">
                <a:solidFill>
                  <a:schemeClr val="accent2"/>
                </a:solidFill>
              </a:rPr>
              <a:t>/ </a:t>
            </a:r>
            <a:r>
              <a:rPr lang="ko-KR" altLang="en-US" dirty="0">
                <a:solidFill>
                  <a:schemeClr val="accent2"/>
                </a:solidFill>
              </a:rPr>
              <a:t>현재는 </a:t>
            </a:r>
            <a:r>
              <a:rPr lang="en-US" altLang="ko-KR" dirty="0">
                <a:solidFill>
                  <a:schemeClr val="accent2"/>
                </a:solidFill>
              </a:rPr>
              <a:t>REACT VITE </a:t>
            </a:r>
            <a:r>
              <a:rPr lang="ko-KR" altLang="en-US" dirty="0">
                <a:solidFill>
                  <a:schemeClr val="accent2"/>
                </a:solidFill>
              </a:rPr>
              <a:t>기준</a:t>
            </a:r>
            <a:r>
              <a:rPr lang="en-US" altLang="ko-KR" dirty="0">
                <a:solidFill>
                  <a:schemeClr val="accent2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accent2"/>
                </a:solidFill>
              </a:rPr>
              <a:t>프로젝트 경로에 </a:t>
            </a:r>
            <a:r>
              <a:rPr lang="en-US" altLang="ko-KR" dirty="0">
                <a:solidFill>
                  <a:schemeClr val="accent2"/>
                </a:solidFill>
              </a:rPr>
              <a:t>.</a:t>
            </a:r>
            <a:r>
              <a:rPr lang="en-US" altLang="ko-KR" dirty="0" err="1">
                <a:solidFill>
                  <a:schemeClr val="accent2"/>
                </a:solidFill>
              </a:rPr>
              <a:t>github</a:t>
            </a:r>
            <a:r>
              <a:rPr lang="en-US" altLang="ko-KR" dirty="0">
                <a:solidFill>
                  <a:schemeClr val="accent2"/>
                </a:solidFill>
              </a:rPr>
              <a:t>/workflows/</a:t>
            </a:r>
            <a:r>
              <a:rPr lang="en-US" altLang="ko-KR" dirty="0" err="1">
                <a:solidFill>
                  <a:schemeClr val="accent2"/>
                </a:solidFill>
              </a:rPr>
              <a:t>cicd.yml</a:t>
            </a:r>
            <a:r>
              <a:rPr lang="en-US" altLang="ko-KR" dirty="0">
                <a:solidFill>
                  <a:schemeClr val="accent2"/>
                </a:solidFill>
              </a:rPr>
              <a:t> </a:t>
            </a:r>
            <a:r>
              <a:rPr lang="ko-KR" altLang="en-US" dirty="0">
                <a:solidFill>
                  <a:schemeClr val="accent2"/>
                </a:solidFill>
              </a:rPr>
              <a:t>생성 </a:t>
            </a:r>
            <a:r>
              <a:rPr lang="en-US" altLang="ko-KR" dirty="0">
                <a:solidFill>
                  <a:schemeClr val="accent2"/>
                </a:solidFill>
              </a:rPr>
              <a:t>(</a:t>
            </a:r>
            <a:r>
              <a:rPr lang="ko-KR" altLang="en-US" dirty="0">
                <a:solidFill>
                  <a:schemeClr val="accent2"/>
                </a:solidFill>
              </a:rPr>
              <a:t>작성 내용은 프로젝트에 맞게 커스텀  </a:t>
            </a:r>
            <a:r>
              <a:rPr lang="en-US" altLang="ko-KR" dirty="0">
                <a:solidFill>
                  <a:schemeClr val="accent2"/>
                </a:solidFill>
              </a:rPr>
              <a:t>/ </a:t>
            </a:r>
            <a:r>
              <a:rPr lang="ko-KR" altLang="en-US" dirty="0">
                <a:solidFill>
                  <a:schemeClr val="accent2"/>
                </a:solidFill>
              </a:rPr>
              <a:t>현재는 </a:t>
            </a:r>
            <a:r>
              <a:rPr lang="en-US" altLang="ko-KR" dirty="0">
                <a:solidFill>
                  <a:schemeClr val="accent2"/>
                </a:solidFill>
              </a:rPr>
              <a:t>REACT VITE </a:t>
            </a:r>
            <a:r>
              <a:rPr lang="ko-KR" altLang="en-US" dirty="0">
                <a:solidFill>
                  <a:schemeClr val="accent2"/>
                </a:solidFill>
              </a:rPr>
              <a:t>기준</a:t>
            </a:r>
            <a:r>
              <a:rPr lang="en-US" altLang="ko-KR" dirty="0">
                <a:solidFill>
                  <a:schemeClr val="accent2"/>
                </a:solidFill>
              </a:rPr>
              <a:t>)</a:t>
            </a:r>
          </a:p>
          <a:p>
            <a:r>
              <a:rPr lang="en-US" altLang="ko-KR" dirty="0" err="1">
                <a:solidFill>
                  <a:schemeClr val="accent2"/>
                </a:solidFill>
              </a:rPr>
              <a:t>Github</a:t>
            </a:r>
            <a:r>
              <a:rPr lang="en-US" altLang="ko-KR" dirty="0">
                <a:solidFill>
                  <a:schemeClr val="accent2"/>
                </a:solidFill>
              </a:rPr>
              <a:t> Actions </a:t>
            </a:r>
            <a:r>
              <a:rPr lang="ko-KR" altLang="en-US" dirty="0">
                <a:solidFill>
                  <a:schemeClr val="accent2"/>
                </a:solidFill>
              </a:rPr>
              <a:t>에서 전시되는 에러내용을 보면서 </a:t>
            </a:r>
            <a:r>
              <a:rPr lang="en-US" altLang="ko-KR" dirty="0">
                <a:solidFill>
                  <a:schemeClr val="accent2"/>
                </a:solidFill>
              </a:rPr>
              <a:t>AI</a:t>
            </a:r>
            <a:r>
              <a:rPr lang="ko-KR" altLang="en-US" dirty="0">
                <a:solidFill>
                  <a:schemeClr val="accent2"/>
                </a:solidFill>
              </a:rPr>
              <a:t>와 함께 수정한다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28D38D1-4F0D-EB1F-1B3B-53BB434A73FA}"/>
              </a:ext>
            </a:extLst>
          </p:cNvPr>
          <p:cNvSpPr/>
          <p:nvPr/>
        </p:nvSpPr>
        <p:spPr>
          <a:xfrm>
            <a:off x="9680713" y="5923819"/>
            <a:ext cx="626165" cy="992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name</a:t>
            </a:r>
            <a:endParaRPr lang="ko-KR" altLang="en-US" sz="105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A8C2776-7F8B-672D-6FF6-FD8220421A53}"/>
              </a:ext>
            </a:extLst>
          </p:cNvPr>
          <p:cNvSpPr/>
          <p:nvPr/>
        </p:nvSpPr>
        <p:spPr>
          <a:xfrm>
            <a:off x="7752521" y="5355302"/>
            <a:ext cx="626165" cy="992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name</a:t>
            </a:r>
            <a:endParaRPr lang="ko-KR" altLang="en-US" sz="105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20C2CD6-3363-7974-A867-EFB66B7F25E3}"/>
              </a:ext>
            </a:extLst>
          </p:cNvPr>
          <p:cNvSpPr/>
          <p:nvPr/>
        </p:nvSpPr>
        <p:spPr>
          <a:xfrm>
            <a:off x="7752520" y="4406935"/>
            <a:ext cx="626165" cy="992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name</a:t>
            </a:r>
            <a:endParaRPr lang="ko-KR" altLang="en-US" sz="105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98A8F1-1957-4EB8-C8F4-019CAE0D19DA}"/>
              </a:ext>
            </a:extLst>
          </p:cNvPr>
          <p:cNvSpPr/>
          <p:nvPr/>
        </p:nvSpPr>
        <p:spPr>
          <a:xfrm>
            <a:off x="7981120" y="4148471"/>
            <a:ext cx="626165" cy="992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name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9662543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FB2B71-7BCC-EF19-B53B-728FF6160B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5D3A0D7-22DA-384C-0ABB-FA248158F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35" y="894521"/>
            <a:ext cx="4458922" cy="506895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75D6BEC-2CE6-FEE1-A2D0-87DB1D523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0402" y="2007704"/>
            <a:ext cx="6025289" cy="366779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D38A8D93-7261-D2E6-1775-BD2334AA619C}"/>
              </a:ext>
            </a:extLst>
          </p:cNvPr>
          <p:cNvSpPr/>
          <p:nvPr/>
        </p:nvSpPr>
        <p:spPr>
          <a:xfrm>
            <a:off x="1311965" y="5513415"/>
            <a:ext cx="1202636" cy="4500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E7FD127-D0FF-D747-38E5-211879C433F4}"/>
              </a:ext>
            </a:extLst>
          </p:cNvPr>
          <p:cNvSpPr/>
          <p:nvPr/>
        </p:nvSpPr>
        <p:spPr>
          <a:xfrm>
            <a:off x="3965713" y="1140198"/>
            <a:ext cx="1202636" cy="4500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302D7C5-C52F-F3B1-8ADA-20B82DA6422E}"/>
              </a:ext>
            </a:extLst>
          </p:cNvPr>
          <p:cNvSpPr/>
          <p:nvPr/>
        </p:nvSpPr>
        <p:spPr>
          <a:xfrm>
            <a:off x="9024730" y="4698407"/>
            <a:ext cx="1202636" cy="4500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79F2D05-FEC1-D1BC-E81F-F022C9956B71}"/>
              </a:ext>
            </a:extLst>
          </p:cNvPr>
          <p:cNvSpPr/>
          <p:nvPr/>
        </p:nvSpPr>
        <p:spPr>
          <a:xfrm>
            <a:off x="516835" y="894521"/>
            <a:ext cx="795130" cy="2456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1E28F1-954A-4C70-C28E-9471D6B50D84}"/>
              </a:ext>
            </a:extLst>
          </p:cNvPr>
          <p:cNvSpPr txBox="1"/>
          <p:nvPr/>
        </p:nvSpPr>
        <p:spPr>
          <a:xfrm>
            <a:off x="327991" y="125351"/>
            <a:ext cx="1152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/>
                </a:solidFill>
              </a:rPr>
              <a:t>해당 프로젝트 </a:t>
            </a:r>
            <a:r>
              <a:rPr lang="ko-KR" altLang="en-US" dirty="0" err="1">
                <a:solidFill>
                  <a:schemeClr val="accent2"/>
                </a:solidFill>
              </a:rPr>
              <a:t>깃허브</a:t>
            </a:r>
            <a:r>
              <a:rPr lang="ko-KR" altLang="en-US" dirty="0">
                <a:solidFill>
                  <a:schemeClr val="accent2"/>
                </a:solidFill>
              </a:rPr>
              <a:t> 업로드 후 </a:t>
            </a:r>
            <a:r>
              <a:rPr lang="en-US" altLang="ko-KR" dirty="0">
                <a:solidFill>
                  <a:schemeClr val="accent2"/>
                </a:solidFill>
              </a:rPr>
              <a:t>Settings -&gt;</a:t>
            </a:r>
            <a:r>
              <a:rPr lang="ko-KR" altLang="en-US" dirty="0">
                <a:solidFill>
                  <a:schemeClr val="accent2"/>
                </a:solidFill>
              </a:rPr>
              <a:t> </a:t>
            </a:r>
            <a:r>
              <a:rPr lang="en-US" altLang="ko-KR" dirty="0">
                <a:solidFill>
                  <a:schemeClr val="accent2"/>
                </a:solidFill>
              </a:rPr>
              <a:t>Secrets</a:t>
            </a:r>
            <a:r>
              <a:rPr lang="ko-KR" altLang="en-US" dirty="0">
                <a:solidFill>
                  <a:schemeClr val="accent2"/>
                </a:solidFill>
              </a:rPr>
              <a:t> </a:t>
            </a:r>
            <a:r>
              <a:rPr lang="en-US" altLang="ko-KR" dirty="0">
                <a:solidFill>
                  <a:schemeClr val="accent2"/>
                </a:solidFill>
              </a:rPr>
              <a:t>and variables -&gt; Actions -&gt; New repository secret</a:t>
            </a:r>
            <a:endParaRPr lang="ko-KR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54908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FD0A0C-BF1F-865F-E8EB-063CC174D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DAF7A0D-D7A2-86D2-8A06-A39B9D251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28" y="588185"/>
            <a:ext cx="4410691" cy="42106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8B97B2-25B3-27DF-F6D0-BFBF27D044A3}"/>
              </a:ext>
            </a:extLst>
          </p:cNvPr>
          <p:cNvSpPr txBox="1"/>
          <p:nvPr/>
        </p:nvSpPr>
        <p:spPr>
          <a:xfrm>
            <a:off x="6311348" y="1018830"/>
            <a:ext cx="42837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test </a:t>
            </a:r>
            <a:r>
              <a:rPr lang="ko-KR" altLang="en-US" dirty="0"/>
              <a:t>지우고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DOCKER_NAME </a:t>
            </a:r>
            <a:r>
              <a:rPr lang="ko-KR" altLang="en-US" dirty="0"/>
              <a:t>을</a:t>
            </a:r>
            <a:endParaRPr lang="en-US" altLang="ko-KR" dirty="0"/>
          </a:p>
          <a:p>
            <a:r>
              <a:rPr lang="en-US" altLang="ko-KR" dirty="0"/>
              <a:t>Name</a:t>
            </a:r>
            <a:r>
              <a:rPr lang="ko-KR" altLang="en-US" dirty="0"/>
              <a:t>에 입력하고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Secret</a:t>
            </a:r>
            <a:r>
              <a:rPr lang="ko-KR" altLang="en-US" dirty="0"/>
              <a:t>에 실제 값 입력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7A3887-A2B8-671E-D94C-B2C060C7BEE9}"/>
              </a:ext>
            </a:extLst>
          </p:cNvPr>
          <p:cNvSpPr txBox="1"/>
          <p:nvPr/>
        </p:nvSpPr>
        <p:spPr>
          <a:xfrm>
            <a:off x="6311348" y="3762030"/>
            <a:ext cx="42837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test </a:t>
            </a:r>
            <a:r>
              <a:rPr lang="ko-KR" altLang="en-US" dirty="0"/>
              <a:t>지우고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DOCKER_PASSWORD </a:t>
            </a:r>
            <a:r>
              <a:rPr lang="ko-KR" altLang="en-US" dirty="0"/>
              <a:t>을</a:t>
            </a:r>
            <a:endParaRPr lang="en-US" altLang="ko-KR" dirty="0"/>
          </a:p>
          <a:p>
            <a:r>
              <a:rPr lang="en-US" altLang="ko-KR" dirty="0"/>
              <a:t>Name</a:t>
            </a:r>
            <a:r>
              <a:rPr lang="ko-KR" altLang="en-US" dirty="0"/>
              <a:t>에 입력하고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Secret</a:t>
            </a:r>
            <a:r>
              <a:rPr lang="ko-KR" altLang="en-US" dirty="0"/>
              <a:t>에 실제 값 입력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047BF1-E5C6-0CF0-ABBA-5F7DA5DB2DF8}"/>
              </a:ext>
            </a:extLst>
          </p:cNvPr>
          <p:cNvSpPr txBox="1"/>
          <p:nvPr/>
        </p:nvSpPr>
        <p:spPr>
          <a:xfrm>
            <a:off x="854766" y="4624353"/>
            <a:ext cx="4283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개 만들기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B03390-0BD7-A36B-7A58-EEC63CD76DC6}"/>
              </a:ext>
            </a:extLst>
          </p:cNvPr>
          <p:cNvSpPr txBox="1"/>
          <p:nvPr/>
        </p:nvSpPr>
        <p:spPr>
          <a:xfrm>
            <a:off x="327991" y="125351"/>
            <a:ext cx="1152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accent2"/>
                </a:solidFill>
              </a:rPr>
              <a:t>도커</a:t>
            </a:r>
            <a:r>
              <a:rPr lang="ko-KR" altLang="en-US" dirty="0">
                <a:solidFill>
                  <a:schemeClr val="accent2"/>
                </a:solidFill>
              </a:rPr>
              <a:t> 접속 계정과 환경변수에 쓰일 값들을 </a:t>
            </a:r>
            <a:r>
              <a:rPr lang="ko-KR" altLang="en-US" dirty="0" err="1">
                <a:solidFill>
                  <a:schemeClr val="accent2"/>
                </a:solidFill>
              </a:rPr>
              <a:t>한개씩</a:t>
            </a:r>
            <a:r>
              <a:rPr lang="ko-KR" altLang="en-US" dirty="0">
                <a:solidFill>
                  <a:schemeClr val="accent2"/>
                </a:solidFill>
              </a:rPr>
              <a:t> 만든다</a:t>
            </a:r>
          </a:p>
        </p:txBody>
      </p:sp>
    </p:spTree>
    <p:extLst>
      <p:ext uri="{BB962C8B-B14F-4D97-AF65-F5344CB8AC3E}">
        <p14:creationId xmlns:p14="http://schemas.microsoft.com/office/powerpoint/2010/main" val="72696864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626313-0970-89F1-2D30-B87FDEE6C5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08BD57C-991D-655B-D52F-2DEECCA88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013975" cy="6858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02040D9-154B-3286-2225-F716201AD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0517" y="1901973"/>
            <a:ext cx="6535019" cy="30540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52986EC-BD5A-3529-8D6A-56CBF7373C73}"/>
              </a:ext>
            </a:extLst>
          </p:cNvPr>
          <p:cNvSpPr txBox="1"/>
          <p:nvPr/>
        </p:nvSpPr>
        <p:spPr>
          <a:xfrm>
            <a:off x="4532243" y="125351"/>
            <a:ext cx="7323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accent2"/>
                </a:solidFill>
              </a:rPr>
              <a:t>도커</a:t>
            </a:r>
            <a:r>
              <a:rPr lang="ko-KR" altLang="en-US" dirty="0">
                <a:solidFill>
                  <a:schemeClr val="accent2"/>
                </a:solidFill>
              </a:rPr>
              <a:t> 가입</a:t>
            </a:r>
            <a:endParaRPr lang="en-US" altLang="ko-KR" dirty="0">
              <a:solidFill>
                <a:schemeClr val="accent2"/>
              </a:solidFill>
            </a:endParaRPr>
          </a:p>
          <a:p>
            <a:r>
              <a:rPr lang="en-US" altLang="ko-KR" dirty="0">
                <a:solidFill>
                  <a:schemeClr val="accent2"/>
                </a:solidFill>
              </a:rPr>
              <a:t>USERNAME </a:t>
            </a:r>
            <a:r>
              <a:rPr lang="ko-KR" altLang="en-US" dirty="0">
                <a:solidFill>
                  <a:schemeClr val="accent2"/>
                </a:solidFill>
              </a:rPr>
              <a:t>과 비밀번호 확인 필요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710CAD-6D5B-4D1D-4970-41FC0F344F01}"/>
              </a:ext>
            </a:extLst>
          </p:cNvPr>
          <p:cNvSpPr txBox="1"/>
          <p:nvPr/>
        </p:nvSpPr>
        <p:spPr>
          <a:xfrm>
            <a:off x="4681330" y="4956027"/>
            <a:ext cx="7323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accent2"/>
                </a:solidFill>
              </a:rPr>
              <a:t>깃허브</a:t>
            </a:r>
            <a:r>
              <a:rPr lang="ko-KR" altLang="en-US" dirty="0">
                <a:solidFill>
                  <a:schemeClr val="accent2"/>
                </a:solidFill>
              </a:rPr>
              <a:t> </a:t>
            </a:r>
            <a:r>
              <a:rPr lang="ko-KR" altLang="en-US" dirty="0" err="1">
                <a:solidFill>
                  <a:schemeClr val="accent2"/>
                </a:solidFill>
              </a:rPr>
              <a:t>레포지토리명과</a:t>
            </a:r>
            <a:r>
              <a:rPr lang="ko-KR" altLang="en-US" dirty="0">
                <a:solidFill>
                  <a:schemeClr val="accent2"/>
                </a:solidFill>
              </a:rPr>
              <a:t> 동일하게 </a:t>
            </a:r>
            <a:r>
              <a:rPr lang="ko-KR" altLang="en-US" dirty="0" err="1">
                <a:solidFill>
                  <a:schemeClr val="accent2"/>
                </a:solidFill>
              </a:rPr>
              <a:t>도커허브</a:t>
            </a:r>
            <a:r>
              <a:rPr lang="ko-KR" altLang="en-US" dirty="0">
                <a:solidFill>
                  <a:schemeClr val="accent2"/>
                </a:solidFill>
              </a:rPr>
              <a:t> </a:t>
            </a:r>
            <a:r>
              <a:rPr lang="ko-KR" altLang="en-US" dirty="0" err="1">
                <a:solidFill>
                  <a:schemeClr val="accent2"/>
                </a:solidFill>
              </a:rPr>
              <a:t>레포지토리명을</a:t>
            </a:r>
            <a:r>
              <a:rPr lang="ko-KR" altLang="en-US" dirty="0">
                <a:solidFill>
                  <a:schemeClr val="accent2"/>
                </a:solidFill>
              </a:rPr>
              <a:t> 만든다</a:t>
            </a:r>
          </a:p>
        </p:txBody>
      </p:sp>
    </p:spTree>
    <p:extLst>
      <p:ext uri="{BB962C8B-B14F-4D97-AF65-F5344CB8AC3E}">
        <p14:creationId xmlns:p14="http://schemas.microsoft.com/office/powerpoint/2010/main" val="592214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109FCCD-C6A5-8CDB-519D-B99B7F89B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5764" y="2278854"/>
            <a:ext cx="4933103" cy="17357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F5E3B1A-DD81-E1FF-F746-AB0651966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29" y="662871"/>
            <a:ext cx="4058216" cy="9526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F519F1B-FE70-3221-37A2-BC969D47F4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150" y="5110713"/>
            <a:ext cx="3867690" cy="10097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DCC6724-0341-92C8-049B-76B5D09108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150" y="2278854"/>
            <a:ext cx="4115374" cy="15051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FF0528B-5C1B-5CC7-A91C-C5ED5A353D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4343" y="662871"/>
            <a:ext cx="3953427" cy="11622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74ED49C-52D7-7D85-7CD7-6A97C8C1C7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85764" y="4133470"/>
            <a:ext cx="2200582" cy="272453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F9B00CC-51CA-7A5D-ADE9-2D20C41EE022}"/>
              </a:ext>
            </a:extLst>
          </p:cNvPr>
          <p:cNvSpPr txBox="1"/>
          <p:nvPr/>
        </p:nvSpPr>
        <p:spPr>
          <a:xfrm>
            <a:off x="298174" y="209100"/>
            <a:ext cx="982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 app</a:t>
            </a:r>
            <a:r>
              <a:rPr lang="ko-KR" altLang="en-US" dirty="0">
                <a:sym typeface="Wingdings" panose="05000000000000000000" pitchFamily="2" charset="2"/>
              </a:rPr>
              <a:t> 폴더 안에 폴더를 생성하고 </a:t>
            </a:r>
            <a:r>
              <a:rPr lang="en-US" altLang="ko-KR" dirty="0" err="1">
                <a:sym typeface="Wingdings" panose="05000000000000000000" pitchFamily="2" charset="2"/>
              </a:rPr>
              <a:t>page.tsx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를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컴포넌트로 만든다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결과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140291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3987C6-B9F4-235B-376E-F44D093DB0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65F2389-4117-B57E-3313-9D4FC1F58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5146"/>
            <a:ext cx="3705742" cy="395342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833FC6F-0EF4-FA6B-5CAD-813FF93C0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839" y="1832959"/>
            <a:ext cx="7687748" cy="271500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DDBF016-86B3-7CEE-E726-DA0AD259019A}"/>
              </a:ext>
            </a:extLst>
          </p:cNvPr>
          <p:cNvSpPr/>
          <p:nvPr/>
        </p:nvSpPr>
        <p:spPr>
          <a:xfrm>
            <a:off x="572413" y="4322931"/>
            <a:ext cx="1202636" cy="4500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74C3E6C-5558-668F-647D-6EE05EA6FE3F}"/>
              </a:ext>
            </a:extLst>
          </p:cNvPr>
          <p:cNvSpPr/>
          <p:nvPr/>
        </p:nvSpPr>
        <p:spPr>
          <a:xfrm>
            <a:off x="9666717" y="1937540"/>
            <a:ext cx="1803040" cy="4500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EE142C-6062-2B9D-077D-2FEF81915436}"/>
              </a:ext>
            </a:extLst>
          </p:cNvPr>
          <p:cNvSpPr txBox="1"/>
          <p:nvPr/>
        </p:nvSpPr>
        <p:spPr>
          <a:xfrm>
            <a:off x="4296139" y="5074145"/>
            <a:ext cx="7687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accent2"/>
                </a:solidFill>
              </a:rPr>
              <a:t>깃허브</a:t>
            </a:r>
            <a:r>
              <a:rPr lang="ko-KR" altLang="en-US" dirty="0">
                <a:solidFill>
                  <a:schemeClr val="accent2"/>
                </a:solidFill>
              </a:rPr>
              <a:t> 사이드바에서 </a:t>
            </a:r>
            <a:r>
              <a:rPr lang="en-US" altLang="ko-KR" dirty="0">
                <a:solidFill>
                  <a:schemeClr val="accent2"/>
                </a:solidFill>
              </a:rPr>
              <a:t>Actions -&gt; Runners -&gt; New self-hosted runner</a:t>
            </a:r>
            <a:endParaRPr lang="ko-KR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56854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9BCA07-05F3-BC1A-608C-E584598BC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01002A6-BFA1-E85D-6D37-8BBB45AEC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203" y="0"/>
            <a:ext cx="5702797" cy="685800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073D82F8-DF2D-A663-20EB-FE924565BC53}"/>
              </a:ext>
            </a:extLst>
          </p:cNvPr>
          <p:cNvGrpSpPr/>
          <p:nvPr/>
        </p:nvGrpSpPr>
        <p:grpSpPr>
          <a:xfrm>
            <a:off x="167818" y="457200"/>
            <a:ext cx="5928182" cy="5943600"/>
            <a:chOff x="167818" y="457200"/>
            <a:chExt cx="5928182" cy="59436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B1F44C4-7E47-8174-7BB9-386D1662C1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7818" y="457200"/>
              <a:ext cx="5928182" cy="59436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A196C44-42BF-6E43-339A-758038B5383A}"/>
                </a:ext>
              </a:extLst>
            </p:cNvPr>
            <p:cNvSpPr/>
            <p:nvPr/>
          </p:nvSpPr>
          <p:spPr>
            <a:xfrm>
              <a:off x="167818" y="5615609"/>
              <a:ext cx="3042521" cy="78519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D258E34-8321-4657-EE8F-8DC9621C2C1E}"/>
              </a:ext>
            </a:extLst>
          </p:cNvPr>
          <p:cNvSpPr txBox="1"/>
          <p:nvPr/>
        </p:nvSpPr>
        <p:spPr>
          <a:xfrm>
            <a:off x="377687" y="6400800"/>
            <a:ext cx="5325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Linux</a:t>
            </a:r>
            <a:r>
              <a:rPr lang="ko-KR" altLang="en-US" dirty="0">
                <a:solidFill>
                  <a:schemeClr val="accent2"/>
                </a:solidFill>
              </a:rPr>
              <a:t>를 선택하고 </a:t>
            </a:r>
            <a:r>
              <a:rPr lang="en-US" altLang="ko-KR" dirty="0">
                <a:solidFill>
                  <a:schemeClr val="accent2"/>
                </a:solidFill>
              </a:rPr>
              <a:t>AWS</a:t>
            </a:r>
            <a:r>
              <a:rPr lang="ko-KR" altLang="en-US" dirty="0">
                <a:solidFill>
                  <a:schemeClr val="accent2"/>
                </a:solidFill>
              </a:rPr>
              <a:t>에 하나씩 복사하여 입력</a:t>
            </a:r>
          </a:p>
        </p:txBody>
      </p:sp>
    </p:spTree>
    <p:extLst>
      <p:ext uri="{BB962C8B-B14F-4D97-AF65-F5344CB8AC3E}">
        <p14:creationId xmlns:p14="http://schemas.microsoft.com/office/powerpoint/2010/main" val="150192015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C2BB9B-E145-0395-8C35-2511A57108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C833C61-2EE7-92A6-23C2-5D6F8918E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30" y="85258"/>
            <a:ext cx="7325747" cy="668748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E110CB0-2754-6823-B9A1-F81207A38846}"/>
              </a:ext>
            </a:extLst>
          </p:cNvPr>
          <p:cNvSpPr txBox="1"/>
          <p:nvPr/>
        </p:nvSpPr>
        <p:spPr>
          <a:xfrm>
            <a:off x="7566990" y="3244333"/>
            <a:ext cx="3813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Download</a:t>
            </a:r>
            <a:r>
              <a:rPr lang="ko-KR" altLang="en-US" dirty="0">
                <a:solidFill>
                  <a:schemeClr val="accent2"/>
                </a:solidFill>
              </a:rPr>
              <a:t>와 </a:t>
            </a:r>
            <a:r>
              <a:rPr lang="en-US" altLang="ko-KR" dirty="0">
                <a:solidFill>
                  <a:schemeClr val="accent2"/>
                </a:solidFill>
              </a:rPr>
              <a:t>Configure </a:t>
            </a:r>
            <a:r>
              <a:rPr lang="ko-KR" altLang="en-US" dirty="0" err="1">
                <a:solidFill>
                  <a:schemeClr val="accent2"/>
                </a:solidFill>
              </a:rPr>
              <a:t>복붙</a:t>
            </a:r>
            <a:r>
              <a:rPr lang="ko-KR" altLang="en-US" dirty="0">
                <a:solidFill>
                  <a:schemeClr val="accent2"/>
                </a:solidFill>
              </a:rPr>
              <a:t> 후</a:t>
            </a:r>
            <a:endParaRPr lang="en-US" altLang="ko-KR" dirty="0">
              <a:solidFill>
                <a:schemeClr val="accent2"/>
              </a:solidFill>
            </a:endParaRPr>
          </a:p>
          <a:p>
            <a:r>
              <a:rPr lang="en-US" altLang="ko-KR" dirty="0">
                <a:solidFill>
                  <a:schemeClr val="accent2"/>
                </a:solidFill>
              </a:rPr>
              <a:t>Connected to </a:t>
            </a:r>
            <a:r>
              <a:rPr lang="en-US" altLang="ko-KR" dirty="0" err="1">
                <a:solidFill>
                  <a:schemeClr val="accent2"/>
                </a:solidFill>
              </a:rPr>
              <a:t>Github</a:t>
            </a:r>
            <a:r>
              <a:rPr lang="en-US" altLang="ko-KR" dirty="0">
                <a:solidFill>
                  <a:schemeClr val="accent2"/>
                </a:solidFill>
              </a:rPr>
              <a:t> </a:t>
            </a:r>
            <a:r>
              <a:rPr lang="ko-KR" altLang="en-US" dirty="0">
                <a:solidFill>
                  <a:schemeClr val="accent2"/>
                </a:solidFill>
              </a:rPr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311023269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78C505A-8B19-1A35-6CC8-D403F8E93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66" y="321754"/>
            <a:ext cx="3396682" cy="27632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9E0F34-7560-C92C-4A92-29F8B8D5B012}"/>
              </a:ext>
            </a:extLst>
          </p:cNvPr>
          <p:cNvSpPr txBox="1"/>
          <p:nvPr/>
        </p:nvSpPr>
        <p:spPr>
          <a:xfrm>
            <a:off x="5814391" y="1242391"/>
            <a:ext cx="37967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sudo</a:t>
            </a:r>
            <a:r>
              <a:rPr lang="en-US" altLang="ko-KR" dirty="0"/>
              <a:t> ./svc.sh install</a:t>
            </a:r>
          </a:p>
          <a:p>
            <a:endParaRPr lang="en-US" altLang="ko-KR" dirty="0"/>
          </a:p>
          <a:p>
            <a:r>
              <a:rPr lang="en-US" altLang="ko-KR" dirty="0" err="1"/>
              <a:t>sudo</a:t>
            </a:r>
            <a:r>
              <a:rPr lang="en-US" altLang="ko-KR" dirty="0"/>
              <a:t> ./svc.sh start</a:t>
            </a:r>
          </a:p>
          <a:p>
            <a:endParaRPr lang="en-US" altLang="ko-KR" dirty="0"/>
          </a:p>
          <a:p>
            <a:r>
              <a:rPr lang="ko-KR" altLang="en-US"/>
              <a:t>입력해서 실행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C11FE0D-9713-A355-EED1-8EE7E4DB7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4438"/>
            <a:ext cx="12192000" cy="342872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CFD4C76-7B8D-6267-2150-696038A025A0}"/>
              </a:ext>
            </a:extLst>
          </p:cNvPr>
          <p:cNvSpPr/>
          <p:nvPr/>
        </p:nvSpPr>
        <p:spPr>
          <a:xfrm>
            <a:off x="3170583" y="3299791"/>
            <a:ext cx="1868556" cy="373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6DBF8E0-0B6C-3BF4-5D45-BBE76D88D6E6}"/>
              </a:ext>
            </a:extLst>
          </p:cNvPr>
          <p:cNvSpPr/>
          <p:nvPr/>
        </p:nvSpPr>
        <p:spPr>
          <a:xfrm>
            <a:off x="3091070" y="4377635"/>
            <a:ext cx="1868556" cy="373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4747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ABD235A-8407-BBBF-644D-99CDA3658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77" y="487017"/>
            <a:ext cx="7170167" cy="40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5107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A61E8A-A2A2-4458-B5B7-4832643FD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CB5B800-FC6C-64B8-A070-96D57B5C8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653" y="1633287"/>
            <a:ext cx="6582694" cy="35914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4E7336-478D-FE68-54F3-2B6FFA77163B}"/>
              </a:ext>
            </a:extLst>
          </p:cNvPr>
          <p:cNvSpPr txBox="1"/>
          <p:nvPr/>
        </p:nvSpPr>
        <p:spPr>
          <a:xfrm>
            <a:off x="3810000" y="5434705"/>
            <a:ext cx="5284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빌드 및 배포 진행 완료 확인</a:t>
            </a:r>
          </a:p>
        </p:txBody>
      </p:sp>
    </p:spTree>
    <p:extLst>
      <p:ext uri="{BB962C8B-B14F-4D97-AF65-F5344CB8AC3E}">
        <p14:creationId xmlns:p14="http://schemas.microsoft.com/office/powerpoint/2010/main" val="29485139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621744-A22D-F336-9425-4639A2650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9812F2C-F15D-731C-88B6-E2C1BB01D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75" y="109330"/>
            <a:ext cx="4991797" cy="237205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8D78563-5D8D-CB4D-0099-ABB85FEC9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13" y="2789691"/>
            <a:ext cx="11569148" cy="63930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7B508E3-556A-3FA0-6CDB-589477EB9A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828" y="4243178"/>
            <a:ext cx="8425070" cy="214158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A99F6E2-909E-1A89-354F-3C05BE31358F}"/>
              </a:ext>
            </a:extLst>
          </p:cNvPr>
          <p:cNvSpPr txBox="1"/>
          <p:nvPr/>
        </p:nvSpPr>
        <p:spPr>
          <a:xfrm>
            <a:off x="8816009" y="4999383"/>
            <a:ext cx="2733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/>
                </a:solidFill>
              </a:rPr>
              <a:t>규칙 추가해서</a:t>
            </a:r>
            <a:endParaRPr lang="en-US" altLang="ko-KR" dirty="0">
              <a:solidFill>
                <a:schemeClr val="accent2"/>
              </a:solidFill>
            </a:endParaRPr>
          </a:p>
          <a:p>
            <a:r>
              <a:rPr lang="ko-KR" altLang="en-US" dirty="0">
                <a:solidFill>
                  <a:schemeClr val="accent2"/>
                </a:solidFill>
              </a:rPr>
              <a:t>포트 와 접속</a:t>
            </a:r>
            <a:r>
              <a:rPr lang="en-US" altLang="ko-KR" dirty="0">
                <a:solidFill>
                  <a:schemeClr val="accent2"/>
                </a:solidFill>
              </a:rPr>
              <a:t>IP </a:t>
            </a:r>
            <a:r>
              <a:rPr lang="ko-KR" altLang="en-US" dirty="0">
                <a:solidFill>
                  <a:schemeClr val="accent2"/>
                </a:solidFill>
              </a:rPr>
              <a:t>설정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33F73B-075C-2842-184E-A627FA5539E1}"/>
              </a:ext>
            </a:extLst>
          </p:cNvPr>
          <p:cNvSpPr txBox="1"/>
          <p:nvPr/>
        </p:nvSpPr>
        <p:spPr>
          <a:xfrm>
            <a:off x="6175513" y="649027"/>
            <a:ext cx="5284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2"/>
                </a:solidFill>
              </a:rPr>
              <a:t>인스턴스에서 보안</a:t>
            </a:r>
            <a:r>
              <a:rPr lang="en-US" altLang="ko-KR" dirty="0">
                <a:solidFill>
                  <a:schemeClr val="accent2"/>
                </a:solidFill>
              </a:rPr>
              <a:t>(Security </a:t>
            </a:r>
            <a:r>
              <a:rPr lang="ko-KR" altLang="en-US" dirty="0">
                <a:solidFill>
                  <a:schemeClr val="accent2"/>
                </a:solidFill>
              </a:rPr>
              <a:t>접속</a:t>
            </a:r>
            <a:r>
              <a:rPr lang="en-US" altLang="ko-KR" dirty="0">
                <a:solidFill>
                  <a:schemeClr val="accent2"/>
                </a:solidFill>
              </a:rPr>
              <a:t>)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2D2472-922D-1852-2BB6-49A6AB8BD902}"/>
              </a:ext>
            </a:extLst>
          </p:cNvPr>
          <p:cNvSpPr txBox="1"/>
          <p:nvPr/>
        </p:nvSpPr>
        <p:spPr>
          <a:xfrm>
            <a:off x="6096000" y="3466757"/>
            <a:ext cx="5284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chemeClr val="accent2"/>
                </a:solidFill>
              </a:rPr>
              <a:t>인바운드</a:t>
            </a:r>
            <a:r>
              <a:rPr lang="ko-KR" altLang="en-US" dirty="0">
                <a:solidFill>
                  <a:schemeClr val="accent2"/>
                </a:solidFill>
              </a:rPr>
              <a:t> 규칙 편집 클릭</a:t>
            </a:r>
          </a:p>
        </p:txBody>
      </p:sp>
    </p:spTree>
    <p:extLst>
      <p:ext uri="{BB962C8B-B14F-4D97-AF65-F5344CB8AC3E}">
        <p14:creationId xmlns:p14="http://schemas.microsoft.com/office/powerpoint/2010/main" val="5914697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B62115-B926-4281-0450-F53E4134E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9B601FF-E3F3-6461-89B0-FDA24E788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153" y="2319182"/>
            <a:ext cx="6401693" cy="22196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156E56-62D5-6FF6-6C9A-C66051C11AC1}"/>
              </a:ext>
            </a:extLst>
          </p:cNvPr>
          <p:cNvSpPr txBox="1"/>
          <p:nvPr/>
        </p:nvSpPr>
        <p:spPr>
          <a:xfrm>
            <a:off x="3359426" y="4860235"/>
            <a:ext cx="419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EC2 </a:t>
            </a:r>
            <a:r>
              <a:rPr lang="ko-KR" altLang="en-US" dirty="0">
                <a:solidFill>
                  <a:schemeClr val="accent2"/>
                </a:solidFill>
              </a:rPr>
              <a:t>인스턴스에 들어가서 주소 확인</a:t>
            </a:r>
          </a:p>
        </p:txBody>
      </p:sp>
    </p:spTree>
    <p:extLst>
      <p:ext uri="{BB962C8B-B14F-4D97-AF65-F5344CB8AC3E}">
        <p14:creationId xmlns:p14="http://schemas.microsoft.com/office/powerpoint/2010/main" val="653684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C1B881-212A-F252-EC77-EB91A44071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5013D5-216F-FF9E-88CC-DBE274277133}"/>
              </a:ext>
            </a:extLst>
          </p:cNvPr>
          <p:cNvSpPr txBox="1"/>
          <p:nvPr/>
        </p:nvSpPr>
        <p:spPr>
          <a:xfrm>
            <a:off x="288235" y="347870"/>
            <a:ext cx="982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 app</a:t>
            </a:r>
            <a:r>
              <a:rPr lang="ko-KR" altLang="en-US" dirty="0">
                <a:sym typeface="Wingdings" panose="05000000000000000000" pitchFamily="2" charset="2"/>
              </a:rPr>
              <a:t> 폴더 안에 폴더를 생성하고 </a:t>
            </a:r>
            <a:r>
              <a:rPr lang="en-US" altLang="ko-KR" dirty="0" err="1">
                <a:sym typeface="Wingdings" panose="05000000000000000000" pitchFamily="2" charset="2"/>
              </a:rPr>
              <a:t>page.tsx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를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컴포넌트로 만든다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결과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F7C842-E78D-2237-A041-0F54ED3E7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471" y="4009724"/>
            <a:ext cx="3530007" cy="250466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DBA4BFB-852C-62F3-5EB5-B0408420C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7470" y="1137570"/>
            <a:ext cx="3530007" cy="255704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0759A81-2C0A-8625-4F9A-C4FECB054A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797" y="3186204"/>
            <a:ext cx="3486637" cy="163852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A4B7C6F-E2E8-0ABF-B6D0-A4F6AE6574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706" y="5133350"/>
            <a:ext cx="3439005" cy="146705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74E97E8-34BD-1E86-30FB-E883023E6E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797" y="1140871"/>
            <a:ext cx="3181794" cy="180047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52EBDCC-46C0-8A16-606F-4AAE95FC4C7D}"/>
              </a:ext>
            </a:extLst>
          </p:cNvPr>
          <p:cNvSpPr txBox="1"/>
          <p:nvPr/>
        </p:nvSpPr>
        <p:spPr>
          <a:xfrm>
            <a:off x="7691238" y="1209404"/>
            <a:ext cx="450076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홈 페이지 </a:t>
            </a:r>
            <a:r>
              <a:rPr lang="en-US" altLang="ko-KR" dirty="0"/>
              <a:t>: localhost:3000/</a:t>
            </a:r>
          </a:p>
          <a:p>
            <a:r>
              <a:rPr lang="ko-KR" altLang="en-US" dirty="0"/>
              <a:t>쓰기 페이지 </a:t>
            </a:r>
            <a:r>
              <a:rPr lang="en-US" altLang="ko-KR" dirty="0"/>
              <a:t>: localhost:3000/write</a:t>
            </a:r>
          </a:p>
          <a:p>
            <a:r>
              <a:rPr lang="ko-KR" altLang="en-US" dirty="0"/>
              <a:t>회원가입 페이지 </a:t>
            </a:r>
            <a:r>
              <a:rPr lang="en-US" altLang="ko-KR" dirty="0"/>
              <a:t>: localhost:3000/register</a:t>
            </a:r>
          </a:p>
          <a:p>
            <a:r>
              <a:rPr lang="ko-KR" altLang="en-US" dirty="0"/>
              <a:t>상세 페이지 </a:t>
            </a:r>
            <a:r>
              <a:rPr lang="en-US" altLang="ko-KR" dirty="0"/>
              <a:t>: localhost:3000/detail/[slug]</a:t>
            </a:r>
          </a:p>
          <a:p>
            <a:r>
              <a:rPr lang="ko-KR" altLang="en-US" dirty="0"/>
              <a:t>변경 페이지 </a:t>
            </a:r>
            <a:r>
              <a:rPr lang="en-US" altLang="ko-KR" dirty="0"/>
              <a:t>: localhost:3000/edit/[slug]</a:t>
            </a:r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1F4B3725-AAA8-DF9C-A662-2AC749B1A6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67503" y="4005468"/>
            <a:ext cx="2200582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46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915F99-CB61-1250-638A-E1FC980AFA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821781-CCC8-5776-9293-D44F547A5194}"/>
              </a:ext>
            </a:extLst>
          </p:cNvPr>
          <p:cNvSpPr txBox="1"/>
          <p:nvPr/>
        </p:nvSpPr>
        <p:spPr>
          <a:xfrm>
            <a:off x="288235" y="347870"/>
            <a:ext cx="982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>
                <a:sym typeface="Wingdings" panose="05000000000000000000" pitchFamily="2" charset="2"/>
              </a:rPr>
              <a:t>app/</a:t>
            </a:r>
            <a:r>
              <a:rPr lang="en-US" altLang="ko-KR" dirty="0" err="1">
                <a:sym typeface="Wingdings" panose="05000000000000000000" pitchFamily="2" charset="2"/>
              </a:rPr>
              <a:t>layout.tsx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에 네비게이션을 만들어 페이지 공통으로 반영한다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A9F959-8B45-DE5C-BA52-5113B435E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026" y="1383601"/>
            <a:ext cx="3511870" cy="30088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80BE04-67E4-4042-8364-5F081BBC568A}"/>
              </a:ext>
            </a:extLst>
          </p:cNvPr>
          <p:cNvSpPr txBox="1"/>
          <p:nvPr/>
        </p:nvSpPr>
        <p:spPr>
          <a:xfrm>
            <a:off x="424026" y="4524366"/>
            <a:ext cx="335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{children} : </a:t>
            </a:r>
            <a:r>
              <a:rPr lang="en-US" altLang="ko-KR" dirty="0" err="1"/>
              <a:t>page.tsx</a:t>
            </a:r>
            <a:endParaRPr lang="ko-KR" altLang="en-US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F48717F7-45DE-3B47-59B6-BA3585978E94}"/>
              </a:ext>
            </a:extLst>
          </p:cNvPr>
          <p:cNvSpPr/>
          <p:nvPr/>
        </p:nvSpPr>
        <p:spPr>
          <a:xfrm>
            <a:off x="4681330" y="2782957"/>
            <a:ext cx="924340" cy="4572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B0F831C-5650-7FA1-0CF1-D996A9000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9994" y="4936283"/>
            <a:ext cx="2971842" cy="76778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CD7CA4E-2C8A-B78E-BE60-5748A2BFB8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4614" y="1203188"/>
            <a:ext cx="3620005" cy="3534268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27398943-4F6D-5E82-F621-9AA639462F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9994" y="5902891"/>
            <a:ext cx="2971842" cy="65269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DE431BD-F865-7428-AB19-11EBDDC51023}"/>
              </a:ext>
            </a:extLst>
          </p:cNvPr>
          <p:cNvSpPr txBox="1"/>
          <p:nvPr/>
        </p:nvSpPr>
        <p:spPr>
          <a:xfrm>
            <a:off x="5143500" y="5223442"/>
            <a:ext cx="335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공통 적용</a:t>
            </a:r>
          </a:p>
        </p:txBody>
      </p:sp>
    </p:spTree>
    <p:extLst>
      <p:ext uri="{BB962C8B-B14F-4D97-AF65-F5344CB8AC3E}">
        <p14:creationId xmlns:p14="http://schemas.microsoft.com/office/powerpoint/2010/main" val="1918645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3D1E75-B835-A847-7CD6-CF36EFDD2E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7EBC9A-3D0F-243C-FD5D-88CECF3161B5}"/>
              </a:ext>
            </a:extLst>
          </p:cNvPr>
          <p:cNvSpPr txBox="1"/>
          <p:nvPr/>
        </p:nvSpPr>
        <p:spPr>
          <a:xfrm>
            <a:off x="296517" y="347870"/>
            <a:ext cx="115989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dirty="0">
                <a:sym typeface="Wingdings" panose="05000000000000000000" pitchFamily="2" charset="2"/>
              </a:rPr>
              <a:t>몽고</a:t>
            </a:r>
            <a:r>
              <a:rPr lang="en-US" altLang="ko-KR" dirty="0">
                <a:sym typeface="Wingdings" panose="05000000000000000000" pitchFamily="2" charset="2"/>
              </a:rPr>
              <a:t>DB </a:t>
            </a:r>
            <a:r>
              <a:rPr lang="ko-KR" altLang="en-US" dirty="0">
                <a:sym typeface="Wingdings" panose="05000000000000000000" pitchFamily="2" charset="2"/>
              </a:rPr>
              <a:t>기능을 넣는다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 err="1">
                <a:sym typeface="Wingdings" panose="05000000000000000000" pitchFamily="2" charset="2"/>
              </a:rPr>
              <a:t>npm</a:t>
            </a:r>
            <a:r>
              <a:rPr lang="en-US" altLang="ko-KR" dirty="0">
                <a:sym typeface="Wingdings" panose="05000000000000000000" pitchFamily="2" charset="2"/>
              </a:rPr>
              <a:t> install </a:t>
            </a:r>
            <a:r>
              <a:rPr lang="en-US" altLang="ko-KR" dirty="0" err="1">
                <a:sym typeface="Wingdings" panose="05000000000000000000" pitchFamily="2" charset="2"/>
              </a:rPr>
              <a:t>mongodb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>
                <a:sym typeface="Wingdings" panose="05000000000000000000" pitchFamily="2" charset="2"/>
              </a:rPr>
              <a:t>.env </a:t>
            </a:r>
            <a:r>
              <a:rPr lang="ko-KR" altLang="en-US" dirty="0">
                <a:sym typeface="Wingdings" panose="05000000000000000000" pitchFamily="2" charset="2"/>
              </a:rPr>
              <a:t>파일 생성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프로젝트 가장 바깥 경로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>
                <a:sym typeface="Wingdings" panose="05000000000000000000" pitchFamily="2" charset="2"/>
              </a:rPr>
              <a:t>/</a:t>
            </a:r>
            <a:r>
              <a:rPr lang="en-US" altLang="ko-KR" dirty="0" err="1">
                <a:sym typeface="Wingdings" panose="05000000000000000000" pitchFamily="2" charset="2"/>
              </a:rPr>
              <a:t>src</a:t>
            </a:r>
            <a:r>
              <a:rPr lang="en-US" altLang="ko-KR" dirty="0">
                <a:sym typeface="Wingdings" panose="05000000000000000000" pitchFamily="2" charset="2"/>
              </a:rPr>
              <a:t>/Utils/</a:t>
            </a:r>
            <a:r>
              <a:rPr lang="en-US" altLang="ko-KR" dirty="0" err="1">
                <a:sym typeface="Wingdings" panose="05000000000000000000" pitchFamily="2" charset="2"/>
              </a:rPr>
              <a:t>db.ts</a:t>
            </a:r>
            <a:r>
              <a:rPr lang="en-US" altLang="ko-KR" dirty="0">
                <a:sym typeface="Wingdings" panose="05000000000000000000" pitchFamily="2" charset="2"/>
              </a:rPr>
              <a:t>    </a:t>
            </a:r>
            <a:r>
              <a:rPr lang="ko-KR" altLang="en-US" dirty="0">
                <a:sym typeface="Wingdings" panose="05000000000000000000" pitchFamily="2" charset="2"/>
              </a:rPr>
              <a:t>생성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err="1">
                <a:sym typeface="Wingdings" panose="05000000000000000000" pitchFamily="2" charset="2"/>
              </a:rPr>
              <a:t>src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폴더에 </a:t>
            </a:r>
            <a:r>
              <a:rPr lang="en-US" altLang="ko-KR" dirty="0">
                <a:sym typeface="Wingdings" panose="05000000000000000000" pitchFamily="2" charset="2"/>
              </a:rPr>
              <a:t>Utils </a:t>
            </a:r>
            <a:r>
              <a:rPr lang="ko-KR" altLang="en-US" dirty="0">
                <a:sym typeface="Wingdings" panose="05000000000000000000" pitchFamily="2" charset="2"/>
              </a:rPr>
              <a:t>폴더를 만든다 </a:t>
            </a:r>
            <a:r>
              <a:rPr lang="en-US" altLang="ko-KR" dirty="0">
                <a:sym typeface="Wingdings" panose="05000000000000000000" pitchFamily="2" charset="2"/>
              </a:rPr>
              <a:t>-&gt;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 err="1">
                <a:sym typeface="Wingdings" panose="05000000000000000000" pitchFamily="2" charset="2"/>
              </a:rPr>
              <a:t>db.ts</a:t>
            </a:r>
            <a:r>
              <a:rPr lang="ko-KR" altLang="en-US" dirty="0">
                <a:sym typeface="Wingdings" panose="05000000000000000000" pitchFamily="2" charset="2"/>
              </a:rPr>
              <a:t> 파일을 생성</a:t>
            </a:r>
            <a:endParaRPr lang="en-US" altLang="ko-KR" dirty="0">
              <a:sym typeface="Wingdings" panose="05000000000000000000" pitchFamily="2" charset="2"/>
            </a:endParaRP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err="1"/>
              <a:t>깃허브에</a:t>
            </a:r>
            <a:r>
              <a:rPr lang="ko-KR" altLang="en-US" dirty="0"/>
              <a:t> </a:t>
            </a:r>
            <a:r>
              <a:rPr lang="ko-KR" altLang="en-US" dirty="0" err="1"/>
              <a:t>저장해놓은</a:t>
            </a:r>
            <a:r>
              <a:rPr lang="ko-KR" altLang="en-US" dirty="0"/>
              <a:t> </a:t>
            </a:r>
            <a:r>
              <a:rPr lang="en-US" altLang="ko-KR" dirty="0" err="1"/>
              <a:t>db.ts</a:t>
            </a:r>
            <a:r>
              <a:rPr lang="ko-KR" altLang="en-US" dirty="0"/>
              <a:t> 를 복사하여 </a:t>
            </a:r>
            <a:r>
              <a:rPr lang="ko-KR" altLang="en-US" dirty="0" err="1"/>
              <a:t>붙여넣는다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F4F408-A286-9C74-980D-7B6952614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0888" y="141594"/>
            <a:ext cx="6284728" cy="55187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45C778A-8FF2-2721-0930-8B80D8354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874" y="2881236"/>
            <a:ext cx="1438476" cy="109552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5788DFD-5ACC-02F7-9237-AC11618CCA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921" y="4658378"/>
            <a:ext cx="5582429" cy="11050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1CE6C29-FD47-F3F6-8E58-CFA49A646B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921" y="5885811"/>
            <a:ext cx="5868219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555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2130</Words>
  <Application>Microsoft Office PowerPoint</Application>
  <PresentationFormat>와이드스크린</PresentationFormat>
  <Paragraphs>375</Paragraphs>
  <Slides>67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67</vt:i4>
      </vt:variant>
    </vt:vector>
  </HeadingPairs>
  <TitlesOfParts>
    <vt:vector size="71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성종 손</dc:creator>
  <cp:lastModifiedBy>성종 손</cp:lastModifiedBy>
  <cp:revision>459</cp:revision>
  <dcterms:created xsi:type="dcterms:W3CDTF">2025-08-29T19:44:13Z</dcterms:created>
  <dcterms:modified xsi:type="dcterms:W3CDTF">2025-09-05T21:48:33Z</dcterms:modified>
</cp:coreProperties>
</file>