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66" r:id="rId3"/>
    <p:sldId id="265" r:id="rId4"/>
    <p:sldId id="259" r:id="rId5"/>
    <p:sldId id="262" r:id="rId6"/>
    <p:sldId id="264" r:id="rId7"/>
    <p:sldId id="270" r:id="rId8"/>
    <p:sldId id="263" r:id="rId9"/>
    <p:sldId id="2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186"/>
    <a:srgbClr val="C7232B"/>
    <a:srgbClr val="DE333E"/>
    <a:srgbClr val="0C477E"/>
    <a:srgbClr val="262626"/>
    <a:srgbClr val="232222"/>
    <a:srgbClr val="75175F"/>
    <a:srgbClr val="D1252F"/>
    <a:srgbClr val="EDEDED"/>
    <a:srgbClr val="1E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3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94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26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BFA0C7-3A9D-4575-AB26-110DF5EE8B00}"/>
              </a:ext>
            </a:extLst>
          </p:cNvPr>
          <p:cNvSpPr/>
          <p:nvPr userDrawn="1"/>
        </p:nvSpPr>
        <p:spPr>
          <a:xfrm>
            <a:off x="122215" y="135322"/>
            <a:ext cx="11947570" cy="658735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94000"/>
                  <a:lumOff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055910D-2040-484A-87E5-FBDC0D176A14}"/>
              </a:ext>
            </a:extLst>
          </p:cNvPr>
          <p:cNvSpPr/>
          <p:nvPr userDrawn="1"/>
        </p:nvSpPr>
        <p:spPr>
          <a:xfrm rot="10800000">
            <a:off x="3977160" y="617907"/>
            <a:ext cx="28388" cy="28388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02A8464-0C66-4BED-818A-3362948FDE6D}"/>
              </a:ext>
            </a:extLst>
          </p:cNvPr>
          <p:cNvSpPr/>
          <p:nvPr userDrawn="1"/>
        </p:nvSpPr>
        <p:spPr>
          <a:xfrm rot="10800000">
            <a:off x="9010000" y="1366962"/>
            <a:ext cx="19389" cy="19389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EB5B34E-8E36-4947-8420-4EE5B58A420D}"/>
              </a:ext>
            </a:extLst>
          </p:cNvPr>
          <p:cNvSpPr/>
          <p:nvPr userDrawn="1"/>
        </p:nvSpPr>
        <p:spPr>
          <a:xfrm rot="10800000">
            <a:off x="7399791" y="121570"/>
            <a:ext cx="73632" cy="73632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CE7CDFF-C688-487A-8A5E-399D424F1CCE}"/>
              </a:ext>
            </a:extLst>
          </p:cNvPr>
          <p:cNvSpPr/>
          <p:nvPr userDrawn="1"/>
        </p:nvSpPr>
        <p:spPr>
          <a:xfrm rot="10800000">
            <a:off x="8663487" y="5687765"/>
            <a:ext cx="143491" cy="143491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7DCBCA5-6796-4726-8ED5-5ACA811D7C0F}"/>
              </a:ext>
            </a:extLst>
          </p:cNvPr>
          <p:cNvGrpSpPr/>
          <p:nvPr userDrawn="1"/>
        </p:nvGrpSpPr>
        <p:grpSpPr>
          <a:xfrm>
            <a:off x="3505035" y="871706"/>
            <a:ext cx="5181929" cy="5123600"/>
            <a:chOff x="3978811" y="1307307"/>
            <a:chExt cx="4282586" cy="423437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3A81FF3-EA58-45E0-BAE7-88965C90C997}"/>
                </a:ext>
              </a:extLst>
            </p:cNvPr>
            <p:cNvSpPr/>
            <p:nvPr userDrawn="1"/>
          </p:nvSpPr>
          <p:spPr>
            <a:xfrm>
              <a:off x="3978812" y="1307307"/>
              <a:ext cx="4234377" cy="423437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1000"/>
                    <a:lumOff val="9000"/>
                  </a:schemeClr>
                </a:gs>
                <a:gs pos="100000">
                  <a:schemeClr val="tx1">
                    <a:lumMod val="7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85000"/>
                      <a:lumOff val="15000"/>
                      <a:alpha val="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>
                <a:ln>
                  <a:solidFill>
                    <a:schemeClr val="bg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5" name="막힌 원호 24">
              <a:extLst>
                <a:ext uri="{FF2B5EF4-FFF2-40B4-BE49-F238E27FC236}">
                  <a16:creationId xmlns:a16="http://schemas.microsoft.com/office/drawing/2014/main" id="{68E3BC31-0B4E-4692-A1B0-2C3A83C54C89}"/>
                </a:ext>
              </a:extLst>
            </p:cNvPr>
            <p:cNvSpPr/>
            <p:nvPr userDrawn="1"/>
          </p:nvSpPr>
          <p:spPr>
            <a:xfrm>
              <a:off x="3978811" y="1307307"/>
              <a:ext cx="4234377" cy="4234377"/>
            </a:xfrm>
            <a:prstGeom prst="blockArc">
              <a:avLst>
                <a:gd name="adj1" fmla="val 6756848"/>
                <a:gd name="adj2" fmla="val 21307195"/>
                <a:gd name="adj3" fmla="val 146"/>
              </a:avLst>
            </a:prstGeom>
            <a:gradFill flip="none" rotWithShape="1">
              <a:gsLst>
                <a:gs pos="0">
                  <a:schemeClr val="tx1">
                    <a:lumMod val="6000"/>
                    <a:lumOff val="94000"/>
                  </a:schemeClr>
                </a:gs>
                <a:gs pos="100000">
                  <a:schemeClr val="tx1">
                    <a:lumMod val="90000"/>
                    <a:lumOff val="1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noFill/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>
                <a:ln>
                  <a:solidFill>
                    <a:schemeClr val="bg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838E9B1-B173-4A87-B57F-D72272DE0213}"/>
                </a:ext>
              </a:extLst>
            </p:cNvPr>
            <p:cNvSpPr/>
            <p:nvPr userDrawn="1"/>
          </p:nvSpPr>
          <p:spPr>
            <a:xfrm rot="10800000">
              <a:off x="8148193" y="3199456"/>
              <a:ext cx="113204" cy="113206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C1C0C5D3-0882-46D2-9B07-8764444FE26E}"/>
              </a:ext>
            </a:extLst>
          </p:cNvPr>
          <p:cNvSpPr/>
          <p:nvPr userDrawn="1"/>
        </p:nvSpPr>
        <p:spPr>
          <a:xfrm rot="10800000">
            <a:off x="489579" y="557503"/>
            <a:ext cx="45720" cy="45720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81D83E5-1494-4FC0-9651-9FBD24FE42EB}"/>
              </a:ext>
            </a:extLst>
          </p:cNvPr>
          <p:cNvSpPr/>
          <p:nvPr userDrawn="1"/>
        </p:nvSpPr>
        <p:spPr>
          <a:xfrm rot="10800000">
            <a:off x="2431431" y="3852793"/>
            <a:ext cx="28388" cy="28388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BA27D81-8536-4EE5-B683-7C4C9B8454E4}"/>
              </a:ext>
            </a:extLst>
          </p:cNvPr>
          <p:cNvSpPr/>
          <p:nvPr userDrawn="1"/>
        </p:nvSpPr>
        <p:spPr>
          <a:xfrm rot="10800000">
            <a:off x="3223087" y="5527101"/>
            <a:ext cx="45720" cy="45720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736839" y="2938109"/>
            <a:ext cx="6718320" cy="61150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ko-KR" altLang="en-US" sz="7200" b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>
                  <a:glow rad="1117600">
                    <a:schemeClr val="bg1">
                      <a:alpha val="6000"/>
                    </a:schemeClr>
                  </a:glow>
                </a:effectLst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Lumens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203198" y="4075379"/>
            <a:ext cx="3721434" cy="35896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dist">
              <a:defRPr lang="ko-KR" altLang="en-US" sz="1200" b="0" kern="1200" spc="-4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algn="ctr" defTabSz="914400" rtl="0" eaLnBrk="1" latinLnBrk="1" hangingPunct="1"/>
            <a:r>
              <a:rPr lang="en-US" altLang="ko-KR" dirty="0" err="1"/>
              <a:t>Powerpoint</a:t>
            </a:r>
            <a:r>
              <a:rPr lang="en-US" altLang="ko-KR" dirty="0"/>
              <a:t> Free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218936" y="6311365"/>
            <a:ext cx="3754127" cy="351433"/>
          </a:xfrm>
        </p:spPr>
        <p:txBody>
          <a:bodyPr/>
          <a:lstStyle>
            <a:lvl1pPr algn="dist">
              <a:lnSpc>
                <a:spcPct val="150000"/>
              </a:lnSpc>
              <a:defRPr lang="en-US" altLang="ko-KR" sz="600" b="0" kern="1200" spc="-6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ADSTOREPOST.COM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596FEEB-CA03-4F78-B6B9-A01A9A37C3DB}"/>
              </a:ext>
            </a:extLst>
          </p:cNvPr>
          <p:cNvSpPr/>
          <p:nvPr userDrawn="1"/>
        </p:nvSpPr>
        <p:spPr>
          <a:xfrm rot="10800000">
            <a:off x="5910122" y="2069563"/>
            <a:ext cx="307585" cy="307585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C13565A-1FEF-4024-95A0-5FE73D0231D6}"/>
              </a:ext>
            </a:extLst>
          </p:cNvPr>
          <p:cNvCxnSpPr/>
          <p:nvPr userDrawn="1"/>
        </p:nvCxnSpPr>
        <p:spPr>
          <a:xfrm>
            <a:off x="4792205" y="3803410"/>
            <a:ext cx="2607586" cy="0"/>
          </a:xfrm>
          <a:prstGeom prst="line">
            <a:avLst/>
          </a:prstGeom>
          <a:ln w="6350" cap="rnd">
            <a:solidFill>
              <a:schemeClr val="bg1">
                <a:alpha val="21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F201452E-E36E-4DF3-9F7A-E6891012110C}"/>
              </a:ext>
            </a:extLst>
          </p:cNvPr>
          <p:cNvSpPr/>
          <p:nvPr userDrawn="1"/>
        </p:nvSpPr>
        <p:spPr>
          <a:xfrm rot="10800000">
            <a:off x="9627253" y="3406140"/>
            <a:ext cx="45720" cy="45720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9CC2BAC-9341-4E5B-BE0A-7348F06F06F3}"/>
              </a:ext>
            </a:extLst>
          </p:cNvPr>
          <p:cNvCxnSpPr/>
          <p:nvPr userDrawn="1"/>
        </p:nvCxnSpPr>
        <p:spPr>
          <a:xfrm>
            <a:off x="5547168" y="3803410"/>
            <a:ext cx="1105871" cy="0"/>
          </a:xfrm>
          <a:prstGeom prst="line">
            <a:avLst/>
          </a:prstGeom>
          <a:ln w="63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4B6C267F-43F6-439F-AF0F-DCC49BE8AE81}"/>
              </a:ext>
            </a:extLst>
          </p:cNvPr>
          <p:cNvSpPr/>
          <p:nvPr userDrawn="1"/>
        </p:nvSpPr>
        <p:spPr>
          <a:xfrm rot="10800000">
            <a:off x="12018343" y="6676296"/>
            <a:ext cx="45720" cy="45720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AF739A0-9025-41C7-A26F-1AB592223262}"/>
              </a:ext>
            </a:extLst>
          </p:cNvPr>
          <p:cNvSpPr/>
          <p:nvPr userDrawn="1"/>
        </p:nvSpPr>
        <p:spPr>
          <a:xfrm rot="10800000">
            <a:off x="2926731" y="1795393"/>
            <a:ext cx="28388" cy="28388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C52F88-4472-479B-AC83-24D319FAAAB4}"/>
              </a:ext>
            </a:extLst>
          </p:cNvPr>
          <p:cNvSpPr/>
          <p:nvPr userDrawn="1"/>
        </p:nvSpPr>
        <p:spPr>
          <a:xfrm>
            <a:off x="122215" y="135322"/>
            <a:ext cx="11947570" cy="658735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94000"/>
                  <a:lumOff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39295" y="2956952"/>
            <a:ext cx="2514634" cy="48223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2400" b="0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29" name="텍스트 개체 틀 6">
            <a:extLst>
              <a:ext uri="{FF2B5EF4-FFF2-40B4-BE49-F238E27FC236}">
                <a16:creationId xmlns:a16="http://schemas.microsoft.com/office/drawing/2014/main" id="{64686456-CF20-4152-A129-4F9847646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9295" y="3634706"/>
            <a:ext cx="2959664" cy="25547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en-US" altLang="ko-KR" sz="12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ADSTOREPOST.COM</a:t>
            </a:r>
          </a:p>
        </p:txBody>
      </p: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905187FB-4BA8-475F-A651-DA402FD389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87598" y="1797578"/>
            <a:ext cx="2286030" cy="3314315"/>
          </a:xfrm>
          <a:prstGeom prst="roundRect">
            <a:avLst>
              <a:gd name="adj" fmla="val 501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>
              <a:defRPr lang="en-US" altLang="ko-KR" sz="12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Design</a:t>
            </a:r>
          </a:p>
          <a:p>
            <a:pPr lvl="0" algn="dist"/>
            <a:endParaRPr lang="en-US" altLang="ko-KR" dirty="0"/>
          </a:p>
          <a:p>
            <a:pPr lvl="0" algn="dist"/>
            <a:r>
              <a:rPr lang="en-US" altLang="ko-KR" dirty="0"/>
              <a:t>Concept</a:t>
            </a:r>
          </a:p>
          <a:p>
            <a:pPr lvl="0" algn="dist"/>
            <a:endParaRPr lang="en-US" altLang="ko-KR" dirty="0"/>
          </a:p>
          <a:p>
            <a:pPr lvl="0" algn="dist"/>
            <a:r>
              <a:rPr lang="en-US" altLang="ko-KR" dirty="0"/>
              <a:t>Template</a:t>
            </a:r>
          </a:p>
          <a:p>
            <a:pPr lvl="0" algn="dist"/>
            <a:endParaRPr lang="en-US" altLang="ko-KR" dirty="0"/>
          </a:p>
          <a:p>
            <a:pPr lvl="0" algn="dist"/>
            <a:endParaRPr lang="en-US" altLang="ko-KR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207DF13-D06A-4F15-B535-483C9470731D}"/>
              </a:ext>
            </a:extLst>
          </p:cNvPr>
          <p:cNvGrpSpPr/>
          <p:nvPr userDrawn="1"/>
        </p:nvGrpSpPr>
        <p:grpSpPr>
          <a:xfrm>
            <a:off x="271440" y="275551"/>
            <a:ext cx="438314" cy="433380"/>
            <a:chOff x="3505035" y="871706"/>
            <a:chExt cx="5181929" cy="512360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07E6068-B6E5-4319-9F45-AA636FC9FFA2}"/>
                </a:ext>
              </a:extLst>
            </p:cNvPr>
            <p:cNvGrpSpPr/>
            <p:nvPr userDrawn="1"/>
          </p:nvGrpSpPr>
          <p:grpSpPr>
            <a:xfrm>
              <a:off x="3505035" y="871706"/>
              <a:ext cx="5181929" cy="5123600"/>
              <a:chOff x="3978811" y="1307307"/>
              <a:chExt cx="4282586" cy="4234377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472DC28-D3E7-495D-AE3B-4062714C9EE4}"/>
                  </a:ext>
                </a:extLst>
              </p:cNvPr>
              <p:cNvSpPr/>
              <p:nvPr userDrawn="1"/>
            </p:nvSpPr>
            <p:spPr>
              <a:xfrm>
                <a:off x="3978812" y="1307307"/>
                <a:ext cx="4234377" cy="4234377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1000"/>
                      <a:lumOff val="9000"/>
                    </a:schemeClr>
                  </a:gs>
                  <a:gs pos="100000">
                    <a:schemeClr val="tx1">
                      <a:lumMod val="7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85000"/>
                        <a:lumOff val="15000"/>
                        <a:alpha val="9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6" name="막힌 원호 45">
                <a:extLst>
                  <a:ext uri="{FF2B5EF4-FFF2-40B4-BE49-F238E27FC236}">
                    <a16:creationId xmlns:a16="http://schemas.microsoft.com/office/drawing/2014/main" id="{95AB9D76-C2B9-449D-97B0-ACE9838D446E}"/>
                  </a:ext>
                </a:extLst>
              </p:cNvPr>
              <p:cNvSpPr/>
              <p:nvPr userDrawn="1"/>
            </p:nvSpPr>
            <p:spPr>
              <a:xfrm>
                <a:off x="3978811" y="1307307"/>
                <a:ext cx="4234377" cy="4234377"/>
              </a:xfrm>
              <a:prstGeom prst="blockArc">
                <a:avLst>
                  <a:gd name="adj1" fmla="val 6756848"/>
                  <a:gd name="adj2" fmla="val 21307195"/>
                  <a:gd name="adj3" fmla="val 146"/>
                </a:avLst>
              </a:prstGeom>
              <a:gradFill flip="none" rotWithShape="1">
                <a:gsLst>
                  <a:gs pos="0">
                    <a:schemeClr val="tx1">
                      <a:lumMod val="6000"/>
                      <a:lumOff val="94000"/>
                    </a:schemeClr>
                  </a:gs>
                  <a:gs pos="100000">
                    <a:schemeClr val="tx1">
                      <a:lumMod val="90000"/>
                      <a:lumOff val="1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41D8652-A29B-4800-A41B-9E573A26A626}"/>
                  </a:ext>
                </a:extLst>
              </p:cNvPr>
              <p:cNvSpPr/>
              <p:nvPr userDrawn="1"/>
            </p:nvSpPr>
            <p:spPr>
              <a:xfrm rot="10800000">
                <a:off x="8148193" y="3199456"/>
                <a:ext cx="113204" cy="113206"/>
              </a:xfrm>
              <a:prstGeom prst="ellipse">
                <a:avLst/>
              </a:prstGeom>
              <a:gradFill flip="none" rotWithShape="1">
                <a:gsLst>
                  <a:gs pos="55000">
                    <a:schemeClr val="bg1">
                      <a:alpha val="90000"/>
                    </a:schemeClr>
                  </a:gs>
                  <a:gs pos="100000">
                    <a:schemeClr val="bg1"/>
                  </a:gs>
                  <a:gs pos="0">
                    <a:schemeClr val="bg1"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glow rad="431800">
                  <a:schemeClr val="accent3">
                    <a:satMod val="175000"/>
                    <a:alpha val="12000"/>
                  </a:schemeClr>
                </a:glow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290D3EA-6FCD-46AE-AC3A-ECE214D3E700}"/>
                </a:ext>
              </a:extLst>
            </p:cNvPr>
            <p:cNvSpPr/>
            <p:nvPr userDrawn="1"/>
          </p:nvSpPr>
          <p:spPr>
            <a:xfrm rot="10800000">
              <a:off x="5645802" y="3012474"/>
              <a:ext cx="842063" cy="842064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9A96A637-D711-410C-81D0-0BA9FAE282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4819" y="350015"/>
            <a:ext cx="811561" cy="26156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altLang="ko-KR" sz="8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LUMENS</a:t>
            </a:r>
          </a:p>
        </p:txBody>
      </p:sp>
      <p:sp>
        <p:nvSpPr>
          <p:cNvPr id="50" name="텍스트 개체 틀 6">
            <a:extLst>
              <a:ext uri="{FF2B5EF4-FFF2-40B4-BE49-F238E27FC236}">
                <a16:creationId xmlns:a16="http://schemas.microsoft.com/office/drawing/2014/main" id="{0632CC26-7772-4F80-AB58-3056BCFB46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53598" y="2650335"/>
            <a:ext cx="544860" cy="111095"/>
          </a:xfrm>
          <a:prstGeom prst="roundRect">
            <a:avLst>
              <a:gd name="adj" fmla="val 501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>
              <a:defRPr lang="en-US" altLang="ko-KR" sz="10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INDEX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1F8CC1-ACD8-4547-9D9E-74F590FD5A51}"/>
              </a:ext>
            </a:extLst>
          </p:cNvPr>
          <p:cNvGrpSpPr/>
          <p:nvPr userDrawn="1"/>
        </p:nvGrpSpPr>
        <p:grpSpPr>
          <a:xfrm>
            <a:off x="2438748" y="350015"/>
            <a:ext cx="8715044" cy="5946160"/>
            <a:chOff x="2438748" y="350015"/>
            <a:chExt cx="8715044" cy="594616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65A0CCA-561E-4F6D-93E7-97B3B40194BE}"/>
                </a:ext>
              </a:extLst>
            </p:cNvPr>
            <p:cNvSpPr/>
            <p:nvPr/>
          </p:nvSpPr>
          <p:spPr>
            <a:xfrm rot="10800000" flipH="1" flipV="1">
              <a:off x="4587663" y="1831181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E056AF6-ED11-4EB6-87D8-9FC13F3020CE}"/>
                </a:ext>
              </a:extLst>
            </p:cNvPr>
            <p:cNvSpPr/>
            <p:nvPr/>
          </p:nvSpPr>
          <p:spPr>
            <a:xfrm rot="10800000" flipH="1" flipV="1">
              <a:off x="2438748" y="494783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35B53AB-82A9-4D0E-8B8F-61F5C5CB77DA}"/>
                </a:ext>
              </a:extLst>
            </p:cNvPr>
            <p:cNvSpPr/>
            <p:nvPr/>
          </p:nvSpPr>
          <p:spPr>
            <a:xfrm rot="10800000" flipH="1" flipV="1">
              <a:off x="11130331" y="2416185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06FA41E-1DD1-4DAC-960B-7D5A3597C680}"/>
                </a:ext>
              </a:extLst>
            </p:cNvPr>
            <p:cNvSpPr/>
            <p:nvPr/>
          </p:nvSpPr>
          <p:spPr>
            <a:xfrm rot="10800000" flipH="1" flipV="1">
              <a:off x="8215191" y="6272714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CE8EF17-1DDC-48E4-B9F9-2DBB2BF40D35}"/>
                </a:ext>
              </a:extLst>
            </p:cNvPr>
            <p:cNvSpPr/>
            <p:nvPr/>
          </p:nvSpPr>
          <p:spPr>
            <a:xfrm rot="10800000" flipH="1" flipV="1">
              <a:off x="3597140" y="108113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C17C225-D2D9-4626-B6FE-41C389981227}"/>
                </a:ext>
              </a:extLst>
            </p:cNvPr>
            <p:cNvSpPr/>
            <p:nvPr/>
          </p:nvSpPr>
          <p:spPr>
            <a:xfrm rot="10800000" flipH="1" flipV="1">
              <a:off x="5080348" y="556136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8AEB20A-E520-4CE8-BCFC-112DF72F5705}"/>
                </a:ext>
              </a:extLst>
            </p:cNvPr>
            <p:cNvSpPr/>
            <p:nvPr/>
          </p:nvSpPr>
          <p:spPr>
            <a:xfrm rot="10800000" flipH="1" flipV="1">
              <a:off x="7256831" y="350015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176D6D7-94E7-48FA-AC5F-4745C77D256E}"/>
                </a:ext>
              </a:extLst>
            </p:cNvPr>
            <p:cNvSpPr/>
            <p:nvPr/>
          </p:nvSpPr>
          <p:spPr>
            <a:xfrm rot="10800000" flipH="1" flipV="1">
              <a:off x="4341691" y="4206544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C52F88-4472-479B-AC83-24D319FAAAB4}"/>
              </a:ext>
            </a:extLst>
          </p:cNvPr>
          <p:cNvSpPr/>
          <p:nvPr userDrawn="1"/>
        </p:nvSpPr>
        <p:spPr>
          <a:xfrm>
            <a:off x="122215" y="135322"/>
            <a:ext cx="11947570" cy="658735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94000"/>
                  <a:lumOff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699" y="1233027"/>
            <a:ext cx="10504252" cy="48223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ko-KR" altLang="en-US" sz="20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Main Title </a:t>
            </a:r>
            <a:endParaRPr lang="ko-KR" altLang="en-US" dirty="0"/>
          </a:p>
        </p:txBody>
      </p: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905187FB-4BA8-475F-A651-DA402FD389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167" y="1797578"/>
            <a:ext cx="10795612" cy="3314315"/>
          </a:xfrm>
          <a:prstGeom prst="roundRect">
            <a:avLst>
              <a:gd name="adj" fmla="val 501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en-US" altLang="ko-KR" sz="12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Design</a:t>
            </a:r>
          </a:p>
          <a:p>
            <a:pPr lvl="0" algn="dist"/>
            <a:endParaRPr lang="en-US" altLang="ko-KR" dirty="0"/>
          </a:p>
          <a:p>
            <a:pPr lvl="0" algn="dist"/>
            <a:r>
              <a:rPr lang="en-US" altLang="ko-KR" dirty="0"/>
              <a:t>Concept</a:t>
            </a:r>
          </a:p>
          <a:p>
            <a:pPr lvl="0" algn="dist"/>
            <a:endParaRPr lang="en-US" altLang="ko-KR" dirty="0"/>
          </a:p>
          <a:p>
            <a:pPr lvl="0" algn="dist"/>
            <a:r>
              <a:rPr lang="en-US" altLang="ko-KR" dirty="0"/>
              <a:t>Template</a:t>
            </a:r>
          </a:p>
          <a:p>
            <a:pPr lvl="0" algn="dist"/>
            <a:endParaRPr lang="en-US" altLang="ko-KR" dirty="0"/>
          </a:p>
          <a:p>
            <a:pPr lvl="0" algn="dist"/>
            <a:endParaRPr lang="en-US" altLang="ko-KR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207DF13-D06A-4F15-B535-483C9470731D}"/>
              </a:ext>
            </a:extLst>
          </p:cNvPr>
          <p:cNvGrpSpPr/>
          <p:nvPr userDrawn="1"/>
        </p:nvGrpSpPr>
        <p:grpSpPr>
          <a:xfrm>
            <a:off x="271440" y="275551"/>
            <a:ext cx="438314" cy="433380"/>
            <a:chOff x="3505035" y="871706"/>
            <a:chExt cx="5181929" cy="512360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07E6068-B6E5-4319-9F45-AA636FC9FFA2}"/>
                </a:ext>
              </a:extLst>
            </p:cNvPr>
            <p:cNvGrpSpPr/>
            <p:nvPr userDrawn="1"/>
          </p:nvGrpSpPr>
          <p:grpSpPr>
            <a:xfrm>
              <a:off x="3505035" y="871706"/>
              <a:ext cx="5181929" cy="5123600"/>
              <a:chOff x="3978811" y="1307307"/>
              <a:chExt cx="4282586" cy="4234377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472DC28-D3E7-495D-AE3B-4062714C9EE4}"/>
                  </a:ext>
                </a:extLst>
              </p:cNvPr>
              <p:cNvSpPr/>
              <p:nvPr userDrawn="1"/>
            </p:nvSpPr>
            <p:spPr>
              <a:xfrm>
                <a:off x="3978812" y="1307307"/>
                <a:ext cx="4234377" cy="4234377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1000"/>
                      <a:lumOff val="9000"/>
                    </a:schemeClr>
                  </a:gs>
                  <a:gs pos="100000">
                    <a:schemeClr val="tx1">
                      <a:lumMod val="7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85000"/>
                        <a:lumOff val="15000"/>
                        <a:alpha val="9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6" name="막힌 원호 45">
                <a:extLst>
                  <a:ext uri="{FF2B5EF4-FFF2-40B4-BE49-F238E27FC236}">
                    <a16:creationId xmlns:a16="http://schemas.microsoft.com/office/drawing/2014/main" id="{95AB9D76-C2B9-449D-97B0-ACE9838D446E}"/>
                  </a:ext>
                </a:extLst>
              </p:cNvPr>
              <p:cNvSpPr/>
              <p:nvPr userDrawn="1"/>
            </p:nvSpPr>
            <p:spPr>
              <a:xfrm>
                <a:off x="3978811" y="1307307"/>
                <a:ext cx="4234377" cy="4234377"/>
              </a:xfrm>
              <a:prstGeom prst="blockArc">
                <a:avLst>
                  <a:gd name="adj1" fmla="val 6756848"/>
                  <a:gd name="adj2" fmla="val 21307195"/>
                  <a:gd name="adj3" fmla="val 146"/>
                </a:avLst>
              </a:prstGeom>
              <a:gradFill flip="none" rotWithShape="1">
                <a:gsLst>
                  <a:gs pos="0">
                    <a:schemeClr val="tx1">
                      <a:lumMod val="6000"/>
                      <a:lumOff val="94000"/>
                    </a:schemeClr>
                  </a:gs>
                  <a:gs pos="100000">
                    <a:schemeClr val="tx1">
                      <a:lumMod val="90000"/>
                      <a:lumOff val="1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41D8652-A29B-4800-A41B-9E573A26A626}"/>
                  </a:ext>
                </a:extLst>
              </p:cNvPr>
              <p:cNvSpPr/>
              <p:nvPr userDrawn="1"/>
            </p:nvSpPr>
            <p:spPr>
              <a:xfrm rot="10800000">
                <a:off x="8148193" y="3199456"/>
                <a:ext cx="113204" cy="113206"/>
              </a:xfrm>
              <a:prstGeom prst="ellipse">
                <a:avLst/>
              </a:prstGeom>
              <a:gradFill flip="none" rotWithShape="1">
                <a:gsLst>
                  <a:gs pos="55000">
                    <a:schemeClr val="bg1">
                      <a:alpha val="90000"/>
                    </a:schemeClr>
                  </a:gs>
                  <a:gs pos="100000">
                    <a:schemeClr val="bg1"/>
                  </a:gs>
                  <a:gs pos="0">
                    <a:schemeClr val="bg1"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glow rad="431800">
                  <a:schemeClr val="accent3">
                    <a:satMod val="175000"/>
                    <a:alpha val="12000"/>
                  </a:schemeClr>
                </a:glow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290D3EA-6FCD-46AE-AC3A-ECE214D3E700}"/>
                </a:ext>
              </a:extLst>
            </p:cNvPr>
            <p:cNvSpPr/>
            <p:nvPr userDrawn="1"/>
          </p:nvSpPr>
          <p:spPr>
            <a:xfrm rot="10800000">
              <a:off x="5645802" y="3012474"/>
              <a:ext cx="842063" cy="842064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9A96A637-D711-410C-81D0-0BA9FAE282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4819" y="350015"/>
            <a:ext cx="811561" cy="26156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altLang="ko-KR" sz="8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LUMENS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1F8CC1-ACD8-4547-9D9E-74F590FD5A51}"/>
              </a:ext>
            </a:extLst>
          </p:cNvPr>
          <p:cNvGrpSpPr/>
          <p:nvPr userDrawn="1"/>
        </p:nvGrpSpPr>
        <p:grpSpPr>
          <a:xfrm>
            <a:off x="2438748" y="350015"/>
            <a:ext cx="8715044" cy="5946160"/>
            <a:chOff x="2438748" y="350015"/>
            <a:chExt cx="8715044" cy="594616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65A0CCA-561E-4F6D-93E7-97B3B40194BE}"/>
                </a:ext>
              </a:extLst>
            </p:cNvPr>
            <p:cNvSpPr/>
            <p:nvPr/>
          </p:nvSpPr>
          <p:spPr>
            <a:xfrm rot="10800000" flipH="1" flipV="1">
              <a:off x="4587663" y="1831181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E056AF6-ED11-4EB6-87D8-9FC13F3020CE}"/>
                </a:ext>
              </a:extLst>
            </p:cNvPr>
            <p:cNvSpPr/>
            <p:nvPr/>
          </p:nvSpPr>
          <p:spPr>
            <a:xfrm rot="10800000" flipH="1" flipV="1">
              <a:off x="2438748" y="494783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35B53AB-82A9-4D0E-8B8F-61F5C5CB77DA}"/>
                </a:ext>
              </a:extLst>
            </p:cNvPr>
            <p:cNvSpPr/>
            <p:nvPr/>
          </p:nvSpPr>
          <p:spPr>
            <a:xfrm rot="10800000" flipH="1" flipV="1">
              <a:off x="11130331" y="2416185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06FA41E-1DD1-4DAC-960B-7D5A3597C680}"/>
                </a:ext>
              </a:extLst>
            </p:cNvPr>
            <p:cNvSpPr/>
            <p:nvPr/>
          </p:nvSpPr>
          <p:spPr>
            <a:xfrm rot="10800000" flipH="1" flipV="1">
              <a:off x="8215191" y="6272714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CE8EF17-1DDC-48E4-B9F9-2DBB2BF40D35}"/>
                </a:ext>
              </a:extLst>
            </p:cNvPr>
            <p:cNvSpPr/>
            <p:nvPr/>
          </p:nvSpPr>
          <p:spPr>
            <a:xfrm rot="10800000" flipH="1" flipV="1">
              <a:off x="3597140" y="108113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C17C225-D2D9-4626-B6FE-41C389981227}"/>
                </a:ext>
              </a:extLst>
            </p:cNvPr>
            <p:cNvSpPr/>
            <p:nvPr/>
          </p:nvSpPr>
          <p:spPr>
            <a:xfrm rot="10800000" flipH="1" flipV="1">
              <a:off x="5080348" y="556136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8AEB20A-E520-4CE8-BCFC-112DF72F5705}"/>
                </a:ext>
              </a:extLst>
            </p:cNvPr>
            <p:cNvSpPr/>
            <p:nvPr/>
          </p:nvSpPr>
          <p:spPr>
            <a:xfrm rot="10800000" flipH="1" flipV="1">
              <a:off x="7256831" y="350015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176D6D7-94E7-48FA-AC5F-4745C77D256E}"/>
                </a:ext>
              </a:extLst>
            </p:cNvPr>
            <p:cNvSpPr/>
            <p:nvPr/>
          </p:nvSpPr>
          <p:spPr>
            <a:xfrm rot="10800000" flipH="1" flipV="1">
              <a:off x="4341691" y="4206544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23" name="바닥글 개체 틀 4">
            <a:extLst>
              <a:ext uri="{FF2B5EF4-FFF2-40B4-BE49-F238E27FC236}">
                <a16:creationId xmlns:a16="http://schemas.microsoft.com/office/drawing/2014/main" id="{1F2A96E5-1507-473F-9074-30DCC70B3A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11458" y="6344447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id="{82C9B879-5733-4B4E-AAAC-99724556D8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15957" y="6390422"/>
            <a:ext cx="576006" cy="204912"/>
          </a:xfrm>
        </p:spPr>
        <p:txBody>
          <a:bodyPr/>
          <a:lstStyle>
            <a:lvl1pPr algn="r">
              <a:lnSpc>
                <a:spcPct val="100000"/>
              </a:lnSpc>
              <a:defRPr sz="800" b="0">
                <a:solidFill>
                  <a:schemeClr val="bg1">
                    <a:alpha val="49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0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C52F88-4472-479B-AC83-24D319FAAAB4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4000"/>
                  <a:lumOff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1816" y="2202131"/>
            <a:ext cx="4499879" cy="48223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14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Subtitle Page Number</a:t>
            </a:r>
            <a:endParaRPr lang="ko-KR" altLang="en-US" dirty="0"/>
          </a:p>
        </p:txBody>
      </p: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905187FB-4BA8-475F-A651-DA402FD389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1816" y="2684363"/>
            <a:ext cx="4499879" cy="1607862"/>
          </a:xfrm>
          <a:prstGeom prst="roundRect">
            <a:avLst>
              <a:gd name="adj" fmla="val 501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en-US" altLang="ko-KR" sz="3200" b="0" kern="1200" spc="-60" baseline="0" dirty="0" smtClean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>
                  <a:glow rad="1117600">
                    <a:schemeClr val="bg1">
                      <a:alpha val="6000"/>
                    </a:schemeClr>
                  </a:glow>
                </a:effectLst>
                <a:latin typeface="+mn-ea"/>
                <a:ea typeface="+mn-ea"/>
                <a:cs typeface="+mn-cs"/>
              </a:defRPr>
            </a:lvl1pPr>
          </a:lstStyle>
          <a:p>
            <a:pPr lvl="0" algn="dist"/>
            <a:r>
              <a:rPr lang="en-US" altLang="ko-KR" dirty="0"/>
              <a:t>LUMENS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207DF13-D06A-4F15-B535-483C9470731D}"/>
              </a:ext>
            </a:extLst>
          </p:cNvPr>
          <p:cNvGrpSpPr/>
          <p:nvPr userDrawn="1"/>
        </p:nvGrpSpPr>
        <p:grpSpPr>
          <a:xfrm>
            <a:off x="271440" y="275551"/>
            <a:ext cx="438314" cy="433380"/>
            <a:chOff x="3505035" y="871706"/>
            <a:chExt cx="5181929" cy="512360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07E6068-B6E5-4319-9F45-AA636FC9FFA2}"/>
                </a:ext>
              </a:extLst>
            </p:cNvPr>
            <p:cNvGrpSpPr/>
            <p:nvPr userDrawn="1"/>
          </p:nvGrpSpPr>
          <p:grpSpPr>
            <a:xfrm>
              <a:off x="3505035" y="871706"/>
              <a:ext cx="5181929" cy="5123600"/>
              <a:chOff x="3978811" y="1307307"/>
              <a:chExt cx="4282586" cy="4234377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472DC28-D3E7-495D-AE3B-4062714C9EE4}"/>
                  </a:ext>
                </a:extLst>
              </p:cNvPr>
              <p:cNvSpPr/>
              <p:nvPr userDrawn="1"/>
            </p:nvSpPr>
            <p:spPr>
              <a:xfrm>
                <a:off x="3978812" y="1307307"/>
                <a:ext cx="4234377" cy="4234377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1000"/>
                      <a:lumOff val="9000"/>
                    </a:schemeClr>
                  </a:gs>
                  <a:gs pos="100000">
                    <a:schemeClr val="tx1">
                      <a:lumMod val="7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85000"/>
                        <a:lumOff val="15000"/>
                        <a:alpha val="9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6" name="막힌 원호 45">
                <a:extLst>
                  <a:ext uri="{FF2B5EF4-FFF2-40B4-BE49-F238E27FC236}">
                    <a16:creationId xmlns:a16="http://schemas.microsoft.com/office/drawing/2014/main" id="{95AB9D76-C2B9-449D-97B0-ACE9838D446E}"/>
                  </a:ext>
                </a:extLst>
              </p:cNvPr>
              <p:cNvSpPr/>
              <p:nvPr userDrawn="1"/>
            </p:nvSpPr>
            <p:spPr>
              <a:xfrm>
                <a:off x="3978811" y="1307307"/>
                <a:ext cx="4234377" cy="4234377"/>
              </a:xfrm>
              <a:prstGeom prst="blockArc">
                <a:avLst>
                  <a:gd name="adj1" fmla="val 6756848"/>
                  <a:gd name="adj2" fmla="val 21307195"/>
                  <a:gd name="adj3" fmla="val 146"/>
                </a:avLst>
              </a:prstGeom>
              <a:gradFill flip="none" rotWithShape="1">
                <a:gsLst>
                  <a:gs pos="0">
                    <a:schemeClr val="tx1">
                      <a:lumMod val="6000"/>
                      <a:lumOff val="94000"/>
                    </a:schemeClr>
                  </a:gs>
                  <a:gs pos="100000">
                    <a:schemeClr val="tx1">
                      <a:lumMod val="90000"/>
                      <a:lumOff val="1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41D8652-A29B-4800-A41B-9E573A26A626}"/>
                  </a:ext>
                </a:extLst>
              </p:cNvPr>
              <p:cNvSpPr/>
              <p:nvPr userDrawn="1"/>
            </p:nvSpPr>
            <p:spPr>
              <a:xfrm rot="10800000">
                <a:off x="8148193" y="3199456"/>
                <a:ext cx="113204" cy="113206"/>
              </a:xfrm>
              <a:prstGeom prst="ellipse">
                <a:avLst/>
              </a:prstGeom>
              <a:gradFill flip="none" rotWithShape="1">
                <a:gsLst>
                  <a:gs pos="55000">
                    <a:schemeClr val="bg1">
                      <a:alpha val="90000"/>
                    </a:schemeClr>
                  </a:gs>
                  <a:gs pos="100000">
                    <a:schemeClr val="bg1"/>
                  </a:gs>
                  <a:gs pos="0">
                    <a:schemeClr val="bg1"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glow rad="431800">
                  <a:schemeClr val="accent3">
                    <a:satMod val="175000"/>
                    <a:alpha val="12000"/>
                  </a:schemeClr>
                </a:glow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290D3EA-6FCD-46AE-AC3A-ECE214D3E700}"/>
                </a:ext>
              </a:extLst>
            </p:cNvPr>
            <p:cNvSpPr/>
            <p:nvPr userDrawn="1"/>
          </p:nvSpPr>
          <p:spPr>
            <a:xfrm rot="10800000">
              <a:off x="5645802" y="3012474"/>
              <a:ext cx="842063" cy="842064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9A96A637-D711-410C-81D0-0BA9FAE282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4819" y="350015"/>
            <a:ext cx="811561" cy="26156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altLang="ko-KR" sz="8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LUMENS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1F8CC1-ACD8-4547-9D9E-74F590FD5A51}"/>
              </a:ext>
            </a:extLst>
          </p:cNvPr>
          <p:cNvGrpSpPr/>
          <p:nvPr userDrawn="1"/>
        </p:nvGrpSpPr>
        <p:grpSpPr>
          <a:xfrm>
            <a:off x="704818" y="185121"/>
            <a:ext cx="9115424" cy="6219334"/>
            <a:chOff x="2438748" y="350015"/>
            <a:chExt cx="8715044" cy="5946160"/>
          </a:xfrm>
          <a:solidFill>
            <a:schemeClr val="bg1">
              <a:alpha val="43000"/>
            </a:schemeClr>
          </a:solidFill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65A0CCA-561E-4F6D-93E7-97B3B40194BE}"/>
                </a:ext>
              </a:extLst>
            </p:cNvPr>
            <p:cNvSpPr/>
            <p:nvPr/>
          </p:nvSpPr>
          <p:spPr>
            <a:xfrm rot="10800000" flipH="1" flipV="1">
              <a:off x="4587663" y="1831181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E056AF6-ED11-4EB6-87D8-9FC13F3020CE}"/>
                </a:ext>
              </a:extLst>
            </p:cNvPr>
            <p:cNvSpPr/>
            <p:nvPr/>
          </p:nvSpPr>
          <p:spPr>
            <a:xfrm rot="10800000" flipH="1" flipV="1">
              <a:off x="2438748" y="49478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35B53AB-82A9-4D0E-8B8F-61F5C5CB77DA}"/>
                </a:ext>
              </a:extLst>
            </p:cNvPr>
            <p:cNvSpPr/>
            <p:nvPr/>
          </p:nvSpPr>
          <p:spPr>
            <a:xfrm rot="10800000" flipH="1" flipV="1">
              <a:off x="11130331" y="241618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06FA41E-1DD1-4DAC-960B-7D5A3597C680}"/>
                </a:ext>
              </a:extLst>
            </p:cNvPr>
            <p:cNvSpPr/>
            <p:nvPr/>
          </p:nvSpPr>
          <p:spPr>
            <a:xfrm rot="10800000" flipH="1" flipV="1">
              <a:off x="8215191" y="627271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CE8EF17-1DDC-48E4-B9F9-2DBB2BF40D35}"/>
                </a:ext>
              </a:extLst>
            </p:cNvPr>
            <p:cNvSpPr/>
            <p:nvPr/>
          </p:nvSpPr>
          <p:spPr>
            <a:xfrm rot="10800000" flipH="1" flipV="1">
              <a:off x="3597140" y="10811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C17C225-D2D9-4626-B6FE-41C389981227}"/>
                </a:ext>
              </a:extLst>
            </p:cNvPr>
            <p:cNvSpPr/>
            <p:nvPr/>
          </p:nvSpPr>
          <p:spPr>
            <a:xfrm rot="10800000" flipH="1" flipV="1">
              <a:off x="5080348" y="556136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8AEB20A-E520-4CE8-BCFC-112DF72F5705}"/>
                </a:ext>
              </a:extLst>
            </p:cNvPr>
            <p:cNvSpPr/>
            <p:nvPr/>
          </p:nvSpPr>
          <p:spPr>
            <a:xfrm rot="10800000" flipH="1" flipV="1">
              <a:off x="7256831" y="35001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176D6D7-94E7-48FA-AC5F-4745C77D256E}"/>
                </a:ext>
              </a:extLst>
            </p:cNvPr>
            <p:cNvSpPr/>
            <p:nvPr/>
          </p:nvSpPr>
          <p:spPr>
            <a:xfrm rot="10800000" flipH="1" flipV="1">
              <a:off x="4341691" y="420654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23" name="바닥글 개체 틀 4">
            <a:extLst>
              <a:ext uri="{FF2B5EF4-FFF2-40B4-BE49-F238E27FC236}">
                <a16:creationId xmlns:a16="http://schemas.microsoft.com/office/drawing/2014/main" id="{1F2A96E5-1507-473F-9074-30DCC70B3A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37633" y="4304317"/>
            <a:ext cx="4516733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FEAD85-2AD3-400E-A218-3F287110EF45}"/>
              </a:ext>
            </a:extLst>
          </p:cNvPr>
          <p:cNvGrpSpPr/>
          <p:nvPr userDrawn="1"/>
        </p:nvGrpSpPr>
        <p:grpSpPr>
          <a:xfrm rot="10800000">
            <a:off x="6352858" y="704461"/>
            <a:ext cx="5150858" cy="3514363"/>
            <a:chOff x="2438748" y="350015"/>
            <a:chExt cx="8715044" cy="5946160"/>
          </a:xfrm>
          <a:solidFill>
            <a:schemeClr val="bg1">
              <a:alpha val="43000"/>
            </a:schemeClr>
          </a:solidFill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DF92FBB-7666-42ED-93DB-77AB656835CF}"/>
                </a:ext>
              </a:extLst>
            </p:cNvPr>
            <p:cNvSpPr/>
            <p:nvPr/>
          </p:nvSpPr>
          <p:spPr>
            <a:xfrm rot="10800000" flipH="1" flipV="1">
              <a:off x="4587663" y="1831181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166D0F7-8365-42F3-A568-2A1E288E35E8}"/>
                </a:ext>
              </a:extLst>
            </p:cNvPr>
            <p:cNvSpPr/>
            <p:nvPr/>
          </p:nvSpPr>
          <p:spPr>
            <a:xfrm rot="10800000" flipH="1" flipV="1">
              <a:off x="2438748" y="49478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BE53561-1742-4288-89C9-F5D9AFD76F3A}"/>
                </a:ext>
              </a:extLst>
            </p:cNvPr>
            <p:cNvSpPr/>
            <p:nvPr/>
          </p:nvSpPr>
          <p:spPr>
            <a:xfrm rot="10800000" flipH="1" flipV="1">
              <a:off x="11130331" y="241618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E6CBA5A-081C-435C-A0A6-28D1E6396F85}"/>
                </a:ext>
              </a:extLst>
            </p:cNvPr>
            <p:cNvSpPr/>
            <p:nvPr/>
          </p:nvSpPr>
          <p:spPr>
            <a:xfrm rot="10800000" flipH="1" flipV="1">
              <a:off x="8215191" y="627271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0445318-32C6-4F51-B9DB-B6BEFBB34990}"/>
                </a:ext>
              </a:extLst>
            </p:cNvPr>
            <p:cNvSpPr/>
            <p:nvPr/>
          </p:nvSpPr>
          <p:spPr>
            <a:xfrm rot="10800000" flipH="1" flipV="1">
              <a:off x="3597140" y="10811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4DCB55C-F9FE-4FE9-97D8-3F76E626AD9C}"/>
                </a:ext>
              </a:extLst>
            </p:cNvPr>
            <p:cNvSpPr/>
            <p:nvPr/>
          </p:nvSpPr>
          <p:spPr>
            <a:xfrm rot="10800000" flipH="1" flipV="1">
              <a:off x="5080348" y="556136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3A31191-B298-4D60-A4C0-60B2846A6E7B}"/>
                </a:ext>
              </a:extLst>
            </p:cNvPr>
            <p:cNvSpPr/>
            <p:nvPr/>
          </p:nvSpPr>
          <p:spPr>
            <a:xfrm rot="10800000" flipH="1" flipV="1">
              <a:off x="7256831" y="35001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7423FCB-76D0-468F-9753-D9C926F184AD}"/>
                </a:ext>
              </a:extLst>
            </p:cNvPr>
            <p:cNvSpPr/>
            <p:nvPr/>
          </p:nvSpPr>
          <p:spPr>
            <a:xfrm rot="10800000" flipH="1" flipV="1">
              <a:off x="4341691" y="420654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E922772-6F38-47FD-812F-CA2F0FC3A331}"/>
              </a:ext>
            </a:extLst>
          </p:cNvPr>
          <p:cNvGrpSpPr/>
          <p:nvPr userDrawn="1"/>
        </p:nvGrpSpPr>
        <p:grpSpPr>
          <a:xfrm rot="18000000">
            <a:off x="1715059" y="2245107"/>
            <a:ext cx="2907525" cy="1983766"/>
            <a:chOff x="2438748" y="350015"/>
            <a:chExt cx="8715044" cy="5946160"/>
          </a:xfrm>
          <a:solidFill>
            <a:schemeClr val="bg1">
              <a:alpha val="43000"/>
            </a:schemeClr>
          </a:solidFill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860BC12-3A8F-4A6C-8AF3-106197A00FE7}"/>
                </a:ext>
              </a:extLst>
            </p:cNvPr>
            <p:cNvSpPr/>
            <p:nvPr/>
          </p:nvSpPr>
          <p:spPr>
            <a:xfrm rot="10800000" flipH="1" flipV="1">
              <a:off x="4587663" y="1831181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382EE82-0121-47C2-A8CC-408E769B78A4}"/>
                </a:ext>
              </a:extLst>
            </p:cNvPr>
            <p:cNvSpPr/>
            <p:nvPr/>
          </p:nvSpPr>
          <p:spPr>
            <a:xfrm rot="10800000" flipH="1" flipV="1">
              <a:off x="2438748" y="49478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448772A-D2EE-4718-B4F1-2BDFA862B103}"/>
                </a:ext>
              </a:extLst>
            </p:cNvPr>
            <p:cNvSpPr/>
            <p:nvPr/>
          </p:nvSpPr>
          <p:spPr>
            <a:xfrm rot="10800000" flipH="1" flipV="1">
              <a:off x="11130331" y="241618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32EB41D-2B45-471C-B791-27D1B3409328}"/>
                </a:ext>
              </a:extLst>
            </p:cNvPr>
            <p:cNvSpPr/>
            <p:nvPr/>
          </p:nvSpPr>
          <p:spPr>
            <a:xfrm rot="10800000" flipH="1" flipV="1">
              <a:off x="8215191" y="627271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23D8B8B-A1DB-4EEE-937C-64879C18454E}"/>
                </a:ext>
              </a:extLst>
            </p:cNvPr>
            <p:cNvSpPr/>
            <p:nvPr/>
          </p:nvSpPr>
          <p:spPr>
            <a:xfrm rot="10800000" flipH="1" flipV="1">
              <a:off x="3597140" y="10811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C2D8F35-3974-4759-9E08-1944D5C56848}"/>
                </a:ext>
              </a:extLst>
            </p:cNvPr>
            <p:cNvSpPr/>
            <p:nvPr/>
          </p:nvSpPr>
          <p:spPr>
            <a:xfrm rot="10800000" flipH="1" flipV="1">
              <a:off x="5080348" y="556136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A6DFD38-7ED8-438D-9FDD-8A86789A795F}"/>
                </a:ext>
              </a:extLst>
            </p:cNvPr>
            <p:cNvSpPr/>
            <p:nvPr/>
          </p:nvSpPr>
          <p:spPr>
            <a:xfrm rot="10800000" flipH="1" flipV="1">
              <a:off x="7256831" y="35001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F79BC3-F492-48C4-8360-768A2ADC0340}"/>
                </a:ext>
              </a:extLst>
            </p:cNvPr>
            <p:cNvSpPr/>
            <p:nvPr/>
          </p:nvSpPr>
          <p:spPr>
            <a:xfrm rot="10800000" flipH="1" flipV="1">
              <a:off x="4341691" y="420654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52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6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6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0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2E5ED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BFFFB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9" r:id="rId3"/>
    <p:sldLayoutId id="2147483661" r:id="rId4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64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839" y="3062799"/>
            <a:ext cx="6718320" cy="1683768"/>
          </a:xfrm>
        </p:spPr>
        <p:txBody>
          <a:bodyPr/>
          <a:lstStyle/>
          <a:p>
            <a:r>
              <a:rPr lang="ko-KR" altLang="en-US" sz="4000" dirty="0" smtClean="0"/>
              <a:t>로스트아크의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ko-KR" altLang="en-US" sz="6600" dirty="0" smtClean="0"/>
              <a:t>암살자 직업</a:t>
            </a:r>
            <a:endParaRPr lang="ko-KR" altLang="en-US" sz="6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1F5913-C775-4BBD-ADE6-9B84A4B3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 /  ADSTOREPOST.COM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5407" y="186596"/>
            <a:ext cx="2317299" cy="611502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571" y="914400"/>
            <a:ext cx="1152975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1. </a:t>
            </a:r>
            <a:r>
              <a:rPr lang="ko-KR" altLang="en-US" sz="2800" dirty="0" smtClean="0">
                <a:solidFill>
                  <a:schemeClr val="bg1"/>
                </a:solidFill>
              </a:rPr>
              <a:t>자기소개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2. </a:t>
            </a:r>
            <a:r>
              <a:rPr lang="ko-KR" altLang="en-US" sz="2800" dirty="0" smtClean="0">
                <a:solidFill>
                  <a:schemeClr val="bg1"/>
                </a:solidFill>
              </a:rPr>
              <a:t>이걸 만든 계기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3</a:t>
            </a:r>
            <a:r>
              <a:rPr lang="en-US" altLang="ko-KR" sz="2800" dirty="0" smtClean="0">
                <a:solidFill>
                  <a:schemeClr val="bg1"/>
                </a:solidFill>
              </a:rPr>
              <a:t>. </a:t>
            </a:r>
            <a:r>
              <a:rPr lang="ko-KR" altLang="en-US" sz="2800" dirty="0" smtClean="0">
                <a:solidFill>
                  <a:schemeClr val="bg1"/>
                </a:solidFill>
              </a:rPr>
              <a:t>암살자들의 특징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4</a:t>
            </a:r>
            <a:r>
              <a:rPr lang="en-US" altLang="ko-KR" sz="2800" dirty="0" smtClean="0">
                <a:solidFill>
                  <a:schemeClr val="bg1"/>
                </a:solidFill>
              </a:rPr>
              <a:t>. </a:t>
            </a:r>
            <a:r>
              <a:rPr lang="ko-KR" altLang="en-US" sz="2800" dirty="0" smtClean="0">
                <a:solidFill>
                  <a:schemeClr val="bg1"/>
                </a:solidFill>
              </a:rPr>
              <a:t>프로젝트 화면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5</a:t>
            </a:r>
            <a:r>
              <a:rPr lang="en-US" altLang="ko-KR" sz="2800" dirty="0" smtClean="0">
                <a:solidFill>
                  <a:schemeClr val="bg1"/>
                </a:solidFill>
              </a:rPr>
              <a:t>. </a:t>
            </a:r>
            <a:r>
              <a:rPr lang="ko-KR" altLang="en-US" sz="2800" dirty="0" smtClean="0">
                <a:solidFill>
                  <a:schemeClr val="bg1"/>
                </a:solidFill>
              </a:rPr>
              <a:t>힘들었던 점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6</a:t>
            </a:r>
            <a:r>
              <a:rPr lang="en-US" altLang="ko-KR" sz="2800" dirty="0" smtClean="0">
                <a:solidFill>
                  <a:schemeClr val="bg1"/>
                </a:solidFill>
              </a:rPr>
              <a:t>. </a:t>
            </a:r>
            <a:r>
              <a:rPr lang="ko-KR" altLang="en-US" sz="2800" dirty="0" smtClean="0">
                <a:solidFill>
                  <a:schemeClr val="bg1"/>
                </a:solidFill>
              </a:rPr>
              <a:t>배운 점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7. </a:t>
            </a:r>
            <a:r>
              <a:rPr lang="ko-KR" altLang="en-US" sz="2800" dirty="0" smtClean="0">
                <a:solidFill>
                  <a:schemeClr val="bg1"/>
                </a:solidFill>
              </a:rPr>
              <a:t>느낀 점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kgo.googleusercontent.com/profile_vrt_raw_byte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382" y="0"/>
            <a:ext cx="73706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1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543686" y="955222"/>
            <a:ext cx="4499879" cy="482232"/>
          </a:xfrm>
        </p:spPr>
        <p:txBody>
          <a:bodyPr/>
          <a:lstStyle/>
          <a:p>
            <a:r>
              <a:rPr lang="ko-KR" altLang="en-US" sz="2000" dirty="0" smtClean="0"/>
              <a:t>이것을 만든 계기</a:t>
            </a:r>
            <a:endParaRPr lang="en-US" altLang="ko-KR" sz="2000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1274870" y="955222"/>
            <a:ext cx="4859923" cy="4688380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r>
              <a:rPr lang="en-US" altLang="ko-KR" dirty="0" smtClean="0"/>
              <a:t>RPG</a:t>
            </a:r>
            <a:r>
              <a:rPr lang="ko-KR" altLang="en-US" dirty="0" smtClean="0"/>
              <a:t>를 좋아하기도 하고 재미가 있어서 로스트아크를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월초 부터 시작하여 즐기면서 게임을 하고 이 게임에서 많은 일이 일어나서 만들게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 descr="금강선 - Twitter Search /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15" y="765270"/>
            <a:ext cx="5679021" cy="560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580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>
            <a:extLst>
              <a:ext uri="{FF2B5EF4-FFF2-40B4-BE49-F238E27FC236}">
                <a16:creationId xmlns:a16="http://schemas.microsoft.com/office/drawing/2014/main" id="{EF3B0903-3DEF-4D29-A757-E2C3273A6DF1}"/>
              </a:ext>
            </a:extLst>
          </p:cNvPr>
          <p:cNvGrpSpPr/>
          <p:nvPr/>
        </p:nvGrpSpPr>
        <p:grpSpPr>
          <a:xfrm>
            <a:off x="3864305" y="3358510"/>
            <a:ext cx="3249404" cy="140980"/>
            <a:chOff x="3531328" y="3127578"/>
            <a:chExt cx="3249404" cy="140980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757C04D7-2356-43AF-BA0E-9CB004512C07}"/>
                </a:ext>
              </a:extLst>
            </p:cNvPr>
            <p:cNvSpPr/>
            <p:nvPr/>
          </p:nvSpPr>
          <p:spPr>
            <a:xfrm rot="10800000" flipH="1" flipV="1">
              <a:off x="4293524" y="3177286"/>
              <a:ext cx="41563" cy="41563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D83C851-E58D-421A-9B78-875EE53C6ABA}"/>
                </a:ext>
              </a:extLst>
            </p:cNvPr>
            <p:cNvCxnSpPr>
              <a:cxnSpLocks/>
            </p:cNvCxnSpPr>
            <p:nvPr/>
          </p:nvCxnSpPr>
          <p:spPr>
            <a:xfrm>
              <a:off x="3539536" y="3197115"/>
              <a:ext cx="2185387" cy="0"/>
            </a:xfrm>
            <a:prstGeom prst="lin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76200">
                <a:schemeClr val="accent3">
                  <a:satMod val="175000"/>
                  <a:alpha val="6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42345EF-2AFA-429A-9122-450216B30B4F}"/>
                </a:ext>
              </a:extLst>
            </p:cNvPr>
            <p:cNvSpPr/>
            <p:nvPr/>
          </p:nvSpPr>
          <p:spPr>
            <a:xfrm rot="10800000" flipH="1" flipV="1">
              <a:off x="5654705" y="3127578"/>
              <a:ext cx="140980" cy="140980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EF49A9C-79F8-411A-A42A-86903CB5A8B6}"/>
                </a:ext>
              </a:extLst>
            </p:cNvPr>
            <p:cNvSpPr/>
            <p:nvPr/>
          </p:nvSpPr>
          <p:spPr>
            <a:xfrm rot="10800000" flipH="1" flipV="1">
              <a:off x="3531328" y="3187403"/>
              <a:ext cx="21328" cy="21328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F1F0F64-9C88-4797-AA3C-A9FD4009CEAB}"/>
                </a:ext>
              </a:extLst>
            </p:cNvPr>
            <p:cNvSpPr/>
            <p:nvPr/>
          </p:nvSpPr>
          <p:spPr>
            <a:xfrm rot="10800000" flipH="1" flipV="1">
              <a:off x="4978006" y="3167641"/>
              <a:ext cx="60852" cy="60852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04FDDA0B-A42D-4775-A30E-D1898B7385C0}"/>
                </a:ext>
              </a:extLst>
            </p:cNvPr>
            <p:cNvCxnSpPr>
              <a:cxnSpLocks/>
            </p:cNvCxnSpPr>
            <p:nvPr/>
          </p:nvCxnSpPr>
          <p:spPr>
            <a:xfrm>
              <a:off x="3871981" y="3197115"/>
              <a:ext cx="2908751" cy="0"/>
            </a:xfrm>
            <a:prstGeom prst="lin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76200">
                <a:schemeClr val="accent3">
                  <a:satMod val="175000"/>
                  <a:alpha val="6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37913FB-2BFB-434A-BFAF-ADEE07925C34}"/>
              </a:ext>
            </a:extLst>
          </p:cNvPr>
          <p:cNvSpPr/>
          <p:nvPr/>
        </p:nvSpPr>
        <p:spPr>
          <a:xfrm>
            <a:off x="6126937" y="1348809"/>
            <a:ext cx="4359978" cy="4139052"/>
          </a:xfrm>
          <a:prstGeom prst="roundRect">
            <a:avLst>
              <a:gd name="adj" fmla="val 12872"/>
            </a:avLst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476" y="3187884"/>
            <a:ext cx="2514634" cy="482232"/>
          </a:xfrm>
        </p:spPr>
        <p:txBody>
          <a:bodyPr/>
          <a:lstStyle/>
          <a:p>
            <a:r>
              <a:rPr lang="ko-KR" altLang="en-US" b="1" dirty="0" smtClean="0"/>
              <a:t>암살자들의 특징</a:t>
            </a:r>
            <a:r>
              <a:rPr lang="en-US" altLang="ko-KR" b="1" dirty="0" smtClean="0"/>
              <a:t>!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C4B32F0-3A5C-474F-9330-C6FAF545C5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33034" y="1687484"/>
            <a:ext cx="2367672" cy="3424409"/>
          </a:xfrm>
        </p:spPr>
        <p:txBody>
          <a:bodyPr/>
          <a:lstStyle/>
          <a:p>
            <a:pPr algn="dist"/>
            <a:endParaRPr lang="en-US" sz="1000" b="0" dirty="0" smtClean="0"/>
          </a:p>
          <a:p>
            <a:pPr algn="dist"/>
            <a:endParaRPr lang="en-US" sz="1000" b="0" dirty="0"/>
          </a:p>
          <a:p>
            <a:pPr algn="dist"/>
            <a:endParaRPr lang="en-US" sz="1000" b="0" dirty="0" smtClean="0"/>
          </a:p>
          <a:p>
            <a:pPr algn="dist"/>
            <a:endParaRPr lang="en-US" sz="1000" b="0" dirty="0"/>
          </a:p>
          <a:p>
            <a:pPr algn="dist"/>
            <a:r>
              <a:rPr lang="ko-KR" altLang="en-US" sz="1000" b="0" dirty="0"/>
              <a:t>기동성이 좋아서 빠르다</a:t>
            </a:r>
            <a:r>
              <a:rPr lang="en-US" altLang="ko-KR" sz="1000" b="0" dirty="0"/>
              <a:t>.</a:t>
            </a:r>
          </a:p>
          <a:p>
            <a:pPr algn="dist"/>
            <a:endParaRPr lang="en-US" altLang="ko-KR" sz="1000" b="0" dirty="0"/>
          </a:p>
          <a:p>
            <a:pPr algn="dist"/>
            <a:endParaRPr lang="en-US" sz="1000" b="0" dirty="0" smtClean="0"/>
          </a:p>
          <a:p>
            <a:pPr algn="dist"/>
            <a:r>
              <a:rPr lang="ko-KR" altLang="en-US" sz="1000" b="0" dirty="0"/>
              <a:t>딜이 쌔서 많이 하지만 세팅이 비싸다</a:t>
            </a:r>
            <a:r>
              <a:rPr lang="en-US" altLang="ko-KR" sz="1000" b="0" dirty="0"/>
              <a:t>.</a:t>
            </a:r>
          </a:p>
          <a:p>
            <a:pPr algn="dist"/>
            <a:endParaRPr lang="en-US" sz="1000" b="0" dirty="0"/>
          </a:p>
          <a:p>
            <a:pPr algn="dist"/>
            <a:endParaRPr lang="en-US" sz="1000" b="0" dirty="0" smtClean="0"/>
          </a:p>
          <a:p>
            <a:pPr algn="dist"/>
            <a:r>
              <a:rPr lang="ko-KR" altLang="en-US" sz="1000" b="0" dirty="0"/>
              <a:t>암살자 답게 </a:t>
            </a:r>
            <a:r>
              <a:rPr lang="ko-KR" altLang="en-US" sz="1000" b="0" dirty="0" err="1"/>
              <a:t>커마는</a:t>
            </a:r>
            <a:r>
              <a:rPr lang="ko-KR" altLang="en-US" sz="1000" b="0" dirty="0"/>
              <a:t> 예쁘다</a:t>
            </a:r>
            <a:r>
              <a:rPr lang="en-US" altLang="ko-KR" sz="1000" b="0" dirty="0"/>
              <a:t>.</a:t>
            </a:r>
          </a:p>
          <a:p>
            <a:pPr algn="dist"/>
            <a:endParaRPr lang="en-US" sz="1000" b="0" dirty="0"/>
          </a:p>
          <a:p>
            <a:pPr algn="dist"/>
            <a:endParaRPr lang="en-US" sz="1000" b="0" dirty="0" smtClean="0"/>
          </a:p>
          <a:p>
            <a:pPr algn="dist"/>
            <a:r>
              <a:rPr lang="ko-KR" altLang="en-US" sz="1000" b="0" dirty="0"/>
              <a:t>세팅을 다르게 하면 딜이 다르게 나온다</a:t>
            </a:r>
            <a:r>
              <a:rPr lang="en-US" altLang="ko-KR" sz="1000" b="0" dirty="0"/>
              <a:t>.</a:t>
            </a:r>
          </a:p>
          <a:p>
            <a:pPr algn="dist"/>
            <a:endParaRPr lang="en-US" sz="1000" b="0" dirty="0"/>
          </a:p>
          <a:p>
            <a:pPr algn="dist"/>
            <a:endParaRPr lang="en-US" sz="1000" b="0" dirty="0"/>
          </a:p>
          <a:p>
            <a:pPr algn="dist"/>
            <a:r>
              <a:rPr lang="ko-KR" altLang="en-US" sz="1000" b="0" dirty="0" smtClean="0"/>
              <a:t>암살자 들은 서로 스킬들이 다르다</a:t>
            </a:r>
            <a:r>
              <a:rPr lang="en-US" altLang="ko-KR" sz="1000" b="0" dirty="0" smtClean="0"/>
              <a:t>.</a:t>
            </a:r>
            <a:endParaRPr lang="en-US" sz="1000" b="0" dirty="0"/>
          </a:p>
          <a:p>
            <a:pPr algn="dist"/>
            <a:endParaRPr lang="en-US" sz="1000" b="0" dirty="0" smtClean="0"/>
          </a:p>
          <a:p>
            <a:pPr algn="dist"/>
            <a:endParaRPr lang="en-US" sz="1000" b="0" dirty="0"/>
          </a:p>
          <a:p>
            <a:pPr algn="dist"/>
            <a:endParaRPr lang="en-US" sz="1000" b="0" dirty="0" smtClean="0"/>
          </a:p>
          <a:p>
            <a:pPr algn="dist"/>
            <a:endParaRPr lang="en-US" sz="10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F1400-6562-4F5E-8779-79B45D4C7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dist"/>
            <a:r>
              <a:rPr lang="en-US" altLang="ko-KR" dirty="0" smtClean="0"/>
              <a:t>ASSASSIN</a:t>
            </a:r>
            <a:endParaRPr lang="ko-KR" altLang="en-US" dirty="0"/>
          </a:p>
        </p:txBody>
      </p:sp>
      <p:sp>
        <p:nvSpPr>
          <p:cNvPr id="46" name="텍스트 개체 틀 45">
            <a:extLst>
              <a:ext uri="{FF2B5EF4-FFF2-40B4-BE49-F238E27FC236}">
                <a16:creationId xmlns:a16="http://schemas.microsoft.com/office/drawing/2014/main" id="{3337F73D-9893-4EA9-8050-25476DFAEF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37477" y="2804849"/>
            <a:ext cx="544860" cy="111095"/>
          </a:xfrm>
        </p:spPr>
        <p:txBody>
          <a:bodyPr/>
          <a:lstStyle/>
          <a:p>
            <a:pPr algn="dist"/>
            <a:r>
              <a:rPr lang="ko-KR" altLang="en-US" dirty="0" smtClean="0"/>
              <a:t>암살자</a:t>
            </a:r>
            <a:endParaRPr lang="en-US" altLang="ko-KR" dirty="0" smtClean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94FC8F8-578E-44F5-89E9-CF1136AF7F4E}"/>
              </a:ext>
            </a:extLst>
          </p:cNvPr>
          <p:cNvSpPr/>
          <p:nvPr/>
        </p:nvSpPr>
        <p:spPr>
          <a:xfrm rot="10800000">
            <a:off x="7052195" y="2282834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B7B5C01-7E2B-4083-9656-4179675B1494}"/>
              </a:ext>
            </a:extLst>
          </p:cNvPr>
          <p:cNvSpPr/>
          <p:nvPr/>
        </p:nvSpPr>
        <p:spPr>
          <a:xfrm rot="10800000">
            <a:off x="7034329" y="2839196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6E98211-E2F1-493E-9FC3-3AE2FD32472E}"/>
              </a:ext>
            </a:extLst>
          </p:cNvPr>
          <p:cNvSpPr/>
          <p:nvPr/>
        </p:nvSpPr>
        <p:spPr>
          <a:xfrm rot="10800000">
            <a:off x="7034329" y="3387436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668263E-7E77-49C0-8383-3929A910921F}"/>
              </a:ext>
            </a:extLst>
          </p:cNvPr>
          <p:cNvSpPr/>
          <p:nvPr/>
        </p:nvSpPr>
        <p:spPr>
          <a:xfrm rot="10800000">
            <a:off x="7034328" y="3942845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7A82186-B6F4-4E44-AC78-028DC4BC04B4}"/>
              </a:ext>
            </a:extLst>
          </p:cNvPr>
          <p:cNvSpPr/>
          <p:nvPr/>
        </p:nvSpPr>
        <p:spPr>
          <a:xfrm rot="10800000">
            <a:off x="7034329" y="4490133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0347C39-F02B-4DE5-8283-09ACDCE2EF8B}"/>
              </a:ext>
            </a:extLst>
          </p:cNvPr>
          <p:cNvCxnSpPr>
            <a:cxnSpLocks/>
          </p:cNvCxnSpPr>
          <p:nvPr/>
        </p:nvCxnSpPr>
        <p:spPr>
          <a:xfrm>
            <a:off x="1337476" y="3070676"/>
            <a:ext cx="559904" cy="0"/>
          </a:xfrm>
          <a:prstGeom prst="line">
            <a:avLst/>
          </a:prstGeom>
          <a:ln w="158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57D479B2-2329-48C2-8970-D1270B5E4913}"/>
              </a:ext>
            </a:extLst>
          </p:cNvPr>
          <p:cNvSpPr/>
          <p:nvPr/>
        </p:nvSpPr>
        <p:spPr>
          <a:xfrm rot="10800000" flipH="1" flipV="1">
            <a:off x="11674314" y="6296175"/>
            <a:ext cx="103889" cy="103889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4E3DAE8-0FF7-41E6-A8AD-7D593CB2F99F}"/>
              </a:ext>
            </a:extLst>
          </p:cNvPr>
          <p:cNvSpPr/>
          <p:nvPr/>
        </p:nvSpPr>
        <p:spPr>
          <a:xfrm rot="10800000" flipH="1" flipV="1">
            <a:off x="427568" y="6400064"/>
            <a:ext cx="45720" cy="45720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09AB6454-883A-40F6-87F9-EDD7A3BABF59}"/>
              </a:ext>
            </a:extLst>
          </p:cNvPr>
          <p:cNvSpPr/>
          <p:nvPr/>
        </p:nvSpPr>
        <p:spPr>
          <a:xfrm rot="10800000" flipH="1" flipV="1">
            <a:off x="11720630" y="457936"/>
            <a:ext cx="45720" cy="45720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C5487A8-3589-40D6-8D33-C89AEF87A1B8}"/>
              </a:ext>
            </a:extLst>
          </p:cNvPr>
          <p:cNvSpPr/>
          <p:nvPr/>
        </p:nvSpPr>
        <p:spPr>
          <a:xfrm rot="10800000" flipH="1" flipV="1">
            <a:off x="10184459" y="1496546"/>
            <a:ext cx="103889" cy="103889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AutoShape 2" descr="암살자 배경화면 | 로아 인벤"/>
          <p:cNvSpPr>
            <a:spLocks noChangeAspect="1" noChangeArrowheads="1"/>
          </p:cNvSpPr>
          <p:nvPr/>
        </p:nvSpPr>
        <p:spPr bwMode="auto">
          <a:xfrm>
            <a:off x="-983269" y="1344145"/>
            <a:ext cx="2812210" cy="281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상시공유]로스트아크 고화질 바탕화면1920x1080 만들어 보았습니다. | 로아 인벤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723" y="451630"/>
            <a:ext cx="8681200" cy="482232"/>
          </a:xfrm>
        </p:spPr>
        <p:txBody>
          <a:bodyPr/>
          <a:lstStyle/>
          <a:p>
            <a:r>
              <a:rPr lang="ko-KR" altLang="en-US" dirty="0" smtClean="0"/>
              <a:t>프로젝트 화면</a:t>
            </a:r>
            <a:endParaRPr lang="ko-KR" altLang="en-US" sz="20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dist"/>
            <a:r>
              <a:rPr lang="en-US" altLang="ko-KR" dirty="0"/>
              <a:t>ASSASSIN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AA2B9C-38C6-4CF1-AC8E-010B958BB915}"/>
              </a:ext>
            </a:extLst>
          </p:cNvPr>
          <p:cNvCxnSpPr>
            <a:cxnSpLocks/>
          </p:cNvCxnSpPr>
          <p:nvPr/>
        </p:nvCxnSpPr>
        <p:spPr>
          <a:xfrm>
            <a:off x="5042578" y="776325"/>
            <a:ext cx="1973840" cy="0"/>
          </a:xfrm>
          <a:prstGeom prst="line">
            <a:avLst/>
          </a:prstGeom>
          <a:ln w="190500" cap="rnd">
            <a:solidFill>
              <a:schemeClr val="bg1">
                <a:alpha val="6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40B38B94-E957-4F4B-9F1A-188262067DB2}"/>
              </a:ext>
            </a:extLst>
          </p:cNvPr>
          <p:cNvSpPr txBox="1">
            <a:spLocks/>
          </p:cNvSpPr>
          <p:nvPr/>
        </p:nvSpPr>
        <p:spPr>
          <a:xfrm>
            <a:off x="1156805" y="1564171"/>
            <a:ext cx="3104213" cy="4188143"/>
          </a:xfrm>
          <a:prstGeom prst="roundRect">
            <a:avLst>
              <a:gd name="adj" fmla="val 4022"/>
            </a:avLst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lvl="0" algn="ctr">
              <a:defRPr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1" name="텍스트 개체 틀 15">
            <a:extLst>
              <a:ext uri="{FF2B5EF4-FFF2-40B4-BE49-F238E27FC236}">
                <a16:creationId xmlns:a16="http://schemas.microsoft.com/office/drawing/2014/main" id="{2DB7977B-8317-4607-A42C-6F563151E951}"/>
              </a:ext>
            </a:extLst>
          </p:cNvPr>
          <p:cNvSpPr txBox="1">
            <a:spLocks/>
          </p:cNvSpPr>
          <p:nvPr/>
        </p:nvSpPr>
        <p:spPr>
          <a:xfrm>
            <a:off x="4543893" y="1587732"/>
            <a:ext cx="3104213" cy="4164582"/>
          </a:xfrm>
          <a:prstGeom prst="roundRect">
            <a:avLst>
              <a:gd name="adj" fmla="val 4022"/>
            </a:avLst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lvl="0" algn="ctr">
              <a:defRPr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2" name="텍스트 개체 틀 15">
            <a:extLst>
              <a:ext uri="{FF2B5EF4-FFF2-40B4-BE49-F238E27FC236}">
                <a16:creationId xmlns:a16="http://schemas.microsoft.com/office/drawing/2014/main" id="{03BDDF76-0A3D-4D25-A8F4-87C58D7762E6}"/>
              </a:ext>
            </a:extLst>
          </p:cNvPr>
          <p:cNvSpPr txBox="1">
            <a:spLocks/>
          </p:cNvSpPr>
          <p:nvPr/>
        </p:nvSpPr>
        <p:spPr>
          <a:xfrm>
            <a:off x="7930982" y="1564171"/>
            <a:ext cx="3104213" cy="4188143"/>
          </a:xfrm>
          <a:prstGeom prst="roundRect">
            <a:avLst>
              <a:gd name="adj" fmla="val 4022"/>
            </a:avLst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lvl="0" algn="ctr">
              <a:defRPr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US" sz="1200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978BF7C-648A-43B0-9252-9008B0260562}"/>
              </a:ext>
            </a:extLst>
          </p:cNvPr>
          <p:cNvCxnSpPr>
            <a:cxnSpLocks/>
          </p:cNvCxnSpPr>
          <p:nvPr/>
        </p:nvCxnSpPr>
        <p:spPr>
          <a:xfrm>
            <a:off x="2450803" y="1371650"/>
            <a:ext cx="293399" cy="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  <a:effectLst>
            <a:glow rad="190500">
              <a:schemeClr val="accent3">
                <a:satMod val="175000"/>
                <a:alpha val="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CE96A93-3EA5-41EB-81B5-20ECA159071F}"/>
              </a:ext>
            </a:extLst>
          </p:cNvPr>
          <p:cNvCxnSpPr>
            <a:cxnSpLocks/>
          </p:cNvCxnSpPr>
          <p:nvPr/>
        </p:nvCxnSpPr>
        <p:spPr>
          <a:xfrm>
            <a:off x="5930251" y="1344253"/>
            <a:ext cx="293399" cy="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  <a:effectLst>
            <a:glow rad="190500">
              <a:schemeClr val="accent3">
                <a:satMod val="175000"/>
                <a:alpha val="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FFBF0F-0301-4C43-9296-39379AF55F18}"/>
              </a:ext>
            </a:extLst>
          </p:cNvPr>
          <p:cNvCxnSpPr>
            <a:cxnSpLocks/>
          </p:cNvCxnSpPr>
          <p:nvPr/>
        </p:nvCxnSpPr>
        <p:spPr>
          <a:xfrm>
            <a:off x="9336391" y="1371650"/>
            <a:ext cx="293399" cy="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  <a:effectLst>
            <a:glow rad="190500">
              <a:schemeClr val="accent3">
                <a:satMod val="175000"/>
                <a:alpha val="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4">
            <a:extLst>
              <a:ext uri="{FF2B5EF4-FFF2-40B4-BE49-F238E27FC236}">
                <a16:creationId xmlns:a16="http://schemas.microsoft.com/office/drawing/2014/main" id="{4DD5522B-0E27-42F7-99D8-11C38356DC8B}"/>
              </a:ext>
            </a:extLst>
          </p:cNvPr>
          <p:cNvSpPr txBox="1">
            <a:spLocks/>
          </p:cNvSpPr>
          <p:nvPr/>
        </p:nvSpPr>
        <p:spPr>
          <a:xfrm>
            <a:off x="1445247" y="940377"/>
            <a:ext cx="2350230" cy="482232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 smtClean="0"/>
              <a:t>리퍼</a:t>
            </a:r>
            <a:endParaRPr lang="en-US" sz="1400" dirty="0"/>
          </a:p>
        </p:txBody>
      </p:sp>
      <p:sp>
        <p:nvSpPr>
          <p:cNvPr id="34" name="내용 개체 틀 4">
            <a:extLst>
              <a:ext uri="{FF2B5EF4-FFF2-40B4-BE49-F238E27FC236}">
                <a16:creationId xmlns:a16="http://schemas.microsoft.com/office/drawing/2014/main" id="{1EB19182-B706-417B-937B-C4006C659A7B}"/>
              </a:ext>
            </a:extLst>
          </p:cNvPr>
          <p:cNvSpPr txBox="1">
            <a:spLocks/>
          </p:cNvSpPr>
          <p:nvPr/>
        </p:nvSpPr>
        <p:spPr>
          <a:xfrm>
            <a:off x="4938956" y="912980"/>
            <a:ext cx="2350230" cy="482232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블레이드</a:t>
            </a:r>
            <a:endParaRPr lang="en-US" sz="1400" dirty="0"/>
          </a:p>
        </p:txBody>
      </p:sp>
      <p:sp>
        <p:nvSpPr>
          <p:cNvPr id="35" name="내용 개체 틀 4">
            <a:extLst>
              <a:ext uri="{FF2B5EF4-FFF2-40B4-BE49-F238E27FC236}">
                <a16:creationId xmlns:a16="http://schemas.microsoft.com/office/drawing/2014/main" id="{67DCACF8-4A05-4554-9BB1-386B58C742F6}"/>
              </a:ext>
            </a:extLst>
          </p:cNvPr>
          <p:cNvSpPr txBox="1">
            <a:spLocks/>
          </p:cNvSpPr>
          <p:nvPr/>
        </p:nvSpPr>
        <p:spPr>
          <a:xfrm>
            <a:off x="8307974" y="940377"/>
            <a:ext cx="2350230" cy="482232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 smtClean="0"/>
              <a:t>데모닉</a:t>
            </a:r>
            <a:endParaRPr 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04" y="1587732"/>
            <a:ext cx="3104213" cy="42374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892" y="1587732"/>
            <a:ext cx="3104214" cy="42501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980" y="1656472"/>
            <a:ext cx="3104215" cy="423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on, Sky, Luna, Lunar, Universe, Celestial, Bright">
            <a:extLst>
              <a:ext uri="{FF2B5EF4-FFF2-40B4-BE49-F238E27FC236}">
                <a16:creationId xmlns:a16="http://schemas.microsoft.com/office/drawing/2014/main" id="{24B8531C-7A93-424E-99A8-3E918CB9E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t="9431" r="1591" b="9431"/>
          <a:stretch/>
        </p:blipFill>
        <p:spPr bwMode="auto">
          <a:xfrm>
            <a:off x="123072" y="1785370"/>
            <a:ext cx="6648428" cy="3745124"/>
          </a:xfrm>
          <a:prstGeom prst="rect">
            <a:avLst/>
          </a:prstGeom>
          <a:noFill/>
          <a:effectLst>
            <a:outerShdw blurRad="368300" dist="3048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3225" y="1233027"/>
            <a:ext cx="8681200" cy="482232"/>
          </a:xfrm>
        </p:spPr>
        <p:txBody>
          <a:bodyPr/>
          <a:lstStyle/>
          <a:p>
            <a:r>
              <a:rPr lang="ko-KR" altLang="en-US" sz="2000" dirty="0" smtClean="0"/>
              <a:t>힘들었던 점</a:t>
            </a:r>
            <a:endParaRPr lang="en-US" sz="20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dist"/>
            <a:r>
              <a:rPr lang="en-US" altLang="ko-KR" dirty="0"/>
              <a:t>ASSASSIN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AA2B9C-38C6-4CF1-AC8E-010B958BB915}"/>
              </a:ext>
            </a:extLst>
          </p:cNvPr>
          <p:cNvCxnSpPr>
            <a:cxnSpLocks/>
          </p:cNvCxnSpPr>
          <p:nvPr/>
        </p:nvCxnSpPr>
        <p:spPr>
          <a:xfrm>
            <a:off x="5109080" y="1557722"/>
            <a:ext cx="1973840" cy="0"/>
          </a:xfrm>
          <a:prstGeom prst="line">
            <a:avLst/>
          </a:prstGeom>
          <a:ln w="190500" cap="rnd">
            <a:solidFill>
              <a:schemeClr val="bg1">
                <a:alpha val="6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바닥글 개체 틀 2">
            <a:extLst>
              <a:ext uri="{FF2B5EF4-FFF2-40B4-BE49-F238E27FC236}">
                <a16:creationId xmlns:a16="http://schemas.microsoft.com/office/drawing/2014/main" id="{C3AB3498-58DA-4F3A-81B5-A36D932EF1A3}"/>
              </a:ext>
            </a:extLst>
          </p:cNvPr>
          <p:cNvSpPr txBox="1">
            <a:spLocks/>
          </p:cNvSpPr>
          <p:nvPr/>
        </p:nvSpPr>
        <p:spPr>
          <a:xfrm>
            <a:off x="9741212" y="6344447"/>
            <a:ext cx="2150751" cy="29686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ko-KR"/>
            </a:defPPr>
            <a:lvl1pPr marL="0" indent="0" algn="dist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700" b="1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chemeClr val="tx1">
                    <a:lumMod val="50000"/>
                    <a:lumOff val="50000"/>
                    <a:alpha val="64000"/>
                  </a:schemeClr>
                </a:solidFill>
              </a:rPr>
              <a:t>ADSTOREPOST.COM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BA58B09-6A2F-4766-941F-F7B130954D6D}"/>
              </a:ext>
            </a:extLst>
          </p:cNvPr>
          <p:cNvGrpSpPr/>
          <p:nvPr/>
        </p:nvGrpSpPr>
        <p:grpSpPr>
          <a:xfrm>
            <a:off x="230958" y="2239585"/>
            <a:ext cx="3973612" cy="2419822"/>
            <a:chOff x="6858614" y="4072693"/>
            <a:chExt cx="3973612" cy="2419822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7A9F876-9323-4B99-AC5F-15C12DF0F54A}"/>
                </a:ext>
              </a:extLst>
            </p:cNvPr>
            <p:cNvCxnSpPr>
              <a:cxnSpLocks/>
            </p:cNvCxnSpPr>
            <p:nvPr/>
          </p:nvCxnSpPr>
          <p:spPr>
            <a:xfrm>
              <a:off x="6874132" y="4503966"/>
              <a:ext cx="1348159" cy="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  <a:effectLst>
              <a:glow rad="190500">
                <a:schemeClr val="accent3">
                  <a:satMod val="175000"/>
                  <a:alpha val="9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내용 개체 틀 4">
              <a:extLst>
                <a:ext uri="{FF2B5EF4-FFF2-40B4-BE49-F238E27FC236}">
                  <a16:creationId xmlns:a16="http://schemas.microsoft.com/office/drawing/2014/main" id="{52A88780-83DD-420B-8F5A-C200D51069F1}"/>
                </a:ext>
              </a:extLst>
            </p:cNvPr>
            <p:cNvSpPr txBox="1">
              <a:spLocks/>
            </p:cNvSpPr>
            <p:nvPr/>
          </p:nvSpPr>
          <p:spPr>
            <a:xfrm>
              <a:off x="6884888" y="4072693"/>
              <a:ext cx="1326644" cy="482232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1800" b="1" kern="1200" spc="-60" baseline="0" dirty="0">
                  <a:ln w="317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BFFFB">
                      <a:alpha val="95000"/>
                    </a:srgbClr>
                  </a:solidFill>
                  <a:effectLst/>
                  <a:latin typeface="+mj-ea"/>
                  <a:ea typeface="+mj-ea"/>
                  <a:cs typeface="+mn-cs"/>
                </a:defRPr>
              </a:lvl1pPr>
              <a:lvl2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ko-KR" altLang="en-US" sz="1050" dirty="0" err="1" smtClean="0"/>
                <a:t>힘들었던점</a:t>
              </a:r>
              <a:endParaRPr lang="en-US" sz="1050" dirty="0"/>
            </a:p>
          </p:txBody>
        </p:sp>
        <p:sp>
          <p:nvSpPr>
            <p:cNvPr id="39" name="내용 개체 틀 4">
              <a:extLst>
                <a:ext uri="{FF2B5EF4-FFF2-40B4-BE49-F238E27FC236}">
                  <a16:creationId xmlns:a16="http://schemas.microsoft.com/office/drawing/2014/main" id="{569B8D6A-87E0-44E5-89F5-D30AC18E1469}"/>
                </a:ext>
              </a:extLst>
            </p:cNvPr>
            <p:cNvSpPr txBox="1">
              <a:spLocks/>
            </p:cNvSpPr>
            <p:nvPr/>
          </p:nvSpPr>
          <p:spPr>
            <a:xfrm>
              <a:off x="6858614" y="4489566"/>
              <a:ext cx="3973612" cy="200294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1800" b="1" kern="1200" spc="-60" baseline="0" dirty="0">
                  <a:ln w="317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BFFFB">
                      <a:alpha val="95000"/>
                    </a:srgbClr>
                  </a:solidFill>
                  <a:effectLst/>
                  <a:latin typeface="+mj-ea"/>
                  <a:ea typeface="+mj-ea"/>
                  <a:cs typeface="+mn-cs"/>
                </a:defRPr>
              </a:lvl1pPr>
              <a:lvl2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en-US" sz="1100" spc="-40" dirty="0"/>
            </a:p>
            <a:p>
              <a:pPr algn="l"/>
              <a:endParaRPr lang="en-US" altLang="en-US" sz="1100" spc="-40" dirty="0"/>
            </a:p>
            <a:p>
              <a:pPr algn="l"/>
              <a:r>
                <a:rPr lang="en-US" altLang="en-US" sz="1100" spc="-40" dirty="0" smtClean="0"/>
                <a:t>1.  </a:t>
              </a:r>
              <a:r>
                <a:rPr lang="ko-KR" altLang="en-US" sz="1100" spc="-40" dirty="0" smtClean="0"/>
                <a:t>자바 스크립트를 넣을 것이 없어 생각을 많이 했다</a:t>
              </a:r>
              <a:r>
                <a:rPr lang="en-US" altLang="ko-KR" sz="1100" spc="-40" dirty="0"/>
                <a:t>.</a:t>
              </a:r>
              <a:endParaRPr lang="en-US" altLang="en-US" sz="1100" spc="-40" dirty="0" smtClean="0"/>
            </a:p>
            <a:p>
              <a:pPr algn="l"/>
              <a:endParaRPr lang="en-US" altLang="en-US" sz="1100" spc="-40" dirty="0"/>
            </a:p>
            <a:p>
              <a:pPr algn="l"/>
              <a:r>
                <a:rPr lang="en-US" altLang="en-US" sz="1100" spc="-40" dirty="0" smtClean="0"/>
                <a:t>2. </a:t>
              </a:r>
              <a:r>
                <a:rPr lang="ko-KR" altLang="en-US" sz="1100" spc="-40" dirty="0" smtClean="0"/>
                <a:t>각 캐릭터 들의 잘 맞는 사진을 찾기 힘들었다</a:t>
              </a:r>
              <a:r>
                <a:rPr lang="en-US" altLang="ko-KR" sz="1100" spc="-40" dirty="0" smtClean="0"/>
                <a:t>.</a:t>
              </a:r>
              <a:endParaRPr lang="en-US" altLang="en-US" sz="1100" spc="-40" dirty="0" smtClean="0"/>
            </a:p>
            <a:p>
              <a:pPr algn="l"/>
              <a:endParaRPr lang="en-US" altLang="en-US" sz="1100" spc="-40" dirty="0" smtClean="0"/>
            </a:p>
          </p:txBody>
        </p:sp>
      </p:grpSp>
      <p:pic>
        <p:nvPicPr>
          <p:cNvPr id="4098" name="Picture 2" descr="환영해요 로아콘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76" y="1785370"/>
            <a:ext cx="5394424" cy="374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0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832280" y="813905"/>
            <a:ext cx="4499879" cy="482232"/>
          </a:xfrm>
        </p:spPr>
        <p:txBody>
          <a:bodyPr/>
          <a:lstStyle/>
          <a:p>
            <a:r>
              <a:rPr lang="ko-KR" altLang="en-US" sz="5000" dirty="0" smtClean="0"/>
              <a:t>배운 점</a:t>
            </a:r>
            <a:endParaRPr lang="ko-KR" altLang="en-US" sz="5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832279" y="1394845"/>
            <a:ext cx="6865305" cy="4582006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자바 스크립트는 생각보다 더 어려운 것 같다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/>
              <a:t> </a:t>
            </a:r>
            <a:r>
              <a:rPr lang="ko-KR" altLang="en-US" dirty="0" smtClean="0"/>
              <a:t>코딩에 대하여 잘 알게 되었다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 txBox="1">
            <a:spLocks/>
          </p:cNvSpPr>
          <p:nvPr/>
        </p:nvSpPr>
        <p:spPr>
          <a:xfrm>
            <a:off x="732526" y="372208"/>
            <a:ext cx="811561" cy="26156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800" b="1" kern="1200" spc="-6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dirty="0" smtClean="0"/>
              <a:t>ASSASSIN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67" y="1420258"/>
            <a:ext cx="4531179" cy="453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6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CEBC2-A452-4374-BCF0-1E38FBC928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8" y="6389688"/>
            <a:ext cx="576262" cy="206375"/>
          </a:xfrm>
        </p:spPr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4820" y="674649"/>
            <a:ext cx="23958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smtClean="0">
                <a:solidFill>
                  <a:schemeClr val="bg1"/>
                </a:solidFill>
              </a:rPr>
              <a:t>느낀점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1AA2B9C-38C6-4CF1-AC8E-010B958BB915}"/>
              </a:ext>
            </a:extLst>
          </p:cNvPr>
          <p:cNvCxnSpPr>
            <a:cxnSpLocks/>
          </p:cNvCxnSpPr>
          <p:nvPr/>
        </p:nvCxnSpPr>
        <p:spPr>
          <a:xfrm>
            <a:off x="769836" y="1399780"/>
            <a:ext cx="1973840" cy="0"/>
          </a:xfrm>
          <a:prstGeom prst="line">
            <a:avLst/>
          </a:prstGeom>
          <a:ln w="190500" cap="rnd">
            <a:solidFill>
              <a:schemeClr val="bg1">
                <a:alpha val="6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9836" y="407226"/>
            <a:ext cx="811561" cy="261562"/>
          </a:xfrm>
        </p:spPr>
        <p:txBody>
          <a:bodyPr/>
          <a:lstStyle/>
          <a:p>
            <a:pPr algn="dist"/>
            <a:r>
              <a:rPr lang="en-US" altLang="ko-KR" dirty="0"/>
              <a:t>ASSASSIN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4524" y="1828800"/>
            <a:ext cx="9883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</a:rPr>
              <a:t>코딩은 공부를 해야 재미가 있을 것 같았고 자바 스크립트는 어려운 느낌이 많이 들어 힘들었다</a:t>
            </a:r>
            <a:r>
              <a:rPr lang="en-US" altLang="ko-KR" sz="3000" dirty="0" smtClean="0">
                <a:solidFill>
                  <a:schemeClr val="bg1"/>
                </a:solidFill>
              </a:rPr>
              <a:t>.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15" name="AutoShape 2" descr="성별 그런거 모르겟고 카제로스 시골섭이야..? | 로아 인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48" y="3001646"/>
            <a:ext cx="3388042" cy="338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2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36838" y="2938109"/>
            <a:ext cx="6889299" cy="611502"/>
          </a:xfrm>
        </p:spPr>
        <p:txBody>
          <a:bodyPr/>
          <a:lstStyle/>
          <a:p>
            <a:r>
              <a:rPr lang="ko-KR" altLang="en-US" sz="5000" dirty="0" smtClean="0"/>
              <a:t>수고하셨습니다</a:t>
            </a:r>
            <a:endParaRPr lang="ko-KR" altLang="en-US" sz="5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9" y="2172297"/>
            <a:ext cx="2143125" cy="2143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31" y="23657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1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168</Words>
  <Application>Microsoft Office PowerPoint</Application>
  <PresentationFormat>와이드스크린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나눔바른고딕</vt:lpstr>
      <vt:lpstr>나눔바른고딕 UltraLight</vt:lpstr>
      <vt:lpstr>맑은 고딕</vt:lpstr>
      <vt:lpstr>Arial</vt:lpstr>
      <vt:lpstr>Office 테마</vt:lpstr>
      <vt:lpstr>로스트아크의 암살자 직업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수고하셨습니다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USER</cp:lastModifiedBy>
  <cp:revision>321</cp:revision>
  <dcterms:created xsi:type="dcterms:W3CDTF">2017-12-10T15:04:34Z</dcterms:created>
  <dcterms:modified xsi:type="dcterms:W3CDTF">2022-07-19T09:13:19Z</dcterms:modified>
</cp:coreProperties>
</file>