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256770" y="4580281"/>
            <a:ext cx="9144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 lang="en-US" sz="9000" b="1">
                <a:ln>
                  <a:noFill/>
                </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Cantarell"/>
                <a:cs typeface="Cantarell"/>
              </a:rPr>
              <a:t>Name :- Abhiraj</a:t>
            </a:r>
            <a:endParaRPr sz="9000" b="1">
              <a:ln>
                <a:noFill/>
              </a:ln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Cantarell"/>
              <a:cs typeface="Cantarell"/>
            </a:endParaRPr>
          </a:p>
          <a:p>
            <a:pPr>
              <a:defRPr/>
            </a:pPr>
            <a:r>
              <a:rPr lang="en-US" sz="9000" b="1">
                <a:ln>
                  <a:noFill/>
                </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Cantarell"/>
                <a:cs typeface="Cantarell"/>
              </a:rPr>
              <a:t>Class :- VII-D</a:t>
            </a:r>
            <a:endParaRPr sz="9000" b="1">
              <a:ln>
                <a:noFill/>
              </a:ln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Cantarell"/>
              <a:cs typeface="Cantarell"/>
            </a:endParaRPr>
          </a:p>
          <a:p>
            <a:pPr>
              <a:defRPr/>
            </a:pPr>
            <a:r>
              <a:rPr sz="9000" b="1">
                <a:ln>
                  <a:noFill/>
                </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Cantarell"/>
                <a:cs typeface="Cantarell"/>
              </a:rPr>
              <a:t>School:- DPS Jaipur</a:t>
            </a:r>
            <a:endParaRPr sz="9000" b="1">
              <a:ln>
                <a:noFill/>
              </a:ln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Cantarell"/>
              <a:cs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8619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cs typeface="Cantarell"/>
              </a:rPr>
              <a:t>What is “Metaverse??”</a:t>
            </a:r>
            <a:endParaRPr/>
          </a:p>
        </p:txBody>
      </p:sp>
      <p:sp>
        <p:nvSpPr>
          <p:cNvPr id="13183781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2034152"/>
            <a:ext cx="5181599" cy="4142810"/>
          </a:xfrm>
          <a:prstGeom prst="rect">
            <a:avLst/>
          </a:prstGeom>
          <a:noFill/>
        </p:spPr>
        <p:txBody>
          <a:bodyPr/>
          <a:lstStyle/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Metaverse is a virtual world in which VR(Virtual Reality) and AR(Augmented reality) is used to go in a virtual world.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The user is represented as an avatar and can communicate with other avatars(user).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</p:txBody>
      </p:sp>
      <p:pic>
        <p:nvPicPr>
          <p:cNvPr id="15433849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247845" y="1350509"/>
            <a:ext cx="3473952" cy="2534991"/>
          </a:xfrm>
          <a:prstGeom prst="rect">
            <a:avLst/>
          </a:prstGeom>
        </p:spPr>
      </p:pic>
      <p:pic>
        <p:nvPicPr>
          <p:cNvPr id="2574740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10803" y="3946829"/>
            <a:ext cx="3661428" cy="2746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09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2">
                    <a:lumMod val="60000"/>
                    <a:lumOff val="40000"/>
                  </a:schemeClr>
                </a:solidFill>
                <a:latin typeface="Cantarell"/>
                <a:cs typeface="Cantarell"/>
              </a:rPr>
              <a:t>The implementation of “Metaverse” </a:t>
            </a:r>
            <a:endParaRPr>
              <a:latin typeface="Cantarell"/>
              <a:cs typeface="Cantarell"/>
            </a:endParaRPr>
          </a:p>
        </p:txBody>
      </p:sp>
      <p:sp>
        <p:nvSpPr>
          <p:cNvPr id="135132467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The first ever implementation of metaverse was present in the game “Second Life”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Nowadays a lot of games like Roblox , Minecraft uses the metaverse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Metaverse is also used in various movies like the Free Guy , Matrix , Avatar etc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</p:txBody>
      </p:sp>
      <p:pic>
        <p:nvPicPr>
          <p:cNvPr id="17340768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58910" y="1466849"/>
            <a:ext cx="4238714" cy="2214562"/>
          </a:xfrm>
          <a:prstGeom prst="rect">
            <a:avLst/>
          </a:prstGeom>
        </p:spPr>
      </p:pic>
      <p:sp>
        <p:nvSpPr>
          <p:cNvPr id="473964700" name=""/>
          <p:cNvSpPr txBox="1"/>
          <p:nvPr/>
        </p:nvSpPr>
        <p:spPr bwMode="auto">
          <a:xfrm flipH="0" flipV="0">
            <a:off x="7012350" y="3752848"/>
            <a:ext cx="4020880" cy="3657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A screenshot of Second Life</a:t>
            </a:r>
            <a:endParaRPr>
              <a:latin typeface="Cantarell"/>
              <a:cs typeface="Cantarell"/>
            </a:endParaRPr>
          </a:p>
        </p:txBody>
      </p:sp>
      <p:pic>
        <p:nvPicPr>
          <p:cNvPr id="19452127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53818" y="4186237"/>
            <a:ext cx="3239398" cy="1743075"/>
          </a:xfrm>
          <a:prstGeom prst="rect">
            <a:avLst/>
          </a:prstGeom>
        </p:spPr>
      </p:pic>
      <p:sp>
        <p:nvSpPr>
          <p:cNvPr id="1670640920" name=""/>
          <p:cNvSpPr txBox="1"/>
          <p:nvPr/>
        </p:nvSpPr>
        <p:spPr bwMode="auto">
          <a:xfrm flipH="0" flipV="0">
            <a:off x="7679098" y="6115050"/>
            <a:ext cx="3010978" cy="3657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The Roblox Metaverse</a:t>
            </a:r>
            <a:endParaRPr>
              <a:latin typeface="Cantarell"/>
              <a:cs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2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9356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4">
                    <a:lumMod val="40000"/>
                    <a:lumOff val="60000"/>
                  </a:schemeClr>
                </a:solidFill>
                <a:latin typeface="Cantarell"/>
                <a:cs typeface="Cantarell"/>
              </a:rPr>
              <a:t>Metaverse in education</a:t>
            </a:r>
            <a:endParaRPr>
              <a:solidFill>
                <a:schemeClr val="accent4">
                  <a:lumMod val="40000"/>
                  <a:lumOff val="60000"/>
                </a:schemeClr>
              </a:solidFill>
              <a:latin typeface="Cantarell"/>
              <a:cs typeface="Cantarell"/>
            </a:endParaRPr>
          </a:p>
        </p:txBody>
      </p:sp>
      <p:sp>
        <p:nvSpPr>
          <p:cNvPr id="139257436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algn="just">
              <a:defRPr/>
            </a:pPr>
            <a:r>
              <a:rPr sz="4800">
                <a:solidFill>
                  <a:schemeClr val="bg1"/>
                </a:solidFill>
                <a:latin typeface="Cantarell"/>
                <a:cs typeface="Cantarell"/>
              </a:rPr>
              <a:t>Metaverse can be used to learn a lot of things without buying a lot of books etc..</a:t>
            </a:r>
            <a:endParaRPr sz="4800"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r>
              <a:rPr sz="4800">
                <a:solidFill>
                  <a:schemeClr val="bg1"/>
                </a:solidFill>
                <a:latin typeface="Cantarell"/>
                <a:cs typeface="Cantarell"/>
              </a:rPr>
              <a:t>We can perform scientific experiments without being harmed.</a:t>
            </a:r>
            <a:endParaRPr sz="4800"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r>
              <a:rPr sz="4800">
                <a:solidFill>
                  <a:schemeClr val="bg1"/>
                </a:solidFill>
                <a:latin typeface="Cantarell"/>
                <a:cs typeface="Cantarell"/>
              </a:rPr>
              <a:t>You can get the benefits of going to school by staying in home.</a:t>
            </a:r>
            <a:endParaRPr>
              <a:latin typeface="Cantarell"/>
              <a:cs typeface="Cantarell"/>
            </a:endParaRPr>
          </a:p>
        </p:txBody>
      </p:sp>
      <p:pic>
        <p:nvPicPr>
          <p:cNvPr id="18163038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89238" y="2412278"/>
            <a:ext cx="4953197" cy="2480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2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34805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/>
          <a:lstStyle/>
          <a:p>
            <a:pPr>
              <a:defRPr/>
            </a:pPr>
            <a:r>
              <a:rPr>
                <a:solidFill>
                  <a:schemeClr val="accent5">
                    <a:lumMod val="60000"/>
                    <a:lumOff val="40000"/>
                  </a:schemeClr>
                </a:solidFill>
                <a:latin typeface="Cantarell"/>
                <a:cs typeface="Cantarell"/>
              </a:rPr>
              <a:t>Uses of metaverse:-</a:t>
            </a:r>
            <a:endParaRPr>
              <a:solidFill>
                <a:schemeClr val="accent5">
                  <a:lumMod val="60000"/>
                  <a:lumOff val="40000"/>
                </a:schemeClr>
              </a:solidFill>
              <a:latin typeface="Cantarell"/>
              <a:cs typeface="Cantarell"/>
            </a:endParaRPr>
          </a:p>
        </p:txBody>
      </p:sp>
      <p:sp>
        <p:nvSpPr>
          <p:cNvPr id="60640592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Metaverse can be used to test new and upcoming technologies without anyone being harmed.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Metaverse can be used to visit places that we have never been before without the use of VISA , other currencies etc...</a:t>
            </a: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 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Through the resouces available in metaverse one can invent new/useful things and make our lives easier	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endParaRPr>
              <a:latin typeface="Cantarell"/>
              <a:cs typeface="Cantarell"/>
            </a:endParaRPr>
          </a:p>
        </p:txBody>
      </p:sp>
      <p:pic>
        <p:nvPicPr>
          <p:cNvPr id="100108749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02849" y="2182812"/>
            <a:ext cx="3522299" cy="1981293"/>
          </a:xfrm>
          <a:prstGeom prst="rect">
            <a:avLst/>
          </a:prstGeom>
        </p:spPr>
      </p:pic>
      <p:sp>
        <p:nvSpPr>
          <p:cNvPr id="1896738481" name=""/>
          <p:cNvSpPr txBox="1"/>
          <p:nvPr/>
        </p:nvSpPr>
        <p:spPr bwMode="auto">
          <a:xfrm flipH="0" flipV="0">
            <a:off x="7393348" y="4190998"/>
            <a:ext cx="3392230" cy="3657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Eifel Tower in VRChat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2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32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EBABDD"/>
                </a:solidFill>
                <a:latin typeface="Cantarell"/>
                <a:cs typeface="Cantarell"/>
              </a:rPr>
              <a:t>Technologies required in Metaverse:-</a:t>
            </a:r>
            <a:endParaRPr>
              <a:solidFill>
                <a:srgbClr val="EBABDD"/>
              </a:solidFill>
              <a:latin typeface="Cantarell"/>
              <a:cs typeface="Cantarell"/>
            </a:endParaRPr>
          </a:p>
        </p:txBody>
      </p:sp>
      <p:sp>
        <p:nvSpPr>
          <p:cNvPr id="91460756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USD(Universal Scene Description):- It is the 3D Computer graphics used to create objects for the metaverse.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  <a:p>
            <a:pPr algn="just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GItf:- It is the technology used to render 3D Models efficiently in seconds.</a:t>
            </a:r>
            <a:endParaRPr>
              <a:solidFill>
                <a:schemeClr val="bg1"/>
              </a:solidFill>
              <a:latin typeface="Cantarell"/>
              <a:cs typeface="Cantarell"/>
            </a:endParaRPr>
          </a:p>
        </p:txBody>
      </p:sp>
      <p:pic>
        <p:nvPicPr>
          <p:cNvPr id="16126229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10399" y="2058193"/>
            <a:ext cx="4343400" cy="2782248"/>
          </a:xfrm>
          <a:prstGeom prst="rect">
            <a:avLst/>
          </a:prstGeom>
        </p:spPr>
      </p:pic>
      <p:sp>
        <p:nvSpPr>
          <p:cNvPr id="1970808318" name=""/>
          <p:cNvSpPr txBox="1"/>
          <p:nvPr/>
        </p:nvSpPr>
        <p:spPr bwMode="auto">
          <a:xfrm flipH="0" flipV="0">
            <a:off x="7202849" y="5067299"/>
            <a:ext cx="4096685" cy="3657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  <a:latin typeface="Grape Nuts"/>
                <a:cs typeface="Grape Nuts"/>
              </a:rPr>
              <a:t>A USD Model of a bike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6450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ABE4EB"/>
                </a:solidFill>
                <a:latin typeface="Cantarell"/>
                <a:cs typeface="Cantarell"/>
              </a:rPr>
              <a:t>Problems faced in metaverse:-</a:t>
            </a:r>
            <a:endParaRPr>
              <a:solidFill>
                <a:srgbClr val="ABE4EB"/>
              </a:solidFill>
              <a:latin typeface="Cantarell"/>
              <a:cs typeface="Cantarell"/>
            </a:endParaRPr>
          </a:p>
        </p:txBody>
      </p:sp>
      <p:sp>
        <p:nvSpPr>
          <p:cNvPr id="87625928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2600">
                <a:solidFill>
                  <a:schemeClr val="bg1"/>
                </a:solidFill>
                <a:latin typeface="Cantarell"/>
                <a:cs typeface="Cantarell"/>
              </a:rPr>
              <a:t>Many people can get addicted to the metaverse and refuse to go back to the normal universe</a:t>
            </a:r>
            <a:endParaRPr sz="2600">
              <a:solidFill>
                <a:schemeClr val="bg1"/>
              </a:solidFill>
              <a:latin typeface="Cantarell"/>
              <a:cs typeface="Cantarell"/>
            </a:endParaRPr>
          </a:p>
          <a:p>
            <a:pPr>
              <a:defRPr/>
            </a:pPr>
            <a:r>
              <a:rPr sz="2600">
                <a:solidFill>
                  <a:schemeClr val="bg1"/>
                </a:solidFill>
                <a:latin typeface="Cantarell"/>
                <a:cs typeface="Cantarell"/>
              </a:rPr>
              <a:t>A persons account can get hacked very easily and he can be arrested in the metaverses or even his account can be suspended.</a:t>
            </a:r>
            <a:endParaRPr sz="2600">
              <a:solidFill>
                <a:schemeClr val="bg1"/>
              </a:solidFill>
              <a:latin typeface="Cantarell"/>
              <a:cs typeface="Cantarell"/>
            </a:endParaRPr>
          </a:p>
          <a:p>
            <a:pPr>
              <a:defRPr/>
            </a:pPr>
            <a:r>
              <a:rPr sz="2600">
                <a:solidFill>
                  <a:schemeClr val="bg1"/>
                </a:solidFill>
                <a:latin typeface="Cantarell"/>
                <a:cs typeface="Cantarell"/>
              </a:rPr>
              <a:t> Malicious programs can be created and executed and that may alter the workings on the metaverse.</a:t>
            </a:r>
            <a:endParaRPr sz="2600">
              <a:solidFill>
                <a:schemeClr val="bg1"/>
              </a:solidFill>
              <a:latin typeface="Cantarell"/>
              <a:cs typeface="Cantarell"/>
            </a:endParaRPr>
          </a:p>
        </p:txBody>
      </p:sp>
      <p:pic>
        <p:nvPicPr>
          <p:cNvPr id="3150815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48863" y="2713181"/>
            <a:ext cx="2847974" cy="1609724"/>
          </a:xfrm>
          <a:prstGeom prst="rect">
            <a:avLst/>
          </a:prstGeom>
        </p:spPr>
      </p:pic>
      <p:sp>
        <p:nvSpPr>
          <p:cNvPr id="98872046" name=""/>
          <p:cNvSpPr txBox="1"/>
          <p:nvPr/>
        </p:nvSpPr>
        <p:spPr bwMode="auto">
          <a:xfrm flipH="0" flipV="0">
            <a:off x="6554998" y="4387271"/>
            <a:ext cx="5397678" cy="3657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A person addictred in the metaverse</a:t>
            </a:r>
            <a:endParaRPr>
              <a:solidFill>
                <a:schemeClr val="bg1"/>
              </a:solidFill>
              <a:latin typeface="Grape Nuts"/>
              <a:cs typeface="Grape Nut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30A0"/>
            </a:gs>
            <a:gs pos="100000">
              <a:srgbClr val="9D8CB3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5247967" name="Title 1"/>
          <p:cNvSpPr>
            <a:spLocks noGrp="1"/>
          </p:cNvSpPr>
          <p:nvPr>
            <p:ph type="title"/>
          </p:nvPr>
        </p:nvSpPr>
        <p:spPr bwMode="auto">
          <a:xfrm>
            <a:off x="831850" y="1190193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algn="ctr">
              <a:defRPr/>
            </a:pPr>
            <a:r>
              <a:rPr>
                <a:solidFill>
                  <a:schemeClr val="bg1"/>
                </a:solidFill>
                <a:latin typeface="Cantarell"/>
                <a:cs typeface="Cantarell"/>
              </a:rPr>
              <a:t>Thank You and have a nice day!</a:t>
            </a:r>
            <a:endParaRPr>
              <a:latin typeface="Cantarell"/>
              <a:cs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2023-01-22T04:58:55Z</dcterms:modified>
  <cp:category/>
  <cp:contentStatus/>
  <cp:version/>
</cp:coreProperties>
</file>