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4" r:id="rId5"/>
    <p:sldId id="302" r:id="rId6"/>
    <p:sldId id="312" r:id="rId7"/>
    <p:sldId id="326" r:id="rId8"/>
    <p:sldId id="325" r:id="rId9"/>
    <p:sldId id="31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033" autoAdjust="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1/17/2023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556" r="5556"/>
          <a:stretch/>
        </p:blipFill>
        <p:spPr>
          <a:xfrm>
            <a:off x="0" y="0"/>
            <a:ext cx="12192000" cy="6858000"/>
          </a:xfrm>
          <a:blipFill dpi="0" rotWithShape="1"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3931998"/>
            <a:ext cx="3222836" cy="1695637"/>
          </a:xfrm>
        </p:spPr>
        <p:txBody>
          <a:bodyPr/>
          <a:lstStyle/>
          <a:p>
            <a:r>
              <a:rPr lang="en-US" dirty="0"/>
              <a:t>January 17, 2023</a:t>
            </a:r>
          </a:p>
          <a:p>
            <a:r>
              <a:rPr lang="en-US" dirty="0"/>
              <a:t>Georgia Tech Boot Camp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Website Overview</a:t>
            </a:r>
          </a:p>
          <a:p>
            <a:r>
              <a:rPr lang="en-US" dirty="0"/>
              <a:t>Code Overview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42AAAF7-F879-2640-798C-0B23D10A74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434" r="15434"/>
          <a:stretch/>
        </p:blipFill>
        <p:spPr>
          <a:xfrm>
            <a:off x="5733416" y="624239"/>
            <a:ext cx="5855754" cy="5631571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" y="1119042"/>
            <a:ext cx="10693400" cy="83099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13" y="2204476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1" y="2125176"/>
            <a:ext cx="3657600" cy="94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Data Modeling CDC data for Heart Disease Indicator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Used 319K records for refined results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62762" y="2203745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954" y="2082456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Interactive chart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Multiple charts used to refine and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analyz</a:t>
            </a:r>
            <a:r>
              <a:rPr lang="en-US" sz="1600" dirty="0">
                <a:cs typeface="Biome Light" panose="020B0303030204020804" pitchFamily="34" charset="0"/>
              </a:rPr>
              <a:t>e the indicators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3513" y="3618467"/>
            <a:ext cx="548640" cy="548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1" y="3531563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Indicators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Used 16 indicators  to define a pattern for Heart disease such as age, diseases, lifestyle.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Clipboard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573648" y="3606850"/>
            <a:ext cx="548640" cy="54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504954" y="3531563"/>
            <a:ext cx="3734546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Ac</a:t>
            </a:r>
            <a:r>
              <a:rPr lang="en-US" b="1" dirty="0" err="1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hieved</a:t>
            </a:r>
            <a:r>
              <a:rPr lang="en-US" b="1" dirty="0">
                <a:solidFill>
                  <a:schemeClr val="accent4"/>
                </a:solidFill>
                <a:latin typeface="+mj-lt"/>
                <a:cs typeface="Biome Light" panose="020B0303030204020804" pitchFamily="34" charset="0"/>
              </a:rPr>
              <a:t> results using Tools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of project using </a:t>
            </a:r>
            <a:r>
              <a:rPr lang="en-US" sz="1600" dirty="0">
                <a:cs typeface="Biome Light" panose="020B0303030204020804" pitchFamily="34" charset="0"/>
              </a:rPr>
              <a:t>Python, JavaScript, HTML, </a:t>
            </a:r>
            <a:r>
              <a:rPr lang="en-US" sz="1600" dirty="0" err="1">
                <a:cs typeface="Biome Light" panose="020B0303030204020804" pitchFamily="34" charset="0"/>
              </a:rPr>
              <a:t>Mongodb</a:t>
            </a:r>
            <a:br>
              <a:rPr lang="en-US" sz="1600" dirty="0">
                <a:cs typeface="Biome Light" panose="020B0303030204020804" pitchFamily="34" charset="0"/>
              </a:rPr>
            </a:br>
            <a:r>
              <a:rPr lang="en-US" sz="1600" dirty="0">
                <a:cs typeface="Biome Light" panose="020B0303030204020804" pitchFamily="34" charset="0"/>
              </a:rPr>
              <a:t>CSS. We have used extra library Billboard.js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93513" y="4872722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We are still improving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Due to time limitation , had to restrict the scope but can be added and improve the results in future</a:t>
            </a:r>
            <a:endParaRPr lang="en-US" sz="1600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Megaphone1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73648" y="4861105"/>
            <a:ext cx="548640" cy="54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504954" y="4723888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Analyzing data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Various analysis are made based on age, gender, diseases.</a:t>
            </a:r>
            <a:endParaRPr lang="en-US" sz="1600" dirty="0"/>
          </a:p>
        </p:txBody>
      </p:sp>
      <p:pic>
        <p:nvPicPr>
          <p:cNvPr id="6" name="Picture Placeholder 8" descr="A picture containing nature, night sky">
            <a:extLst>
              <a:ext uri="{FF2B5EF4-FFF2-40B4-BE49-F238E27FC236}">
                <a16:creationId xmlns:a16="http://schemas.microsoft.com/office/drawing/2014/main" id="{FFD2DC26-FA56-B953-7D32-FC3ADFEC96A8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32" r="32"/>
          <a:stretch>
            <a:fillRect/>
          </a:stretch>
        </p:blipFill>
        <p:spPr>
          <a:xfrm>
            <a:off x="0" y="0"/>
            <a:ext cx="12192000" cy="101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697" b="7697"/>
          <a:stretch/>
        </p:blipFill>
        <p:spPr>
          <a:xfrm>
            <a:off x="-141678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7643" y="136072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Source Kaggle (Over 319K records)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Imported data using Jupyter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a.    Created main collection of all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b.    Created smaller collections to support each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MongoDB data base and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Utilized </a:t>
            </a:r>
            <a:r>
              <a:rPr lang="en-US" dirty="0" err="1">
                <a:solidFill>
                  <a:schemeClr val="bg1"/>
                </a:solidFill>
              </a:rPr>
              <a:t>Billboardsjs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Plotly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78" y="928071"/>
            <a:ext cx="4007183" cy="568715"/>
          </a:xfrm>
        </p:spPr>
        <p:txBody>
          <a:bodyPr/>
          <a:lstStyle/>
          <a:p>
            <a:pPr rtl="0" eaLnBrk="1" latinLnBrk="0" hangingPunct="1"/>
            <a:r>
              <a:rPr lang="en-US" sz="2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CODE Overview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Results from last year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  <p:pic>
        <p:nvPicPr>
          <p:cNvPr id="9" name="Picture Placeholder 8" descr="A picture containing nature, night sky">
            <a:extLst>
              <a:ext uri="{FF2B5EF4-FFF2-40B4-BE49-F238E27FC236}">
                <a16:creationId xmlns:a16="http://schemas.microsoft.com/office/drawing/2014/main" id="{B50AC396-672D-1C73-CD86-47FB3A3B0B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2" r="32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68EA55-BE17-49F8-EC66-44844C6201E0}"/>
              </a:ext>
            </a:extLst>
          </p:cNvPr>
          <p:cNvSpPr txBox="1"/>
          <p:nvPr/>
        </p:nvSpPr>
        <p:spPr>
          <a:xfrm>
            <a:off x="8124825" y="368211"/>
            <a:ext cx="6178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9D1D9"/>
                </a:solidFill>
                <a:latin typeface="-apple-system"/>
              </a:rPr>
              <a:t>Website Overview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214" y="2508309"/>
            <a:ext cx="4275138" cy="830997"/>
          </a:xfrm>
        </p:spPr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20" name="Picture Placeholder 8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311" r="25311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7268" y="4172761"/>
            <a:ext cx="2139696" cy="344312"/>
          </a:xfrm>
        </p:spPr>
        <p:txBody>
          <a:bodyPr/>
          <a:lstStyle/>
          <a:p>
            <a:r>
              <a:rPr lang="en-US" dirty="0"/>
              <a:t>Dipti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0082" y="4172761"/>
            <a:ext cx="2139696" cy="344312"/>
          </a:xfrm>
        </p:spPr>
        <p:txBody>
          <a:bodyPr/>
          <a:lstStyle/>
          <a:p>
            <a:r>
              <a:rPr lang="en-US" dirty="0"/>
              <a:t>Huntley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22896" y="4172761"/>
            <a:ext cx="2139696" cy="344312"/>
          </a:xfrm>
        </p:spPr>
        <p:txBody>
          <a:bodyPr/>
          <a:lstStyle/>
          <a:p>
            <a:r>
              <a:rPr lang="en-US" dirty="0"/>
              <a:t>Victor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65710" y="4172761"/>
            <a:ext cx="2139696" cy="344312"/>
          </a:xfrm>
        </p:spPr>
        <p:txBody>
          <a:bodyPr/>
          <a:lstStyle/>
          <a:p>
            <a:r>
              <a:rPr lang="en-US" dirty="0"/>
              <a:t>Sarah</a:t>
            </a:r>
          </a:p>
        </p:txBody>
      </p:sp>
      <p:pic>
        <p:nvPicPr>
          <p:cNvPr id="6" name="Picture Placeholder 5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668CED36-E27C-44A7-6191-2350176DD0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l="17359" r="17359"/>
          <a:stretch>
            <a:fillRect/>
          </a:stretch>
        </p:blipFill>
        <p:spPr>
          <a:xfrm>
            <a:off x="1868937" y="2555551"/>
            <a:ext cx="1484985" cy="1280160"/>
          </a:xfrm>
        </p:spPr>
      </p:pic>
      <p:pic>
        <p:nvPicPr>
          <p:cNvPr id="15" name="Picture Placeholder 5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56F4EF7E-9E8E-E00B-395D-BC1E17D3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59" r="17359"/>
          <a:stretch>
            <a:fillRect/>
          </a:stretch>
        </p:blipFill>
        <p:spPr>
          <a:xfrm>
            <a:off x="423748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</p:pic>
      <p:pic>
        <p:nvPicPr>
          <p:cNvPr id="16" name="Picture Placeholder 5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1067265B-0615-2B1B-A98D-5E1F9A30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59" r="17359"/>
          <a:stretch>
            <a:fillRect/>
          </a:stretch>
        </p:blipFill>
        <p:spPr>
          <a:xfrm>
            <a:off x="65044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</p:pic>
      <p:pic>
        <p:nvPicPr>
          <p:cNvPr id="17" name="Picture Placeholder 5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8B310A00-7EB2-96F0-FDC9-869425C0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59" r="17359"/>
          <a:stretch>
            <a:fillRect/>
          </a:stretch>
        </p:blipFill>
        <p:spPr>
          <a:xfrm>
            <a:off x="87269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</p:pic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54132611-F139-3EA6-A875-8444D7162636}"/>
              </a:ext>
            </a:extLst>
          </p:cNvPr>
          <p:cNvSpPr txBox="1">
            <a:spLocks/>
          </p:cNvSpPr>
          <p:nvPr/>
        </p:nvSpPr>
        <p:spPr>
          <a:xfrm>
            <a:off x="1398406" y="5449111"/>
            <a:ext cx="10183993" cy="3443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Github</a:t>
            </a:r>
            <a:r>
              <a:rPr lang="en-US" sz="1600" dirty="0"/>
              <a:t> - https://github.com/sontakkedipti/Project-3-Heartbeat/edit/main/README.md</a:t>
            </a:r>
          </a:p>
        </p:txBody>
      </p:sp>
      <p:sp>
        <p:nvSpPr>
          <p:cNvPr id="2" name="Text Placeholder 24">
            <a:extLst>
              <a:ext uri="{FF2B5EF4-FFF2-40B4-BE49-F238E27FC236}">
                <a16:creationId xmlns:a16="http://schemas.microsoft.com/office/drawing/2014/main" id="{5D0A7A03-4240-E88A-E441-BA0EEDE15CFD}"/>
              </a:ext>
            </a:extLst>
          </p:cNvPr>
          <p:cNvSpPr txBox="1">
            <a:spLocks/>
          </p:cNvSpPr>
          <p:nvPr/>
        </p:nvSpPr>
        <p:spPr>
          <a:xfrm>
            <a:off x="1412440" y="4842332"/>
            <a:ext cx="10183993" cy="3443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Gorgia Tech Boot Camp    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82</TotalTime>
  <Words>214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Corbel</vt:lpstr>
      <vt:lpstr>Wingdings</vt:lpstr>
      <vt:lpstr>Office Theme</vt:lpstr>
      <vt:lpstr>Heartbeat</vt:lpstr>
      <vt:lpstr>Agenda</vt:lpstr>
      <vt:lpstr>Introduction </vt:lpstr>
      <vt:lpstr>CODE Overview</vt:lpstr>
      <vt:lpstr>Results from last year</vt:lpstr>
      <vt:lpstr>Conclusion 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Heartbeat</dc:title>
  <dc:creator>Pankaj Zanke</dc:creator>
  <cp:lastModifiedBy>Pankaj Zanke</cp:lastModifiedBy>
  <cp:revision>12</cp:revision>
  <dcterms:created xsi:type="dcterms:W3CDTF">2023-01-16T16:44:19Z</dcterms:created>
  <dcterms:modified xsi:type="dcterms:W3CDTF">2023-01-17T22:49:27Z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