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8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3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8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4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328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9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7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08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2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1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5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36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0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7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7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6228B9-68E9-4238-BE57-AF8E5DAF740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F5BB-E6CD-4109-B111-89C571A5E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77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20FC-E99F-9CEF-CDFF-9503BC73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5" y="108152"/>
            <a:ext cx="11090786" cy="2300747"/>
          </a:xfrm>
        </p:spPr>
        <p:txBody>
          <a:bodyPr/>
          <a:lstStyle/>
          <a:p>
            <a:r>
              <a:rPr lang="en-IN" sz="3200" b="1" dirty="0">
                <a:solidFill>
                  <a:schemeClr val="bg1"/>
                </a:solidFill>
              </a:rPr>
              <a:t>Project -1</a:t>
            </a:r>
            <a:br>
              <a:rPr lang="en-US" sz="1800" b="1" kern="0" spc="15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</a:br>
            <a:br>
              <a:rPr lang="en-US" sz="1800" b="1" kern="0" spc="15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</a:br>
            <a:r>
              <a:rPr lang="en-IN" sz="3600" b="1" dirty="0">
                <a:solidFill>
                  <a:schemeClr val="bg1"/>
                </a:solidFill>
              </a:rPr>
              <a:t>GUI CALCULATOR USING PYTHON(TKINTER)</a:t>
            </a:r>
            <a:br>
              <a:rPr lang="en-IN" sz="3600" b="1" dirty="0">
                <a:solidFill>
                  <a:schemeClr val="bg1"/>
                </a:solidFill>
              </a:rPr>
            </a:b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253CA-BFA3-635B-C2A5-1F17166D8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6310" y="5770438"/>
            <a:ext cx="4174129" cy="861420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chemeClr val="bg1"/>
                </a:solidFill>
              </a:rPr>
              <a:t>BY :- KUNAL SONTAKKE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CB2B1-29A5-6DB3-31E2-AD018A3E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081" y="1868130"/>
            <a:ext cx="2736996" cy="4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4875-4B0E-548F-B081-E3497138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0" spc="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Conclusion:</a:t>
            </a:r>
            <a:br>
              <a:rPr lang="en-IN" sz="4400" b="1" kern="0" spc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4043-DDFA-F0F4-E335-4D6852F8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" marR="663575">
              <a:lnSpc>
                <a:spcPct val="110000"/>
              </a:lnSpc>
              <a:spcBef>
                <a:spcPts val="1255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 proposed system is error free. Trivial concepts of Python language</a:t>
            </a:r>
            <a:r>
              <a:rPr lang="en-US" sz="2400" b="1" spc="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are</a:t>
            </a:r>
            <a:r>
              <a:rPr lang="en-US" sz="2400" b="1" spc="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implemented</a:t>
            </a:r>
            <a:r>
              <a:rPr lang="en-US" sz="2400" b="1" spc="1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n-US" sz="2400" b="1" spc="-1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2400" b="1" spc="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As,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n-US" sz="2400" b="1" spc="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usage</a:t>
            </a:r>
            <a:r>
              <a:rPr lang="en-US" sz="2400" b="1" spc="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2400" b="1" spc="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n-US" sz="2400" b="1" spc="-35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GUI provided various controls, such as buttons, labels, and text boxes to</a:t>
            </a:r>
            <a:r>
              <a:rPr lang="en-US" sz="2400" b="1" spc="-3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400" b="1" spc="2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spc="2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spc="25" dirty="0">
                <a:solidFill>
                  <a:schemeClr val="bg1"/>
                </a:solidFill>
                <a:highlight>
                  <a:srgbClr val="FFFF00"/>
                </a:highlight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4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ser friendly</a:t>
            </a:r>
            <a:r>
              <a:rPr lang="en-US" sz="2400" b="1" spc="-1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127000" marR="663575">
              <a:lnSpc>
                <a:spcPct val="110000"/>
              </a:lnSpc>
              <a:spcBef>
                <a:spcPts val="1255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/>
                </a:solidFill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Efficient Calculations </a:t>
            </a:r>
            <a:endParaRPr lang="en-IN" sz="2400" b="1" dirty="0">
              <a:solidFill>
                <a:schemeClr val="bg1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27000" marR="663575">
              <a:lnSpc>
                <a:spcPct val="108000"/>
              </a:lnSpc>
              <a:spcBef>
                <a:spcPts val="78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 rapid expansion and use of the internet, confirms the splendid future</a:t>
            </a:r>
            <a:r>
              <a:rPr lang="en-US" sz="2400" b="1" spc="-3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spc="2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2400" b="1" spc="2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b="1" spc="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n-US" sz="2400" b="1" spc="2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project.</a:t>
            </a:r>
            <a:endParaRPr lang="en-IN" sz="2400" b="1" dirty="0">
              <a:solidFill>
                <a:schemeClr val="bg1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3729E-7F6A-D585-7F8F-E7061DF23D4B}"/>
              </a:ext>
            </a:extLst>
          </p:cNvPr>
          <p:cNvSpPr txBox="1"/>
          <p:nvPr/>
        </p:nvSpPr>
        <p:spPr>
          <a:xfrm>
            <a:off x="3048000" y="14863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2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9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EE18-71AA-67AA-6EFC-17D481A8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GUI Calculator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143A-EC3A-3E05-E825-921D7EAF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325" y="197426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calculator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is a type of electronic calculator, usually but not</a:t>
            </a:r>
            <a:r>
              <a:rPr lang="en-US" sz="2400" spc="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always</a:t>
            </a:r>
            <a:r>
              <a:rPr lang="en-US" sz="2400" spc="-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handheld,</a:t>
            </a:r>
            <a:r>
              <a:rPr lang="en-US" sz="2400" spc="-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designed</a:t>
            </a:r>
            <a:r>
              <a:rPr lang="en-US" sz="2400" spc="-8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spc="-7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calculate</a:t>
            </a:r>
            <a:r>
              <a:rPr lang="en-US" sz="2400" spc="-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problems</a:t>
            </a:r>
            <a:r>
              <a:rPr lang="en-US" sz="2400" spc="-8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spc="2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science,</a:t>
            </a:r>
            <a:r>
              <a:rPr lang="en-US" sz="2400" spc="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engineering,</a:t>
            </a:r>
            <a:r>
              <a:rPr lang="en-US" sz="2400" spc="-3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and mathematics.</a:t>
            </a:r>
            <a:r>
              <a:rPr lang="en-US" sz="2400" spc="-6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They</a:t>
            </a:r>
            <a:r>
              <a:rPr lang="en-US" sz="2400" spc="-9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have</a:t>
            </a:r>
            <a:r>
              <a:rPr lang="en-US" sz="2400" spc="-4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completely</a:t>
            </a:r>
            <a:r>
              <a:rPr lang="en-US" sz="2400" spc="-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replaced</a:t>
            </a:r>
            <a:r>
              <a:rPr lang="en-US" sz="2400" spc="-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slide</a:t>
            </a:r>
            <a:r>
              <a:rPr lang="en-US" sz="2400" spc="-7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lang="en-US" sz="2400" spc="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spc="-6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traditional</a:t>
            </a:r>
            <a:r>
              <a:rPr lang="en-US" sz="2400" spc="-3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applications,</a:t>
            </a:r>
            <a:r>
              <a:rPr lang="en-US" sz="2400" spc="-4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spc="-3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are</a:t>
            </a:r>
            <a:r>
              <a:rPr lang="en-US" sz="2400" spc="-4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widely</a:t>
            </a:r>
            <a:r>
              <a:rPr lang="en-US" sz="2400" spc="-8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lang="en-US" sz="2400" spc="-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spc="-3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400" spc="-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education</a:t>
            </a:r>
            <a:r>
              <a:rPr lang="en-US" sz="2400" spc="-4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spc="-3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professional.</a:t>
            </a:r>
            <a:r>
              <a:rPr lang="en-US" sz="2400" spc="-3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n-US" sz="2400" spc="-3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python calculator was implemented using </a:t>
            </a:r>
            <a:r>
              <a:rPr lang="en-US" sz="24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to make the calculation</a:t>
            </a:r>
            <a:r>
              <a:rPr lang="en-US" sz="2400" spc="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of mathematical functions easier. The application consists of standard functions.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8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68CC-FB9C-8C04-CE7F-E8E1284A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Tkinter</a:t>
            </a:r>
            <a:r>
              <a:rPr lang="en-US" sz="4400" b="1" spc="-2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 </a:t>
            </a:r>
            <a:r>
              <a:rPr lang="en-US" sz="4400" b="1" spc="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Programming</a:t>
            </a:r>
            <a:br>
              <a:rPr lang="en-IN" sz="4400" b="1" spc="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DEC3-DCFB-0153-A657-E5CAF3D6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689610" indent="0" algn="just">
              <a:lnSpc>
                <a:spcPct val="101000"/>
              </a:lnSpc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is the standard GUI library for Python. Python when combined with </a:t>
            </a:r>
            <a:r>
              <a:rPr lang="en-US" sz="18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1800" spc="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provides a fast and easy way to create GUI applications. </a:t>
            </a:r>
            <a:r>
              <a:rPr lang="en-US" sz="18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provides a powerful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object-oriented</a:t>
            </a:r>
            <a:r>
              <a:rPr lang="en-US" sz="1800" spc="-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800" spc="1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1800" spc="1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n-US" sz="1800" spc="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1800" spc="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GUI</a:t>
            </a:r>
            <a:r>
              <a:rPr lang="en-US" sz="1800" spc="1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toolkit.</a:t>
            </a:r>
            <a:endParaRPr lang="en-IN" sz="1800" dirty="0">
              <a:solidFill>
                <a:schemeClr val="bg1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marR="663575" indent="0">
              <a:spcBef>
                <a:spcPts val="715"/>
              </a:spcBef>
              <a:spcAft>
                <a:spcPts val="0"/>
              </a:spcAft>
              <a:buNone/>
            </a:pPr>
            <a:r>
              <a:rPr lang="en-US" sz="18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Creating</a:t>
            </a:r>
            <a:r>
              <a:rPr lang="en-US" sz="1800" spc="-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spc="-3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GUI</a:t>
            </a:r>
            <a:r>
              <a:rPr lang="en-US" sz="1800" spc="-3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en-US" sz="1800" spc="-5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800" spc="-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1800" spc="-5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800" spc="-4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en-US" sz="1800" spc="-7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easy</a:t>
            </a:r>
            <a:r>
              <a:rPr lang="en-US" sz="1800" spc="-4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1800" spc="-3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sz="1800" spc="-2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en-US" sz="1800" spc="-3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need</a:t>
            </a:r>
            <a:r>
              <a:rPr lang="en-US" sz="1800" spc="-3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1800" spc="-5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sz="1800" spc="-6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is perform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n-US" sz="1800" spc="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following</a:t>
            </a:r>
            <a:r>
              <a:rPr lang="en-US" sz="1800" spc="1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steps</a:t>
            </a:r>
            <a:r>
              <a:rPr lang="en-US" sz="1800" spc="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−</a:t>
            </a:r>
            <a:endParaRPr lang="en-IN" sz="1800" dirty="0">
              <a:solidFill>
                <a:schemeClr val="bg1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Bef>
                <a:spcPts val="74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84200" algn="l"/>
                <a:tab pos="58483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Import 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Microsoft Sans Serif" panose="020B0604020202020204" pitchFamily="34" charset="0"/>
              </a:rPr>
              <a:t>Tkinter</a:t>
            </a:r>
            <a:r>
              <a:rPr lang="en-US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ymbol" panose="05050102010706020507" pitchFamily="18" charset="2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module.</a:t>
            </a:r>
            <a:endParaRPr lang="en-IN" sz="18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73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84200" algn="l"/>
                <a:tab pos="58483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Create</a:t>
            </a:r>
            <a:r>
              <a:rPr lang="en-US" sz="18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GUI</a:t>
            </a:r>
            <a:r>
              <a:rPr lang="en-US" sz="1800" spc="-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application</a:t>
            </a:r>
            <a:r>
              <a:rPr lang="en-US" sz="1800" spc="-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spc="-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window.</a:t>
            </a:r>
            <a:endParaRPr lang="en-IN" sz="18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75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84200" algn="l"/>
                <a:tab pos="58483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Add one</a:t>
            </a:r>
            <a:r>
              <a:rPr lang="en-US" sz="1800" spc="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US" sz="1800" spc="-1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more of</a:t>
            </a:r>
            <a:r>
              <a:rPr lang="en-US" sz="1800" spc="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above-mentioned</a:t>
            </a:r>
            <a:r>
              <a:rPr lang="en-US" sz="1800" spc="-2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widgets</a:t>
            </a:r>
            <a:r>
              <a:rPr lang="en-US" sz="1800" spc="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1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GUI application.</a:t>
            </a:r>
            <a:endParaRPr lang="en-IN" sz="18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694055" lvl="0" indent="-342900">
              <a:lnSpc>
                <a:spcPct val="101000"/>
              </a:lnSpc>
              <a:spcBef>
                <a:spcPts val="72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84200" algn="l"/>
                <a:tab pos="58483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Enter</a:t>
            </a:r>
            <a:r>
              <a:rPr lang="en-US" sz="1800" spc="8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8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spc="8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event</a:t>
            </a:r>
            <a:r>
              <a:rPr lang="en-US" sz="1800" spc="8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loop</a:t>
            </a:r>
            <a:r>
              <a:rPr lang="en-US" sz="1800" spc="8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8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take</a:t>
            </a:r>
            <a:r>
              <a:rPr lang="en-US" sz="1800" spc="8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action</a:t>
            </a:r>
            <a:r>
              <a:rPr lang="en-US" sz="1800" spc="8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against</a:t>
            </a:r>
            <a:r>
              <a:rPr lang="en-US" sz="1800" spc="8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each</a:t>
            </a:r>
            <a:r>
              <a:rPr lang="en-US" sz="1800" spc="8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event</a:t>
            </a:r>
            <a:r>
              <a:rPr lang="en-US" sz="1800" spc="8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triggered</a:t>
            </a:r>
            <a:r>
              <a:rPr lang="en-US" sz="1800" spc="8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1800" spc="7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user.</a:t>
            </a:r>
            <a:endParaRPr lang="en-IN" sz="18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5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68CC-FB9C-8C04-CE7F-E8E1284A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Defined Buttons:</a:t>
            </a:r>
            <a:br>
              <a:rPr lang="en-IN" sz="4400" b="1" spc="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DEC3-DCFB-0153-A657-E5CAF3D6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689610" indent="0" algn="just">
              <a:lnSpc>
                <a:spcPct val="101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Buttons are arranged in a grid layout and provided functionality for:</a:t>
            </a:r>
          </a:p>
          <a:p>
            <a:pPr marL="0" marR="689610" indent="0" algn="just">
              <a:lnSpc>
                <a:spcPct val="101000"/>
              </a:lnSpc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Microsoft Sans Serif" panose="020B0604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73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84200" algn="l"/>
                <a:tab pos="584835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Digits  (0-9): </a:t>
            </a:r>
            <a:r>
              <a:rPr lang="en-US" sz="1800" dirty="0">
                <a:solidFill>
                  <a:schemeClr val="bg1"/>
                </a:solidFill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 Give Input Numbers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18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75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84200" algn="l"/>
                <a:tab pos="584835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Operations (+,*,/,-) : </a:t>
            </a:r>
            <a:r>
              <a:rPr lang="en-US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 perform basic arithmetic operations.</a:t>
            </a:r>
          </a:p>
          <a:p>
            <a:pPr marL="342900" lvl="0" indent="-342900">
              <a:spcBef>
                <a:spcPts val="75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84200" algn="l"/>
                <a:tab pos="584835" algn="l"/>
              </a:tabLst>
            </a:pPr>
            <a:r>
              <a:rPr lang="en-IN" sz="18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Special Operations </a:t>
            </a:r>
            <a:r>
              <a:rPr lang="en-IN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(Sqrt,^2);For advanced calculation</a:t>
            </a:r>
          </a:p>
          <a:p>
            <a:pPr marL="342900" lvl="0" indent="-342900">
              <a:spcBef>
                <a:spcPts val="75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84200" algn="l"/>
                <a:tab pos="584835" algn="l"/>
              </a:tabLst>
            </a:pPr>
            <a:r>
              <a:rPr lang="en-IN" sz="1800" b="1" dirty="0">
                <a:solidFill>
                  <a:schemeClr val="bg1"/>
                </a:solidFill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Functional Button</a:t>
            </a:r>
            <a:r>
              <a:rPr lang="en-IN" sz="1800" dirty="0">
                <a:solidFill>
                  <a:schemeClr val="bg1"/>
                </a:solidFill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(=,C): To calculate </a:t>
            </a:r>
            <a:r>
              <a:rPr lang="en-IN" sz="1800" dirty="0" err="1">
                <a:solidFill>
                  <a:schemeClr val="bg1"/>
                </a:solidFill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resulta</a:t>
            </a:r>
            <a:r>
              <a:rPr lang="en-IN" sz="1800" dirty="0">
                <a:solidFill>
                  <a:schemeClr val="bg1"/>
                </a:solidFill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 or to </a:t>
            </a:r>
            <a:r>
              <a:rPr lang="en-IN" sz="1800" dirty="0" err="1">
                <a:solidFill>
                  <a:schemeClr val="bg1"/>
                </a:solidFill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cler</a:t>
            </a:r>
            <a:r>
              <a:rPr lang="en-IN" sz="1800" dirty="0">
                <a:solidFill>
                  <a:schemeClr val="bg1"/>
                </a:solidFill>
                <a:latin typeface="Microsoft Sans Serif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display.</a:t>
            </a:r>
            <a:endParaRPr lang="en-IN" sz="18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57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E860-7AAE-1167-F43A-FB2BE407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Python 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AE85F1-DEEF-18D5-9503-936CC3996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625" y="2052638"/>
            <a:ext cx="8622526" cy="4195762"/>
          </a:xfrm>
        </p:spPr>
      </p:pic>
    </p:spTree>
    <p:extLst>
      <p:ext uri="{BB962C8B-B14F-4D97-AF65-F5344CB8AC3E}">
        <p14:creationId xmlns:p14="http://schemas.microsoft.com/office/powerpoint/2010/main" val="188654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892C-0812-5FFE-A80B-5307A5EE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</a:rPr>
              <a:t>Output- </a:t>
            </a:r>
            <a:r>
              <a:rPr lang="en-IN" sz="4000" b="1" dirty="0" err="1">
                <a:solidFill>
                  <a:schemeClr val="bg1"/>
                </a:solidFill>
              </a:rPr>
              <a:t>Addtion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B7EB7-6CA7-F48D-F6CA-D5E2DE4BF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433" y="0"/>
            <a:ext cx="3708063" cy="6705600"/>
          </a:xfrm>
        </p:spPr>
      </p:pic>
    </p:spTree>
    <p:extLst>
      <p:ext uri="{BB962C8B-B14F-4D97-AF65-F5344CB8AC3E}">
        <p14:creationId xmlns:p14="http://schemas.microsoft.com/office/powerpoint/2010/main" val="121229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892C-0812-5FFE-A80B-5307A5EE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</a:rPr>
              <a:t>Output- Multiplication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74819E-B893-3E60-01AA-22993228D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330" y="0"/>
            <a:ext cx="3834863" cy="6681514"/>
          </a:xfrm>
        </p:spPr>
      </p:pic>
    </p:spTree>
    <p:extLst>
      <p:ext uri="{BB962C8B-B14F-4D97-AF65-F5344CB8AC3E}">
        <p14:creationId xmlns:p14="http://schemas.microsoft.com/office/powerpoint/2010/main" val="173568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892C-0812-5FFE-A80B-5307A5EE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</a:rPr>
              <a:t>Output- Subtraction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C257F8-605E-C053-5A28-F276E249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3755" y="0"/>
            <a:ext cx="3608439" cy="6344664"/>
          </a:xfrm>
        </p:spPr>
      </p:pic>
    </p:spTree>
    <p:extLst>
      <p:ext uri="{BB962C8B-B14F-4D97-AF65-F5344CB8AC3E}">
        <p14:creationId xmlns:p14="http://schemas.microsoft.com/office/powerpoint/2010/main" val="320037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892C-0812-5FFE-A80B-5307A5EE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</a:rPr>
              <a:t>Output- Division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987495-88E4-5897-4A5D-FAD4977A3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917" y="0"/>
            <a:ext cx="3570504" cy="6422682"/>
          </a:xfrm>
        </p:spPr>
      </p:pic>
    </p:spTree>
    <p:extLst>
      <p:ext uri="{BB962C8B-B14F-4D97-AF65-F5344CB8AC3E}">
        <p14:creationId xmlns:p14="http://schemas.microsoft.com/office/powerpoint/2010/main" val="3096869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335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Consolas</vt:lpstr>
      <vt:lpstr>Microsoft Sans Serif</vt:lpstr>
      <vt:lpstr>Symbol</vt:lpstr>
      <vt:lpstr>Wingdings 3</vt:lpstr>
      <vt:lpstr>Ion</vt:lpstr>
      <vt:lpstr>Project -1  GUI CALCULATOR USING PYTHON(TKINTER) </vt:lpstr>
      <vt:lpstr>GUI Calculator Overview</vt:lpstr>
      <vt:lpstr>Tkinter Programming </vt:lpstr>
      <vt:lpstr>Defined Buttons: </vt:lpstr>
      <vt:lpstr>Python Code:</vt:lpstr>
      <vt:lpstr>Output- Addtion</vt:lpstr>
      <vt:lpstr>Output- Multiplication</vt:lpstr>
      <vt:lpstr>Output- Subtraction</vt:lpstr>
      <vt:lpstr>Output- Division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sontakke</dc:creator>
  <cp:lastModifiedBy>Piyush sontakke</cp:lastModifiedBy>
  <cp:revision>3</cp:revision>
  <dcterms:created xsi:type="dcterms:W3CDTF">2024-09-05T17:26:04Z</dcterms:created>
  <dcterms:modified xsi:type="dcterms:W3CDTF">2024-09-05T18:02:20Z</dcterms:modified>
</cp:coreProperties>
</file>