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NF4U7QW8nO726w/z8yHybOc1p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6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BlogTagView.nhn?blogId=ojhwlxk&amp;pushNavigation=true&amp;tagName=ff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BlogTagView.nhn?blogId=ojhwlxk&amp;pushNavigation=true&amp;tagName=000;" TargetMode="External"/><Relationship Id="rId4" Type="http://schemas.openxmlformats.org/officeDocument/2006/relationships/hyperlink" Target="https://m.blog.naver.com/BlogTagView.nhn?blogId=ojhwlxk&amp;pushNavigation=true&amp;tagName=000;,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Visual Studio Code를 이용한 웹페이지 만들기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김영환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baroq8@gmail.com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설치완료</a:t>
            </a:r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7" name="Google Shape;147;p10" descr="https://blog.kakaocdn.net/dn/bwtkaZ/btqEzACCk5U/6r4rggkGbwP13pkPPECaH1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1039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추가 패키지설치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25" y="1879800"/>
            <a:ext cx="6120976" cy="38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>
            <a:off x="82700" y="4656775"/>
            <a:ext cx="993900" cy="6861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838200" y="2531069"/>
            <a:ext cx="2235300" cy="7557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6451600" y="1825624"/>
            <a:ext cx="5448300" cy="479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live server(빠른 작성확인)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prettier-code-formatter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bracket-pair colorize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indent rainbow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 rename tag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 peek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css support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Korean language pack(한글팩)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481225" y="3843075"/>
            <a:ext cx="1098600" cy="7557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작업폴더 지정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838200" y="4423513"/>
            <a:ext cx="10515600" cy="175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새폴더 -&gt; html_css_js 생성 -&gt; 폴더선택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1825625"/>
            <a:ext cx="7207249" cy="259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 파일만들기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파일 -&gt; 새파일 -&gt; 저장 -&gt; hello.html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반드시 확장자는 html 로 해야한다.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내용입력</a:t>
            </a: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927850" cy="20864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585" y="3759200"/>
            <a:ext cx="7761115" cy="2957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14"/>
          <p:cNvSpPr txBox="1"/>
          <p:nvPr/>
        </p:nvSpPr>
        <p:spPr>
          <a:xfrm>
            <a:off x="4825747" y="2423081"/>
            <a:ext cx="7175362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!입력후 엔터 입력하면 HTML 기본코드를 제공한다</a:t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 rot="-1988801">
            <a:off x="3468767" y="2547667"/>
            <a:ext cx="782793" cy="1546075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결과 화면 보기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838200" y="4005353"/>
            <a:ext cx="10515600" cy="217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본문에 “첫번째 웹문서＂ 입력 후 저장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탐색기 열고 hello.html 마우스 우클릭 -&gt;Open with Live Server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이후 html문서 변경 후 저장시 즉각 브라우저화면에 반영 됨 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8227167" cy="21716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1450" y="1353802"/>
            <a:ext cx="6667500" cy="1615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15"/>
          <p:cNvSpPr/>
          <p:nvPr/>
        </p:nvSpPr>
        <p:spPr>
          <a:xfrm rot="-7414524">
            <a:off x="7384751" y="2117289"/>
            <a:ext cx="697106" cy="216149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emmet 자동완성기능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emmet는 대부분의 편집기들이 지원하는 자동완성플러그인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빠르고 정확한 코딩을 위해 필요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치트시트를 참고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https://docs.emmet.io/cheat-sheet/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 축약어 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!  HTML 기본코드 제공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ul  태그생성 &lt;ul&gt;&lt;/ul&gt;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div{헬로}   글자추가 &lt;div&gt;헬로&lt;/div&gt;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ul#myid  id생성 &lt;ul id="myid"&gt;&lt;/ul&gt;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ul.mycls   class생성 &lt;ul class="mycls"&gt;&lt;/ul&gt;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ul&gt;li   자식태그 생성   &lt;ul&gt;&lt;li&gt;&lt;/li&gt;&lt;/ul&gt;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div+p   형제태그 생성  &lt;div&gt;&lt;/div&gt;&lt;p&gt;&lt;/p&gt;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div*2    태그반복생성  &lt;div&gt;&lt;/div&gt; &lt;div&gt;&lt;/div&gt;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 축약어</a:t>
            </a: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p^div 부모태그 생성 &lt;div&gt;&lt;p&gt;&lt;/p&gt;&lt;/div&gt;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table&gt;(tr&gt;td*2)*3 그룹태그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ul&gt;li.item$3  숫자붙이기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 축약어</a:t>
            </a: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aa{w100}  width: 100px;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aa{w50p}  width: 50%;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aa{w100x}  width: 100ex;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Visual Studio Code 설치 및 설정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 축약어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Visual Formatting</a:t>
            </a:r>
            <a:br>
              <a:rPr lang="en-US"/>
            </a:br>
            <a:r>
              <a:rPr lang="en-US"/>
              <a:t>pos:s, a, r, f : position:static, absolute, relative, fixed</a:t>
            </a:r>
            <a:br>
              <a:rPr lang="en-US"/>
            </a:br>
            <a:r>
              <a:rPr lang="en-US"/>
              <a:t>fl:n,l,r : float:none, left, right</a:t>
            </a:r>
            <a:br>
              <a:rPr lang="en-US"/>
            </a:br>
            <a:r>
              <a:rPr lang="en-US"/>
              <a:t>cl:n,l,r,b : clear:none, left, right, both</a:t>
            </a:r>
            <a:br>
              <a:rPr lang="en-US"/>
            </a:br>
            <a:r>
              <a:rPr lang="en-US"/>
              <a:t>d:n, b, i, ib, tb, tbc : display:none, block, inline, inline-block, table, table-cell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Margin &amp; Padding</a:t>
            </a:r>
            <a:br>
              <a:rPr lang="en-US"/>
            </a:br>
            <a:r>
              <a:rPr lang="en-US"/>
              <a:t>m, mt, mr, mb, ml : margin, margin-top, margin-right, margin-bottom, margin-left</a:t>
            </a:r>
            <a:br>
              <a:rPr lang="en-US"/>
            </a:br>
            <a:r>
              <a:rPr lang="en-US"/>
              <a:t>p, pt, pr, pb, pl : padding, padding-top, padding-right, padding-bottom, padding-left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 축약어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Box Sizing</a:t>
            </a:r>
            <a:br>
              <a:rPr lang="en-US"/>
            </a:br>
            <a:r>
              <a:rPr lang="en-US"/>
              <a:t>bxz :</a:t>
            </a:r>
            <a:br>
              <a:rPr lang="en-US"/>
            </a:br>
            <a:r>
              <a:rPr lang="en-US"/>
              <a:t>-webkit-box-sizing: border-box;</a:t>
            </a:r>
            <a:br>
              <a:rPr lang="en-US"/>
            </a:br>
            <a:r>
              <a:rPr lang="en-US"/>
              <a:t>-moz-box-sizing: border-box;</a:t>
            </a:r>
            <a:br>
              <a:rPr lang="en-US"/>
            </a:br>
            <a:r>
              <a:rPr lang="en-US"/>
              <a:t>box-sizing: border-box;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Background</a:t>
            </a:r>
            <a:br>
              <a:rPr lang="en-US"/>
            </a:br>
            <a:r>
              <a:rPr lang="en-US"/>
              <a:t>bg+ : background: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#fff</a:t>
            </a:r>
            <a:r>
              <a:rPr lang="en-US"/>
              <a:t> url() 0 0 no-repeat;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Border</a:t>
            </a:r>
            <a:br>
              <a:rPr lang="en-US"/>
            </a:br>
            <a:r>
              <a:rPr lang="en-US"/>
              <a:t>bd+, bdt+, bdr+, bdb+, bdl+ :</a:t>
            </a:r>
            <a:br>
              <a:rPr lang="en-US"/>
            </a:br>
            <a:r>
              <a:rPr lang="en-US"/>
              <a:t>border: 1px solid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#000;,</a:t>
            </a:r>
            <a:br>
              <a:rPr lang="en-US"/>
            </a:br>
            <a:r>
              <a:rPr lang="en-US"/>
              <a:t>border-top: 1px solid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#000;,</a:t>
            </a:r>
            <a:br>
              <a:rPr lang="en-US"/>
            </a:br>
            <a:r>
              <a:rPr lang="en-US"/>
              <a:t>border-bottom: 1px solid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#000;,</a:t>
            </a:r>
            <a:br>
              <a:rPr lang="en-US"/>
            </a:br>
            <a:r>
              <a:rPr lang="en-US"/>
              <a:t>border-left: 1px solid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#000;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b="1"/>
              <a:t>단축키 목록</a:t>
            </a: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4005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자동완성(젠코딩) : ctrl + 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태그 삭제 : ctrl + shift + 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태그명 변경 : ctrl + shift + '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주석 1 : ctrl + 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주석 2 : ctrl + shift + 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태그 내용 선택 : ctrl + shift + 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계산식 결과물 : ctrl + shift + 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reflect css : ctrl + shift + 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다음 요소 : ctrl + shift + 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이전 요소 : ctrl + shift + ,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32" name="Google Shape;232;p22"/>
          <p:cNvSpPr txBox="1"/>
          <p:nvPr/>
        </p:nvSpPr>
        <p:spPr>
          <a:xfrm>
            <a:off x="5657850" y="1822450"/>
            <a:ext cx="5353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크기 조정 : ctrl + U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태그 wrap : ctrl + shift + 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태그 쌍 선택 : ctrl + alt + j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한줄태그로 : ctrl + shift + `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1단위 숫자 증감 : ctrl + up, down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0.1단위 숫자 증감 : alt + up, down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10단위 숫자 증감 : alt + shift + up, down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img를 data로 : Ctrl + '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 태그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태그의 구조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&lt;태그명  속성명="속성값"&gt;내용&lt;/태그명&gt;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 기본 태그</a:t>
            </a: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&lt;!DOCTYPE 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&lt;html lang="en"&gt;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&lt;meta charset="UTF-8"&gt;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&lt;meta http-equiv="X-UA-Compatible" content="IE=edge"&gt;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&lt;meta name="viewport" content="width=device-width, initial-scale=1.0"&gt;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&lt;title&gt;Document&lt;/title&gt;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025539" y="1417944"/>
            <a:ext cx="2756263" cy="375648"/>
          </a:xfrm>
          <a:prstGeom prst="wedgeRectCallout">
            <a:avLst>
              <a:gd name="adj1" fmla="val -70537"/>
              <a:gd name="adj2" fmla="val 7526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HTML5 지원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4025539" y="1919482"/>
            <a:ext cx="2756263" cy="375648"/>
          </a:xfrm>
          <a:prstGeom prst="wedgeRectCallout">
            <a:avLst>
              <a:gd name="adj1" fmla="val -71504"/>
              <a:gd name="adj2" fmla="val 516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 언어는 영어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7802184" y="818516"/>
            <a:ext cx="2612865" cy="872172"/>
          </a:xfrm>
          <a:prstGeom prst="wedgeRectCallout">
            <a:avLst>
              <a:gd name="adj1" fmla="val -171114"/>
              <a:gd name="adj2" fmla="val 20200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문자셋은 유니코드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한글 전용 </a:t>
            </a:r>
            <a:r>
              <a:rPr lang="en-US" altLang="ko-KR"/>
              <a:t>: EUC-KR(</a:t>
            </a:r>
            <a:r>
              <a:rPr lang="ko-KR" altLang="en-US"/>
              <a:t>상용한글</a:t>
            </a:r>
            <a:r>
              <a:rPr lang="en-US" altLang="ko-KR"/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KSC5601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8122921" y="2564131"/>
            <a:ext cx="2349136" cy="375648"/>
          </a:xfrm>
          <a:prstGeom prst="wedgeRectCallout">
            <a:avLst>
              <a:gd name="adj1" fmla="val -37919"/>
              <a:gd name="adj2" fmla="val 137265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IE의 에지 지원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7622176" y="4144487"/>
            <a:ext cx="4395653" cy="969622"/>
          </a:xfrm>
          <a:prstGeom prst="wedgeRectCallout">
            <a:avLst>
              <a:gd name="adj1" fmla="val -29513"/>
              <a:gd name="adj2" fmla="val -7347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모바일화면일 경우 적용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크기는 장치크기로 지정하고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크기는 장치 크기로 한다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제목 태그</a:t>
            </a:r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제목 태그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H1 ~ H6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본문 태그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 본문 글자태그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 개행 태그(break)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&lt;hr&gt; 수평줄 태그(horizontal)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앵커 태그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&lt;a href=“”&gt; </a:t>
            </a:r>
            <a:r>
              <a:rPr lang="ko-KR" altLang="en-US"/>
              <a:t>페이지 링크</a:t>
            </a:r>
            <a:endParaRPr lang="en-US" altLang="ko-KR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href =&gt; Hyper Reference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 : Hyper Text Markup Language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본문 태그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글자형태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&lt;b&gt; : </a:t>
            </a:r>
            <a:r>
              <a:rPr lang="ko-KR" altLang="en-US"/>
              <a:t>볼드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-KR"/>
              <a:t>&lt;</a:t>
            </a:r>
            <a:r>
              <a:rPr lang="en-US"/>
              <a:t>I</a:t>
            </a:r>
            <a:r>
              <a:rPr lang="en-US" altLang="ko-KR"/>
              <a:t>&gt; : </a:t>
            </a:r>
            <a:r>
              <a:rPr lang="ko-KR" altLang="en-US"/>
              <a:t>이탤릭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-KR"/>
              <a:t>&lt;</a:t>
            </a:r>
            <a:r>
              <a:rPr lang="en-US"/>
              <a:t>small</a:t>
            </a:r>
            <a:r>
              <a:rPr lang="en-US" altLang="ko-KR"/>
              <a:t>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-KR"/>
              <a:t>&lt;</a:t>
            </a:r>
            <a:r>
              <a:rPr lang="en-US"/>
              <a:t>sub</a:t>
            </a:r>
            <a:r>
              <a:rPr lang="en-US" altLang="ko-KR"/>
              <a:t>&gt; </a:t>
            </a:r>
            <a:r>
              <a:rPr lang="ko-KR" altLang="en-US"/>
              <a:t>아래첨자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-KR"/>
              <a:t>&lt;</a:t>
            </a:r>
            <a:r>
              <a:rPr lang="en-US"/>
              <a:t>sup</a:t>
            </a:r>
            <a:r>
              <a:rPr lang="en-US" altLang="ko-KR"/>
              <a:t>&gt; </a:t>
            </a:r>
            <a:r>
              <a:rPr lang="ko-KR" altLang="en-US"/>
              <a:t>위첨자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-KR"/>
              <a:t>&lt;</a:t>
            </a:r>
            <a:r>
              <a:rPr lang="en-US"/>
              <a:t>ins</a:t>
            </a:r>
            <a:r>
              <a:rPr lang="en-US" altLang="ko-KR"/>
              <a:t>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-KR"/>
              <a:t>&lt;</a:t>
            </a:r>
            <a:r>
              <a:rPr lang="en-US"/>
              <a:t>del</a:t>
            </a:r>
            <a:r>
              <a:rPr lang="en-US" altLang="ko-KR"/>
              <a:t>&gt; </a:t>
            </a:r>
            <a:r>
              <a:rPr lang="ko-KR" altLang="en-US"/>
              <a:t>취소선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목록 태그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&lt;UL&gt; Unordered</a:t>
            </a:r>
            <a:r>
              <a:rPr lang="ko-KR" altLang="en-US"/>
              <a:t> </a:t>
            </a:r>
            <a:r>
              <a:rPr lang="en-US" altLang="ko-KR"/>
              <a:t>List</a:t>
            </a:r>
            <a:r>
              <a:rPr lang="en-US"/>
              <a:t> 순서없는 목록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&lt;LI&gt; List Item 목록 요소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&lt;OL&gt; Ordered List 순서 있는 목록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&lt;LI&gt; 목록 요소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&lt;DL&gt; Definition List 정의 목록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DT Definition Title 정의 용어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DD Definition Description 정의 설명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테이블 태그</a:t>
            </a: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caption 테이블 제목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colgroup 칼럼 정의 그룹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col 칼럼 정의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thead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tr&gt;th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tbody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tr&gt;th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tr&gt;td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이미지 태그</a:t>
            </a: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width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height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VSCode 다운로드 - https://code.visualstudio.com/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8" name="Google Shape;98;p3" descr="https://blog.kakaocdn.net/dn/nhoj3/btqEz0gLyMp/4DcM0LKoWt8tzEyhtdmhKK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6"/>
            <a:ext cx="5998392" cy="48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오디오, 비디오</a:t>
            </a:r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audio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preload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autoplay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video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audio의 속성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width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height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입력 양식 태그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2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button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checkbox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hidden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radio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reset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submit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입력 양식 태그</a:t>
            </a: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textarea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optgroup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fieldset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legend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HTML5 입력 양식 태그</a:t>
            </a:r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5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time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datetime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email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month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range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search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url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week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공간 분할 태그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 display 속성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HTML5 시멘틱 태그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aside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article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footer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CSS3</a:t>
            </a: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 블록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h1 { color: red; }</a:t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882650" y="4021137"/>
            <a:ext cx="939800" cy="654050"/>
          </a:xfrm>
          <a:prstGeom prst="wedgeRectCallout">
            <a:avLst>
              <a:gd name="adj1" fmla="val -13401"/>
              <a:gd name="adj2" fmla="val -82161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3257550" y="4021137"/>
            <a:ext cx="939800" cy="654050"/>
          </a:xfrm>
          <a:prstGeom prst="wedgeRectCallout">
            <a:avLst>
              <a:gd name="adj1" fmla="val -16779"/>
              <a:gd name="adj2" fmla="val -8021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5746750" y="4021137"/>
            <a:ext cx="939800" cy="654050"/>
          </a:xfrm>
          <a:prstGeom prst="wedgeRectCallout">
            <a:avLst>
              <a:gd name="adj1" fmla="val -17455"/>
              <a:gd name="adj2" fmla="val -84102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속성값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 선택자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* 전체선택자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div 태그선택자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# id선택자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.  클래스 선택자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공백  후손 선택자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&gt; 자식 선택자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[ ] 속성 선택자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=  ~=  !=  ^=  $=  *=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+ ~ 동위선택자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구조 선택자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:first-child  :last-child  :nth-child(n)  :nth-last-child(n)  :first-of-type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 선택자</a:t>
            </a:r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반응 선택자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:active  :hover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상태 선택자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:checked  :focus  :enabled  :disabled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링크 선택자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:link  :visited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문자 선택자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:first-letter  :first-line  :after  :before  :selection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부정 선택자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:not(선택자)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 단위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길이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% em px mm cm inch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색상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#RRGGBB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red, orange, blue, green,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rgb(red, green, blue)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rgba(red, green, blue,alpha)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hsl(hue, satuation,lightness)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hsla(hue, satuation,lightness,alpha)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웹주소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url( "url" 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라이선스 동의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5" name="Google Shape;105;p4" descr="https://blog.kakaocdn.net/dn/sXrCN/btqEyKeX15Q/ha1tG2RPkk8mRjKzq5BoZk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128513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display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none, block, inline, inline-block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visibility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visible, hidden, collapse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opacity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0.0 ~ 1.0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BOX 속성</a:t>
            </a:r>
            <a:endParaRPr/>
          </a:p>
        </p:txBody>
      </p:sp>
      <p:sp>
        <p:nvSpPr>
          <p:cNvPr id="354" name="Google Shape;354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width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height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margin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padding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box-sizing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border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border-width, border-style, border-radius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background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background-image, background-size, background-repeat, background-position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FONT </a:t>
            </a:r>
            <a:endParaRPr/>
          </a:p>
        </p:txBody>
      </p:sp>
      <p:sp>
        <p:nvSpPr>
          <p:cNvPr id="360" name="Google Shape;360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font-size, font-family, font-style, font-weight, line-height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text-aligh, text-decoration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위치 </a:t>
            </a:r>
            <a:endParaRPr/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static, relative, absolute, fixed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overflow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hidden, scroll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left, right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clear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left, right, both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CSS3 변형과 애니메이션</a:t>
            </a:r>
            <a:endParaRPr/>
          </a:p>
        </p:txBody>
      </p:sp>
      <p:sp>
        <p:nvSpPr>
          <p:cNvPr id="372" name="Google Shape;372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transition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transition-delay, transition-duration, transition-property, transition-timing-function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animation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-delay, -direction, -duration, -iteration-count, -name, -play-state, -timing-function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transform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translate(X,Y), translateX(X), translate(Y), scale(X,Y), scaleX(X), scaleY(Y), skew(X,Y), skewX(X), skewY(Y), rorate(Z)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transform-origin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378" name="Google Shape;37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translate3d(X,Y,Z), translateX(X), translateY(Y), translateZ(Z), scale3d(X,Y,Z), scaleX(X), scaleY(Y), scaleZ(Z), rorate(X,Y,Z), rotateX(X), rotateY(Y), rotateZ(Z)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media</a:t>
            </a:r>
            <a:endParaRPr/>
          </a:p>
        </p:txBody>
      </p:sp>
      <p:sp>
        <p:nvSpPr>
          <p:cNvPr id="384" name="Google Shape;38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&lt;link rel="stylesheet" href="a.css" media="xxx"&gt;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@media xxx { …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media 속성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all, aural, braille, handheld, print, projection, screen, tty, tv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media 쿼리</a:t>
            </a:r>
            <a:endParaRPr/>
          </a:p>
        </p:txBody>
      </p:sp>
      <p:sp>
        <p:nvSpPr>
          <p:cNvPr id="390" name="Google Shape;39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width, height 화면너비, 높이(min,max 접두사)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device-width, device-height 장치너비, 높이 (min,max 접두사)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orientation 장치방향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device-aspect-ratio 화면비율 (min,max 접두사)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color, color-index 표현가능한 최대색상갯수 (min,max 접두사)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monochrome 흑백장치 픽셀당 비트수 (min,max 접두사)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resolution 장치해상도 (min,max 접두사)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396" name="Google Shape;39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402" name="Google Shape;402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설치경로 지정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2" name="Google Shape;112;p5" descr="https://blog.kakaocdn.net/dn/cNxLOi/btqEBeE9dUp/4KOXFEvO7Vzd2m3xF5ydWK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1013"/>
            <a:ext cx="6282032" cy="487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408" name="Google Shape;40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414" name="Google Shape;414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420" name="Google Shape;420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426" name="Google Shape;426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432" name="Google Shape;43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시작 메뉴 폴더 지정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9" name="Google Shape;119;p6" descr="https://blog.kakaocdn.net/dn/bgo0lt/btqEzACCk4f/jkW3kyFSnqtJuIqk7gPGVk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076950" cy="471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추가작업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6" name="Google Shape;126;p7" descr="https://blog.kakaocdn.net/dn/Kay45/btqEyJG18nq/vgsJRndGfQmIUu12oMq6PK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017979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3" name="Google Shape;133;p8" descr="https://blog.kakaocdn.net/dn/UPxsF/btqEzdHQyGr/y5EKdosTTKg6da5PXBKsK1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251329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설치중</a:t>
            </a:r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0" name="Google Shape;140;p9" descr="https://blog.kakaocdn.net/dn/Bb0Eo/btqEA1TyGqk/YsMfqLlqodKFuIl4Yxf5b0/im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017979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1542</Words>
  <Application>Microsoft Office PowerPoint</Application>
  <PresentationFormat>와이드스크린</PresentationFormat>
  <Paragraphs>301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Malgun Gothic</vt:lpstr>
      <vt:lpstr>Arial</vt:lpstr>
      <vt:lpstr>Office 테마</vt:lpstr>
      <vt:lpstr>Visual Studio Code를 이용한 웹페이지 만들기</vt:lpstr>
      <vt:lpstr>Visual Studio Code 설치 및 설정</vt:lpstr>
      <vt:lpstr>VSCode 다운로드 - https://code.visualstudio.com/</vt:lpstr>
      <vt:lpstr>라이선스 동의</vt:lpstr>
      <vt:lpstr>설치경로 지정</vt:lpstr>
      <vt:lpstr>시작 메뉴 폴더 지정</vt:lpstr>
      <vt:lpstr>추가작업</vt:lpstr>
      <vt:lpstr>확인</vt:lpstr>
      <vt:lpstr>설치중</vt:lpstr>
      <vt:lpstr>설치완료</vt:lpstr>
      <vt:lpstr>추가 패키지설치</vt:lpstr>
      <vt:lpstr>작업폴더 지정</vt:lpstr>
      <vt:lpstr>HTML 파일만들기</vt:lpstr>
      <vt:lpstr>내용입력</vt:lpstr>
      <vt:lpstr>결과 화면 보기</vt:lpstr>
      <vt:lpstr>emmet 자동완성기능</vt:lpstr>
      <vt:lpstr>HTML 축약어 </vt:lpstr>
      <vt:lpstr>HTML 축약어</vt:lpstr>
      <vt:lpstr>CSS 축약어</vt:lpstr>
      <vt:lpstr>CSS 축약어</vt:lpstr>
      <vt:lpstr>CSS 축약어</vt:lpstr>
      <vt:lpstr>단축키 목록</vt:lpstr>
      <vt:lpstr>HTML 태그</vt:lpstr>
      <vt:lpstr>HTML 기본 태그</vt:lpstr>
      <vt:lpstr>제목 태그</vt:lpstr>
      <vt:lpstr>본문 태그</vt:lpstr>
      <vt:lpstr>목록 태그</vt:lpstr>
      <vt:lpstr>테이블 태그</vt:lpstr>
      <vt:lpstr>이미지 태그</vt:lpstr>
      <vt:lpstr>오디오, 비디오</vt:lpstr>
      <vt:lpstr>입력 양식 태그</vt:lpstr>
      <vt:lpstr>입력 양식 태그</vt:lpstr>
      <vt:lpstr>HTML5 입력 양식 태그</vt:lpstr>
      <vt:lpstr>공간 분할 태그</vt:lpstr>
      <vt:lpstr>HTML5 시멘틱 태그</vt:lpstr>
      <vt:lpstr>CSS3</vt:lpstr>
      <vt:lpstr>CSS 선택자</vt:lpstr>
      <vt:lpstr>CSS 선택자</vt:lpstr>
      <vt:lpstr>CSS 단위</vt:lpstr>
      <vt:lpstr>PowerPoint 프레젠테이션</vt:lpstr>
      <vt:lpstr>BOX 속성</vt:lpstr>
      <vt:lpstr>FONT </vt:lpstr>
      <vt:lpstr>위치 </vt:lpstr>
      <vt:lpstr>CSS3 변형과 애니메이션</vt:lpstr>
      <vt:lpstr>PowerPoint 프레젠테이션</vt:lpstr>
      <vt:lpstr>media</vt:lpstr>
      <vt:lpstr>media 쿼리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Code를 이용한 웹페이지 만들기</dc:title>
  <dc:creator>younghwankim</dc:creator>
  <cp:lastModifiedBy>훈련생</cp:lastModifiedBy>
  <cp:revision>17</cp:revision>
  <dcterms:created xsi:type="dcterms:W3CDTF">2021-03-01T04:19:02Z</dcterms:created>
  <dcterms:modified xsi:type="dcterms:W3CDTF">2021-03-03T07:23:50Z</dcterms:modified>
</cp:coreProperties>
</file>