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7" r:id="rId2"/>
    <p:sldId id="263" r:id="rId3"/>
    <p:sldId id="267" r:id="rId4"/>
    <p:sldId id="300" r:id="rId5"/>
    <p:sldId id="279" r:id="rId6"/>
    <p:sldId id="266" r:id="rId7"/>
    <p:sldId id="278" r:id="rId8"/>
    <p:sldId id="297" r:id="rId9"/>
    <p:sldId id="298" r:id="rId10"/>
    <p:sldId id="265" r:id="rId11"/>
    <p:sldId id="299" r:id="rId12"/>
    <p:sldId id="264" r:id="rId13"/>
    <p:sldId id="295" r:id="rId14"/>
    <p:sldId id="25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8E7"/>
    <a:srgbClr val="20558B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6318" autoAdjust="0"/>
  </p:normalViewPr>
  <p:slideViewPr>
    <p:cSldViewPr snapToGrid="0" showGuides="1">
      <p:cViewPr varScale="1">
        <p:scale>
          <a:sx n="83" d="100"/>
          <a:sy n="83" d="100"/>
        </p:scale>
        <p:origin x="69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2D7A35-7D6C-4554-A9ED-0917C76AEA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99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09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04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8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2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5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0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5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6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82" t="23277" r="21747" b="12102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8869" y="4051300"/>
            <a:ext cx="4668266" cy="14986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lvl="0" algn="ctr">
              <a:defRPr/>
            </a:pPr>
            <a:r>
              <a:rPr lang="zh-CN" altLang="en-US" sz="4800" dirty="0" smtClean="0"/>
              <a:t>读书报告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9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创新与短板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7292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4749799" y="2425943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32"/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34"/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37"/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Freeform 38"/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40"/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Freeform 42"/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48"/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63"/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65"/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88972" y="2186137"/>
            <a:ext cx="3112668" cy="4419611"/>
            <a:chOff x="7325360" y="2384859"/>
            <a:chExt cx="2644058" cy="1298160"/>
          </a:xfrm>
        </p:grpSpPr>
        <p:sp>
          <p:nvSpPr>
            <p:cNvPr id="42" name="矩形 41"/>
            <p:cNvSpPr/>
            <p:nvPr/>
          </p:nvSpPr>
          <p:spPr>
            <a:xfrm>
              <a:off x="7325360" y="2557510"/>
              <a:ext cx="2644058" cy="11255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不需要计算</a:t>
              </a:r>
              <a:r>
                <a:rPr lang="en-US" altLang="zh-CN" dirty="0" err="1">
                  <a:solidFill>
                    <a:srgbClr val="3C3C3B"/>
                  </a:solidFill>
                  <a:latin typeface="+mn-ea"/>
                  <a:cs typeface="+mn-ea"/>
                </a:rPr>
                <a:t>Delassus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算子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基于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CR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方法，提供变形和接触力的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估计</a:t>
              </a:r>
              <a:endParaRPr lang="en-US" altLang="zh-CN" dirty="0">
                <a:solidFill>
                  <a:srgbClr val="3C3C3B"/>
                </a:solidFill>
                <a:latin typeface="+mn-ea"/>
                <a:cs typeface="+mn-ea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提出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了一个简单而有效的预调节器，可以显著减少迭代次数和计算时间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。</a:t>
              </a:r>
              <a:endParaRPr lang="en-US" altLang="zh-CN" dirty="0">
                <a:solidFill>
                  <a:srgbClr val="3C3C3B"/>
                </a:solidFill>
                <a:latin typeface="+mn-ea"/>
                <a:cs typeface="+mn-ea"/>
              </a:endParaRPr>
            </a:p>
            <a:p>
              <a:pPr marL="34290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该方法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考虑了较大的变形和接触力，速度更快，仿真复杂性增强</a:t>
              </a:r>
              <a:r>
                <a:rPr lang="zh-CN" alt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325360" y="2384859"/>
              <a:ext cx="2241974" cy="1262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创新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163721" y="2186139"/>
            <a:ext cx="3880497" cy="4293691"/>
            <a:chOff x="7325360" y="2384859"/>
            <a:chExt cx="2513129" cy="2778215"/>
          </a:xfrm>
        </p:grpSpPr>
        <p:sp>
          <p:nvSpPr>
            <p:cNvPr id="48" name="矩形 47"/>
            <p:cNvSpPr/>
            <p:nvPr/>
          </p:nvSpPr>
          <p:spPr>
            <a:xfrm>
              <a:off x="7325360" y="2737481"/>
              <a:ext cx="2513128" cy="24255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 </a:t>
              </a: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      </a:t>
              </a:r>
              <a:r>
                <a:rPr lang="zh-CN" altLang="en-US" dirty="0" smtClean="0">
                  <a:solidFill>
                    <a:srgbClr val="3C3C3B"/>
                  </a:solidFill>
                  <a:latin typeface="+mn-ea"/>
                  <a:cs typeface="+mn-ea"/>
                </a:rPr>
                <a:t>短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板在于必须使用定制的冲突检测系统，而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ICA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和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SP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可以使用任何高度优化的可用系统。由于原文的方法是非常准确的，它对由于错误的检测碰撞发生而产生的冲突约束包容性较小。这对碰撞检测方法提出了额外的要求，这样就不会产生不正确或冲突的约束。此外，原文的方法中的摩擦处理可能不允许简单地替换本文提议的基于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CR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的求解器，例如，用路径求解器。</a:t>
              </a:r>
              <a:endParaRPr lang="en-US" altLang="zh-CN" dirty="0">
                <a:solidFill>
                  <a:srgbClr val="3C3C3B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325361" y="2384859"/>
              <a:ext cx="2513128" cy="2566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C3C3B"/>
                  </a:solidFill>
                  <a:cs typeface="+mn-ea"/>
                  <a:sym typeface="+mn-lt"/>
                </a:rPr>
                <a:t>短板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创新与短板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597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研究应用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9876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61672" y="2411448"/>
            <a:ext cx="695498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rgbClr val="3C3C3B"/>
                </a:solidFill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rgbClr val="3C3C3B"/>
                </a:solidFill>
                <a:cs typeface="+mn-ea"/>
                <a:sym typeface="+mn-lt"/>
              </a:rPr>
              <a:t>      </a:t>
            </a:r>
            <a:r>
              <a:rPr lang="zh-CN" altLang="en-US" sz="2000" dirty="0" smtClean="0">
                <a:solidFill>
                  <a:srgbClr val="3C3C3B"/>
                </a:solidFill>
                <a:cs typeface="+mn-ea"/>
                <a:sym typeface="+mn-lt"/>
              </a:rPr>
              <a:t>可以</a:t>
            </a:r>
            <a:r>
              <a:rPr lang="zh-CN" altLang="en-US" sz="2000" dirty="0">
                <a:solidFill>
                  <a:srgbClr val="3C3C3B"/>
                </a:solidFill>
                <a:cs typeface="+mn-ea"/>
                <a:sym typeface="+mn-lt"/>
              </a:rPr>
              <a:t>应用于许多计算机图形应用程序，如动画电影和视频游戏。有许多可以彼此交互或与环境交互的对象，行为基于内部的动力学，并且在碰撞时会引发变形。对碰撞事件的精确处理可以极大地提高仿真的真实感。</a:t>
            </a:r>
            <a:endParaRPr lang="zh-CN" altLang="en-US" sz="20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研究应用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450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82" t="23277" r="21747" b="12102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88869" y="4051300"/>
            <a:ext cx="4668266" cy="1498600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感谢您的观看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2966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/>
          <p:cNvSpPr>
            <a:spLocks noEditPoints="1"/>
          </p:cNvSpPr>
          <p:nvPr/>
        </p:nvSpPr>
        <p:spPr bwMode="auto">
          <a:xfrm>
            <a:off x="1714535" y="2705101"/>
            <a:ext cx="3833908" cy="2457448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06661" y="2210689"/>
            <a:ext cx="4332310" cy="640483"/>
            <a:chOff x="6321175" y="2384859"/>
            <a:chExt cx="4332310" cy="640483"/>
          </a:xfrm>
        </p:grpSpPr>
        <p:sp>
          <p:nvSpPr>
            <p:cNvPr id="9" name="矩形 8"/>
            <p:cNvSpPr/>
            <p:nvPr/>
          </p:nvSpPr>
          <p:spPr>
            <a:xfrm>
              <a:off x="7180216" y="2400401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问题描述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321175" y="2384859"/>
              <a:ext cx="660559" cy="640483"/>
              <a:chOff x="6321175" y="2384859"/>
              <a:chExt cx="660559" cy="640483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306661" y="3162164"/>
            <a:ext cx="4332310" cy="640483"/>
            <a:chOff x="6321175" y="3308885"/>
            <a:chExt cx="4332310" cy="640483"/>
          </a:xfrm>
        </p:grpSpPr>
        <p:sp>
          <p:nvSpPr>
            <p:cNvPr id="16" name="矩形 15"/>
            <p:cNvSpPr/>
            <p:nvPr/>
          </p:nvSpPr>
          <p:spPr>
            <a:xfrm>
              <a:off x="7180216" y="3324427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问题解决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321175" y="3308885"/>
              <a:ext cx="660559" cy="640483"/>
              <a:chOff x="6321175" y="2384859"/>
              <a:chExt cx="660559" cy="640483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06661" y="4113639"/>
            <a:ext cx="4332310" cy="640483"/>
            <a:chOff x="6321175" y="2384859"/>
            <a:chExt cx="4332310" cy="640483"/>
          </a:xfrm>
        </p:grpSpPr>
        <p:sp>
          <p:nvSpPr>
            <p:cNvPr id="23" name="矩形 22"/>
            <p:cNvSpPr/>
            <p:nvPr/>
          </p:nvSpPr>
          <p:spPr>
            <a:xfrm>
              <a:off x="7180216" y="2400401"/>
              <a:ext cx="3473269" cy="56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创新与短板</a:t>
              </a:r>
              <a:endParaRPr lang="zh-CN" altLang="en-US" sz="28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321175" y="2384859"/>
              <a:ext cx="660559" cy="640483"/>
              <a:chOff x="6321175" y="2384859"/>
              <a:chExt cx="660559" cy="640483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306661" y="5065115"/>
            <a:ext cx="4332310" cy="640483"/>
            <a:chOff x="6321175" y="3308885"/>
            <a:chExt cx="4332310" cy="640483"/>
          </a:xfrm>
        </p:grpSpPr>
        <p:sp>
          <p:nvSpPr>
            <p:cNvPr id="28" name="矩形 27"/>
            <p:cNvSpPr/>
            <p:nvPr/>
          </p:nvSpPr>
          <p:spPr>
            <a:xfrm>
              <a:off x="7180216" y="3324427"/>
              <a:ext cx="3473269" cy="5648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研究应用</a:t>
              </a:r>
              <a:endParaRPr lang="en-US" altLang="zh-CN" sz="2800" b="1" dirty="0" smtClean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321175" y="3308885"/>
              <a:ext cx="660559" cy="640483"/>
              <a:chOff x="6321175" y="2384859"/>
              <a:chExt cx="660559" cy="640483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6321175" y="2384859"/>
                <a:ext cx="646045" cy="640483"/>
              </a:xfrm>
              <a:custGeom>
                <a:avLst/>
                <a:gdLst>
                  <a:gd name="connsiteX0" fmla="*/ 112645 w 988840"/>
                  <a:gd name="connsiteY0" fmla="*/ 154380 h 980327"/>
                  <a:gd name="connsiteX1" fmla="*/ 348865 w 988840"/>
                  <a:gd name="connsiteY1" fmla="*/ 9600 h 980327"/>
                  <a:gd name="connsiteX2" fmla="*/ 668905 w 988840"/>
                  <a:gd name="connsiteY2" fmla="*/ 32460 h 980327"/>
                  <a:gd name="connsiteX3" fmla="*/ 874645 w 988840"/>
                  <a:gd name="connsiteY3" fmla="*/ 184860 h 980327"/>
                  <a:gd name="connsiteX4" fmla="*/ 958465 w 988840"/>
                  <a:gd name="connsiteY4" fmla="*/ 382980 h 980327"/>
                  <a:gd name="connsiteX5" fmla="*/ 981325 w 988840"/>
                  <a:gd name="connsiteY5" fmla="*/ 626820 h 980327"/>
                  <a:gd name="connsiteX6" fmla="*/ 836545 w 988840"/>
                  <a:gd name="connsiteY6" fmla="*/ 878280 h 980327"/>
                  <a:gd name="connsiteX7" fmla="*/ 516505 w 988840"/>
                  <a:gd name="connsiteY7" fmla="*/ 977340 h 980327"/>
                  <a:gd name="connsiteX8" fmla="*/ 242185 w 988840"/>
                  <a:gd name="connsiteY8" fmla="*/ 939240 h 980327"/>
                  <a:gd name="connsiteX9" fmla="*/ 82165 w 988840"/>
                  <a:gd name="connsiteY9" fmla="*/ 786840 h 980327"/>
                  <a:gd name="connsiteX10" fmla="*/ 13585 w 988840"/>
                  <a:gd name="connsiteY10" fmla="*/ 558240 h 980327"/>
                  <a:gd name="connsiteX11" fmla="*/ 5965 w 988840"/>
                  <a:gd name="connsiteY11" fmla="*/ 306780 h 980327"/>
                  <a:gd name="connsiteX12" fmla="*/ 112645 w 988840"/>
                  <a:gd name="connsiteY12" fmla="*/ 154380 h 98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8840" h="980327">
                    <a:moveTo>
                      <a:pt x="112645" y="154380"/>
                    </a:moveTo>
                    <a:cubicBezTo>
                      <a:pt x="169795" y="104850"/>
                      <a:pt x="256155" y="29920"/>
                      <a:pt x="348865" y="9600"/>
                    </a:cubicBezTo>
                    <a:cubicBezTo>
                      <a:pt x="441575" y="-10720"/>
                      <a:pt x="581275" y="3250"/>
                      <a:pt x="668905" y="32460"/>
                    </a:cubicBezTo>
                    <a:cubicBezTo>
                      <a:pt x="756535" y="61670"/>
                      <a:pt x="826385" y="126440"/>
                      <a:pt x="874645" y="184860"/>
                    </a:cubicBezTo>
                    <a:cubicBezTo>
                      <a:pt x="922905" y="243280"/>
                      <a:pt x="940685" y="309320"/>
                      <a:pt x="958465" y="382980"/>
                    </a:cubicBezTo>
                    <a:cubicBezTo>
                      <a:pt x="976245" y="456640"/>
                      <a:pt x="1001645" y="544270"/>
                      <a:pt x="981325" y="626820"/>
                    </a:cubicBezTo>
                    <a:cubicBezTo>
                      <a:pt x="961005" y="709370"/>
                      <a:pt x="914015" y="819860"/>
                      <a:pt x="836545" y="878280"/>
                    </a:cubicBezTo>
                    <a:cubicBezTo>
                      <a:pt x="759075" y="936700"/>
                      <a:pt x="615565" y="967180"/>
                      <a:pt x="516505" y="977340"/>
                    </a:cubicBezTo>
                    <a:cubicBezTo>
                      <a:pt x="417445" y="987500"/>
                      <a:pt x="314575" y="970990"/>
                      <a:pt x="242185" y="939240"/>
                    </a:cubicBezTo>
                    <a:cubicBezTo>
                      <a:pt x="169795" y="907490"/>
                      <a:pt x="120265" y="850340"/>
                      <a:pt x="82165" y="786840"/>
                    </a:cubicBezTo>
                    <a:cubicBezTo>
                      <a:pt x="44065" y="723340"/>
                      <a:pt x="26285" y="638250"/>
                      <a:pt x="13585" y="558240"/>
                    </a:cubicBezTo>
                    <a:cubicBezTo>
                      <a:pt x="885" y="478230"/>
                      <a:pt x="-5465" y="374090"/>
                      <a:pt x="5965" y="306780"/>
                    </a:cubicBezTo>
                    <a:cubicBezTo>
                      <a:pt x="17395" y="239470"/>
                      <a:pt x="55495" y="203910"/>
                      <a:pt x="112645" y="154380"/>
                    </a:cubicBezTo>
                    <a:close/>
                  </a:path>
                </a:pathLst>
              </a:custGeom>
              <a:noFill/>
              <a:ln w="28575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335689" y="2443943"/>
                <a:ext cx="646045" cy="49795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20558B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20558B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内容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09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问题描述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675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607881" y="2546353"/>
            <a:ext cx="6976237" cy="2674522"/>
            <a:chOff x="7325360" y="2384859"/>
            <a:chExt cx="2644058" cy="785580"/>
          </a:xfrm>
        </p:grpSpPr>
        <p:sp>
          <p:nvSpPr>
            <p:cNvPr id="42" name="矩形 41"/>
            <p:cNvSpPr/>
            <p:nvPr/>
          </p:nvSpPr>
          <p:spPr>
            <a:xfrm>
              <a:off x="7325360" y="2557511"/>
              <a:ext cx="2644058" cy="612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 smtClean="0">
                  <a:solidFill>
                    <a:srgbClr val="3C3C3B"/>
                  </a:solidFill>
                  <a:latin typeface="+mn-ea"/>
                  <a:cs typeface="+mn-ea"/>
                </a:rPr>
                <a:t>题目：</a:t>
              </a: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《Efficient 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and Accurate Collision Response for Elastically Deformable Models</a:t>
              </a: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》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 smtClean="0">
                  <a:solidFill>
                    <a:srgbClr val="3C3C3B"/>
                  </a:solidFill>
                  <a:latin typeface="+mn-ea"/>
                  <a:cs typeface="+mn-ea"/>
                </a:rPr>
                <a:t>作者：</a:t>
              </a:r>
              <a:endParaRPr lang="en-US" altLang="zh-CN" dirty="0" smtClean="0">
                <a:solidFill>
                  <a:srgbClr val="3C3C3B"/>
                </a:solidFill>
                <a:latin typeface="+mn-ea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MICKEAL VERSCHOOR, Eindhoven University of Technology and Universidad Rey Juan Carlos </a:t>
              </a:r>
              <a:endParaRPr lang="en-US" altLang="zh-CN" dirty="0" smtClean="0">
                <a:solidFill>
                  <a:srgbClr val="3C3C3B"/>
                </a:solidFill>
                <a:latin typeface="+mn-ea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ANDREI 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C. JALBA, Eindhoven University of </a:t>
              </a: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Technology</a:t>
              </a:r>
              <a:endParaRPr lang="en-US" altLang="zh-CN" dirty="0">
                <a:solidFill>
                  <a:srgbClr val="3C3C3B"/>
                </a:solidFill>
                <a:latin typeface="+mn-ea"/>
                <a:cs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325360" y="2384859"/>
              <a:ext cx="2644058" cy="1356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论文介绍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问题描述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44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4749799" y="2425943"/>
            <a:ext cx="2692402" cy="3015764"/>
            <a:chOff x="3253" y="1501"/>
            <a:chExt cx="1174" cy="1315"/>
          </a:xfrm>
          <a:solidFill>
            <a:srgbClr val="20558B"/>
          </a:solidFill>
        </p:grpSpPr>
        <p:sp>
          <p:nvSpPr>
            <p:cNvPr id="3" name="Freeform 29"/>
            <p:cNvSpPr>
              <a:spLocks noEditPoints="1"/>
            </p:cNvSpPr>
            <p:nvPr/>
          </p:nvSpPr>
          <p:spPr bwMode="auto">
            <a:xfrm>
              <a:off x="3379" y="2207"/>
              <a:ext cx="951" cy="349"/>
            </a:xfrm>
            <a:custGeom>
              <a:avLst/>
              <a:gdLst>
                <a:gd name="T0" fmla="*/ 323 w 354"/>
                <a:gd name="T1" fmla="*/ 91 h 130"/>
                <a:gd name="T2" fmla="*/ 233 w 354"/>
                <a:gd name="T3" fmla="*/ 125 h 130"/>
                <a:gd name="T4" fmla="*/ 105 w 354"/>
                <a:gd name="T5" fmla="*/ 123 h 130"/>
                <a:gd name="T6" fmla="*/ 0 w 354"/>
                <a:gd name="T7" fmla="*/ 106 h 130"/>
                <a:gd name="T8" fmla="*/ 51 w 354"/>
                <a:gd name="T9" fmla="*/ 0 h 130"/>
                <a:gd name="T10" fmla="*/ 140 w 354"/>
                <a:gd name="T11" fmla="*/ 6 h 130"/>
                <a:gd name="T12" fmla="*/ 289 w 354"/>
                <a:gd name="T13" fmla="*/ 7 h 130"/>
                <a:gd name="T14" fmla="*/ 354 w 354"/>
                <a:gd name="T15" fmla="*/ 10 h 130"/>
                <a:gd name="T16" fmla="*/ 336 w 354"/>
                <a:gd name="T17" fmla="*/ 13 h 130"/>
                <a:gd name="T18" fmla="*/ 252 w 354"/>
                <a:gd name="T19" fmla="*/ 10 h 130"/>
                <a:gd name="T20" fmla="*/ 130 w 354"/>
                <a:gd name="T21" fmla="*/ 9 h 130"/>
                <a:gd name="T22" fmla="*/ 7 w 354"/>
                <a:gd name="T23" fmla="*/ 101 h 130"/>
                <a:gd name="T24" fmla="*/ 62 w 354"/>
                <a:gd name="T25" fmla="*/ 115 h 130"/>
                <a:gd name="T26" fmla="*/ 307 w 354"/>
                <a:gd name="T27" fmla="*/ 111 h 130"/>
                <a:gd name="T28" fmla="*/ 306 w 354"/>
                <a:gd name="T29" fmla="*/ 94 h 130"/>
                <a:gd name="T30" fmla="*/ 319 w 354"/>
                <a:gd name="T31" fmla="*/ 88 h 130"/>
                <a:gd name="T32" fmla="*/ 316 w 354"/>
                <a:gd name="T33" fmla="*/ 69 h 130"/>
                <a:gd name="T34" fmla="*/ 315 w 354"/>
                <a:gd name="T35" fmla="*/ 60 h 130"/>
                <a:gd name="T36" fmla="*/ 339 w 354"/>
                <a:gd name="T37" fmla="*/ 45 h 130"/>
                <a:gd name="T38" fmla="*/ 339 w 354"/>
                <a:gd name="T39" fmla="*/ 38 h 130"/>
                <a:gd name="T40" fmla="*/ 331 w 354"/>
                <a:gd name="T41" fmla="*/ 20 h 130"/>
                <a:gd name="T42" fmla="*/ 348 w 354"/>
                <a:gd name="T43" fmla="*/ 19 h 130"/>
                <a:gd name="T44" fmla="*/ 337 w 354"/>
                <a:gd name="T45" fmla="*/ 34 h 130"/>
                <a:gd name="T46" fmla="*/ 340 w 354"/>
                <a:gd name="T47" fmla="*/ 29 h 130"/>
                <a:gd name="T48" fmla="*/ 326 w 354"/>
                <a:gd name="T49" fmla="*/ 35 h 130"/>
                <a:gd name="T50" fmla="*/ 332 w 354"/>
                <a:gd name="T51" fmla="*/ 33 h 130"/>
                <a:gd name="T52" fmla="*/ 326 w 354"/>
                <a:gd name="T53" fmla="*/ 35 h 130"/>
                <a:gd name="T54" fmla="*/ 330 w 354"/>
                <a:gd name="T55" fmla="*/ 56 h 130"/>
                <a:gd name="T56" fmla="*/ 330 w 354"/>
                <a:gd name="T57" fmla="*/ 56 h 130"/>
                <a:gd name="T58" fmla="*/ 323 w 354"/>
                <a:gd name="T59" fmla="*/ 51 h 130"/>
                <a:gd name="T60" fmla="*/ 326 w 354"/>
                <a:gd name="T61" fmla="*/ 59 h 130"/>
                <a:gd name="T62" fmla="*/ 323 w 354"/>
                <a:gd name="T63" fmla="*/ 51 h 130"/>
                <a:gd name="T64" fmla="*/ 313 w 354"/>
                <a:gd name="T65" fmla="*/ 83 h 130"/>
                <a:gd name="T66" fmla="*/ 313 w 354"/>
                <a:gd name="T67" fmla="*/ 83 h 130"/>
                <a:gd name="T68" fmla="*/ 304 w 354"/>
                <a:gd name="T69" fmla="*/ 105 h 130"/>
                <a:gd name="T70" fmla="*/ 304 w 354"/>
                <a:gd name="T71" fmla="*/ 10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" h="130">
                  <a:moveTo>
                    <a:pt x="354" y="10"/>
                  </a:moveTo>
                  <a:cubicBezTo>
                    <a:pt x="350" y="39"/>
                    <a:pt x="335" y="67"/>
                    <a:pt x="323" y="91"/>
                  </a:cubicBezTo>
                  <a:cubicBezTo>
                    <a:pt x="315" y="107"/>
                    <a:pt x="307" y="119"/>
                    <a:pt x="297" y="130"/>
                  </a:cubicBezTo>
                  <a:cubicBezTo>
                    <a:pt x="276" y="130"/>
                    <a:pt x="254" y="126"/>
                    <a:pt x="233" y="125"/>
                  </a:cubicBezTo>
                  <a:cubicBezTo>
                    <a:pt x="212" y="125"/>
                    <a:pt x="191" y="125"/>
                    <a:pt x="170" y="125"/>
                  </a:cubicBezTo>
                  <a:cubicBezTo>
                    <a:pt x="148" y="125"/>
                    <a:pt x="127" y="124"/>
                    <a:pt x="105" y="123"/>
                  </a:cubicBezTo>
                  <a:cubicBezTo>
                    <a:pt x="83" y="123"/>
                    <a:pt x="62" y="118"/>
                    <a:pt x="40" y="115"/>
                  </a:cubicBezTo>
                  <a:cubicBezTo>
                    <a:pt x="24" y="114"/>
                    <a:pt x="11" y="119"/>
                    <a:pt x="0" y="106"/>
                  </a:cubicBezTo>
                  <a:cubicBezTo>
                    <a:pt x="4" y="87"/>
                    <a:pt x="13" y="68"/>
                    <a:pt x="22" y="50"/>
                  </a:cubicBezTo>
                  <a:cubicBezTo>
                    <a:pt x="30" y="32"/>
                    <a:pt x="38" y="13"/>
                    <a:pt x="51" y="0"/>
                  </a:cubicBezTo>
                  <a:cubicBezTo>
                    <a:pt x="69" y="4"/>
                    <a:pt x="88" y="1"/>
                    <a:pt x="107" y="2"/>
                  </a:cubicBezTo>
                  <a:cubicBezTo>
                    <a:pt x="118" y="2"/>
                    <a:pt x="129" y="5"/>
                    <a:pt x="140" y="6"/>
                  </a:cubicBezTo>
                  <a:cubicBezTo>
                    <a:pt x="150" y="6"/>
                    <a:pt x="160" y="5"/>
                    <a:pt x="170" y="6"/>
                  </a:cubicBezTo>
                  <a:cubicBezTo>
                    <a:pt x="210" y="7"/>
                    <a:pt x="250" y="8"/>
                    <a:pt x="289" y="7"/>
                  </a:cubicBezTo>
                  <a:cubicBezTo>
                    <a:pt x="303" y="6"/>
                    <a:pt x="317" y="7"/>
                    <a:pt x="333" y="7"/>
                  </a:cubicBezTo>
                  <a:cubicBezTo>
                    <a:pt x="341" y="8"/>
                    <a:pt x="346" y="6"/>
                    <a:pt x="354" y="10"/>
                  </a:cubicBezTo>
                  <a:close/>
                  <a:moveTo>
                    <a:pt x="336" y="13"/>
                  </a:moveTo>
                  <a:cubicBezTo>
                    <a:pt x="336" y="13"/>
                    <a:pt x="336" y="13"/>
                    <a:pt x="336" y="13"/>
                  </a:cubicBezTo>
                  <a:cubicBezTo>
                    <a:pt x="314" y="10"/>
                    <a:pt x="298" y="11"/>
                    <a:pt x="277" y="11"/>
                  </a:cubicBezTo>
                  <a:cubicBezTo>
                    <a:pt x="269" y="11"/>
                    <a:pt x="260" y="10"/>
                    <a:pt x="252" y="10"/>
                  </a:cubicBezTo>
                  <a:cubicBezTo>
                    <a:pt x="243" y="10"/>
                    <a:pt x="235" y="12"/>
                    <a:pt x="227" y="11"/>
                  </a:cubicBezTo>
                  <a:cubicBezTo>
                    <a:pt x="196" y="11"/>
                    <a:pt x="162" y="12"/>
                    <a:pt x="130" y="9"/>
                  </a:cubicBezTo>
                  <a:cubicBezTo>
                    <a:pt x="100" y="7"/>
                    <a:pt x="71" y="2"/>
                    <a:pt x="46" y="10"/>
                  </a:cubicBezTo>
                  <a:cubicBezTo>
                    <a:pt x="33" y="40"/>
                    <a:pt x="16" y="65"/>
                    <a:pt x="7" y="101"/>
                  </a:cubicBezTo>
                  <a:cubicBezTo>
                    <a:pt x="12" y="115"/>
                    <a:pt x="33" y="110"/>
                    <a:pt x="52" y="112"/>
                  </a:cubicBezTo>
                  <a:cubicBezTo>
                    <a:pt x="55" y="113"/>
                    <a:pt x="59" y="114"/>
                    <a:pt x="62" y="115"/>
                  </a:cubicBezTo>
                  <a:cubicBezTo>
                    <a:pt x="123" y="124"/>
                    <a:pt x="201" y="116"/>
                    <a:pt x="257" y="123"/>
                  </a:cubicBezTo>
                  <a:cubicBezTo>
                    <a:pt x="280" y="125"/>
                    <a:pt x="298" y="128"/>
                    <a:pt x="307" y="111"/>
                  </a:cubicBezTo>
                  <a:cubicBezTo>
                    <a:pt x="303" y="110"/>
                    <a:pt x="299" y="112"/>
                    <a:pt x="297" y="109"/>
                  </a:cubicBezTo>
                  <a:cubicBezTo>
                    <a:pt x="300" y="103"/>
                    <a:pt x="301" y="97"/>
                    <a:pt x="306" y="94"/>
                  </a:cubicBezTo>
                  <a:cubicBezTo>
                    <a:pt x="310" y="91"/>
                    <a:pt x="315" y="98"/>
                    <a:pt x="317" y="92"/>
                  </a:cubicBezTo>
                  <a:cubicBezTo>
                    <a:pt x="317" y="90"/>
                    <a:pt x="319" y="90"/>
                    <a:pt x="319" y="88"/>
                  </a:cubicBezTo>
                  <a:cubicBezTo>
                    <a:pt x="317" y="84"/>
                    <a:pt x="310" y="88"/>
                    <a:pt x="308" y="84"/>
                  </a:cubicBezTo>
                  <a:cubicBezTo>
                    <a:pt x="311" y="79"/>
                    <a:pt x="313" y="73"/>
                    <a:pt x="316" y="69"/>
                  </a:cubicBezTo>
                  <a:cubicBezTo>
                    <a:pt x="321" y="75"/>
                    <a:pt x="328" y="67"/>
                    <a:pt x="332" y="63"/>
                  </a:cubicBezTo>
                  <a:cubicBezTo>
                    <a:pt x="325" y="61"/>
                    <a:pt x="321" y="63"/>
                    <a:pt x="315" y="60"/>
                  </a:cubicBezTo>
                  <a:cubicBezTo>
                    <a:pt x="317" y="55"/>
                    <a:pt x="320" y="50"/>
                    <a:pt x="323" y="46"/>
                  </a:cubicBezTo>
                  <a:cubicBezTo>
                    <a:pt x="329" y="47"/>
                    <a:pt x="334" y="45"/>
                    <a:pt x="339" y="45"/>
                  </a:cubicBezTo>
                  <a:cubicBezTo>
                    <a:pt x="341" y="39"/>
                    <a:pt x="347" y="29"/>
                    <a:pt x="344" y="25"/>
                  </a:cubicBezTo>
                  <a:cubicBezTo>
                    <a:pt x="342" y="30"/>
                    <a:pt x="340" y="34"/>
                    <a:pt x="339" y="38"/>
                  </a:cubicBezTo>
                  <a:cubicBezTo>
                    <a:pt x="331" y="34"/>
                    <a:pt x="326" y="42"/>
                    <a:pt x="320" y="36"/>
                  </a:cubicBezTo>
                  <a:cubicBezTo>
                    <a:pt x="323" y="30"/>
                    <a:pt x="327" y="24"/>
                    <a:pt x="331" y="20"/>
                  </a:cubicBezTo>
                  <a:cubicBezTo>
                    <a:pt x="334" y="25"/>
                    <a:pt x="340" y="21"/>
                    <a:pt x="344" y="20"/>
                  </a:cubicBezTo>
                  <a:cubicBezTo>
                    <a:pt x="346" y="20"/>
                    <a:pt x="348" y="21"/>
                    <a:pt x="348" y="19"/>
                  </a:cubicBezTo>
                  <a:cubicBezTo>
                    <a:pt x="350" y="8"/>
                    <a:pt x="340" y="13"/>
                    <a:pt x="336" y="13"/>
                  </a:cubicBezTo>
                  <a:close/>
                  <a:moveTo>
                    <a:pt x="337" y="34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38" y="33"/>
                    <a:pt x="339" y="31"/>
                    <a:pt x="340" y="29"/>
                  </a:cubicBezTo>
                  <a:cubicBezTo>
                    <a:pt x="336" y="27"/>
                    <a:pt x="334" y="33"/>
                    <a:pt x="337" y="34"/>
                  </a:cubicBezTo>
                  <a:close/>
                  <a:moveTo>
                    <a:pt x="326" y="35"/>
                  </a:moveTo>
                  <a:cubicBezTo>
                    <a:pt x="326" y="35"/>
                    <a:pt x="326" y="35"/>
                    <a:pt x="326" y="35"/>
                  </a:cubicBezTo>
                  <a:cubicBezTo>
                    <a:pt x="329" y="36"/>
                    <a:pt x="330" y="34"/>
                    <a:pt x="332" y="33"/>
                  </a:cubicBezTo>
                  <a:cubicBezTo>
                    <a:pt x="328" y="33"/>
                    <a:pt x="331" y="29"/>
                    <a:pt x="332" y="28"/>
                  </a:cubicBezTo>
                  <a:cubicBezTo>
                    <a:pt x="327" y="26"/>
                    <a:pt x="327" y="32"/>
                    <a:pt x="326" y="35"/>
                  </a:cubicBezTo>
                  <a:close/>
                  <a:moveTo>
                    <a:pt x="330" y="56"/>
                  </a:moveTo>
                  <a:cubicBezTo>
                    <a:pt x="330" y="56"/>
                    <a:pt x="330" y="56"/>
                    <a:pt x="330" y="56"/>
                  </a:cubicBezTo>
                  <a:cubicBezTo>
                    <a:pt x="333" y="57"/>
                    <a:pt x="337" y="52"/>
                    <a:pt x="335" y="50"/>
                  </a:cubicBezTo>
                  <a:cubicBezTo>
                    <a:pt x="333" y="52"/>
                    <a:pt x="331" y="52"/>
                    <a:pt x="330" y="56"/>
                  </a:cubicBezTo>
                  <a:close/>
                  <a:moveTo>
                    <a:pt x="323" y="51"/>
                  </a:moveTo>
                  <a:cubicBezTo>
                    <a:pt x="323" y="51"/>
                    <a:pt x="323" y="51"/>
                    <a:pt x="323" y="51"/>
                  </a:cubicBezTo>
                  <a:cubicBezTo>
                    <a:pt x="323" y="55"/>
                    <a:pt x="319" y="56"/>
                    <a:pt x="321" y="59"/>
                  </a:cubicBezTo>
                  <a:cubicBezTo>
                    <a:pt x="323" y="60"/>
                    <a:pt x="324" y="59"/>
                    <a:pt x="326" y="59"/>
                  </a:cubicBezTo>
                  <a:cubicBezTo>
                    <a:pt x="322" y="54"/>
                    <a:pt x="331" y="53"/>
                    <a:pt x="327" y="49"/>
                  </a:cubicBezTo>
                  <a:cubicBezTo>
                    <a:pt x="326" y="51"/>
                    <a:pt x="324" y="50"/>
                    <a:pt x="323" y="51"/>
                  </a:cubicBezTo>
                  <a:close/>
                  <a:moveTo>
                    <a:pt x="313" y="83"/>
                  </a:moveTo>
                  <a:cubicBezTo>
                    <a:pt x="313" y="83"/>
                    <a:pt x="313" y="83"/>
                    <a:pt x="313" y="83"/>
                  </a:cubicBezTo>
                  <a:cubicBezTo>
                    <a:pt x="316" y="84"/>
                    <a:pt x="319" y="82"/>
                    <a:pt x="318" y="80"/>
                  </a:cubicBezTo>
                  <a:cubicBezTo>
                    <a:pt x="315" y="79"/>
                    <a:pt x="314" y="80"/>
                    <a:pt x="313" y="83"/>
                  </a:cubicBezTo>
                  <a:close/>
                  <a:moveTo>
                    <a:pt x="304" y="105"/>
                  </a:moveTo>
                  <a:cubicBezTo>
                    <a:pt x="304" y="105"/>
                    <a:pt x="304" y="105"/>
                    <a:pt x="304" y="105"/>
                  </a:cubicBezTo>
                  <a:cubicBezTo>
                    <a:pt x="306" y="107"/>
                    <a:pt x="309" y="101"/>
                    <a:pt x="307" y="99"/>
                  </a:cubicBezTo>
                  <a:cubicBezTo>
                    <a:pt x="306" y="101"/>
                    <a:pt x="304" y="102"/>
                    <a:pt x="30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Freeform 30"/>
            <p:cNvSpPr>
              <a:spLocks noEditPoints="1"/>
            </p:cNvSpPr>
            <p:nvPr/>
          </p:nvSpPr>
          <p:spPr bwMode="auto">
            <a:xfrm>
              <a:off x="4163" y="2250"/>
              <a:ext cx="76" cy="62"/>
            </a:xfrm>
            <a:custGeom>
              <a:avLst/>
              <a:gdLst>
                <a:gd name="T0" fmla="*/ 28 w 28"/>
                <a:gd name="T1" fmla="*/ 6 h 23"/>
                <a:gd name="T2" fmla="*/ 22 w 28"/>
                <a:gd name="T3" fmla="*/ 21 h 23"/>
                <a:gd name="T4" fmla="*/ 0 w 28"/>
                <a:gd name="T5" fmla="*/ 21 h 23"/>
                <a:gd name="T6" fmla="*/ 4 w 28"/>
                <a:gd name="T7" fmla="*/ 6 h 23"/>
                <a:gd name="T8" fmla="*/ 28 w 28"/>
                <a:gd name="T9" fmla="*/ 6 h 23"/>
                <a:gd name="T10" fmla="*/ 15 w 28"/>
                <a:gd name="T11" fmla="*/ 18 h 23"/>
                <a:gd name="T12" fmla="*/ 15 w 28"/>
                <a:gd name="T13" fmla="*/ 18 h 23"/>
                <a:gd name="T14" fmla="*/ 20 w 28"/>
                <a:gd name="T15" fmla="*/ 9 h 23"/>
                <a:gd name="T16" fmla="*/ 15 w 28"/>
                <a:gd name="T17" fmla="*/ 18 h 23"/>
                <a:gd name="T18" fmla="*/ 7 w 28"/>
                <a:gd name="T19" fmla="*/ 19 h 23"/>
                <a:gd name="T20" fmla="*/ 7 w 28"/>
                <a:gd name="T21" fmla="*/ 19 h 23"/>
                <a:gd name="T22" fmla="*/ 14 w 28"/>
                <a:gd name="T23" fmla="*/ 11 h 23"/>
                <a:gd name="T24" fmla="*/ 7 w 28"/>
                <a:gd name="T25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">
                  <a:moveTo>
                    <a:pt x="28" y="6"/>
                  </a:moveTo>
                  <a:cubicBezTo>
                    <a:pt x="27" y="12"/>
                    <a:pt x="23" y="13"/>
                    <a:pt x="22" y="21"/>
                  </a:cubicBezTo>
                  <a:cubicBezTo>
                    <a:pt x="16" y="20"/>
                    <a:pt x="10" y="23"/>
                    <a:pt x="0" y="21"/>
                  </a:cubicBezTo>
                  <a:cubicBezTo>
                    <a:pt x="1" y="16"/>
                    <a:pt x="8" y="10"/>
                    <a:pt x="4" y="6"/>
                  </a:cubicBezTo>
                  <a:cubicBezTo>
                    <a:pt x="9" y="0"/>
                    <a:pt x="17" y="4"/>
                    <a:pt x="28" y="6"/>
                  </a:cubicBez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9" y="20"/>
                    <a:pt x="24" y="9"/>
                    <a:pt x="20" y="9"/>
                  </a:cubicBezTo>
                  <a:cubicBezTo>
                    <a:pt x="19" y="13"/>
                    <a:pt x="16" y="13"/>
                    <a:pt x="15" y="18"/>
                  </a:cubicBezTo>
                  <a:close/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10" y="18"/>
                    <a:pt x="12" y="13"/>
                    <a:pt x="14" y="11"/>
                  </a:cubicBezTo>
                  <a:cubicBezTo>
                    <a:pt x="9" y="9"/>
                    <a:pt x="8" y="14"/>
                    <a:pt x="7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4072" y="2253"/>
              <a:ext cx="94" cy="61"/>
            </a:xfrm>
            <a:custGeom>
              <a:avLst/>
              <a:gdLst>
                <a:gd name="T0" fmla="*/ 33 w 35"/>
                <a:gd name="T1" fmla="*/ 1 h 23"/>
                <a:gd name="T2" fmla="*/ 29 w 35"/>
                <a:gd name="T3" fmla="*/ 8 h 23"/>
                <a:gd name="T4" fmla="*/ 25 w 35"/>
                <a:gd name="T5" fmla="*/ 23 h 23"/>
                <a:gd name="T6" fmla="*/ 0 w 35"/>
                <a:gd name="T7" fmla="*/ 21 h 23"/>
                <a:gd name="T8" fmla="*/ 9 w 35"/>
                <a:gd name="T9" fmla="*/ 1 h 23"/>
                <a:gd name="T10" fmla="*/ 33 w 35"/>
                <a:gd name="T11" fmla="*/ 1 h 23"/>
                <a:gd name="T12" fmla="*/ 10 w 35"/>
                <a:gd name="T13" fmla="*/ 9 h 23"/>
                <a:gd name="T14" fmla="*/ 10 w 35"/>
                <a:gd name="T15" fmla="*/ 9 h 23"/>
                <a:gd name="T16" fmla="*/ 16 w 35"/>
                <a:gd name="T17" fmla="*/ 6 h 23"/>
                <a:gd name="T18" fmla="*/ 10 w 35"/>
                <a:gd name="T19" fmla="*/ 9 h 23"/>
                <a:gd name="T20" fmla="*/ 17 w 35"/>
                <a:gd name="T21" fmla="*/ 18 h 23"/>
                <a:gd name="T22" fmla="*/ 17 w 35"/>
                <a:gd name="T23" fmla="*/ 18 h 23"/>
                <a:gd name="T24" fmla="*/ 23 w 35"/>
                <a:gd name="T25" fmla="*/ 18 h 23"/>
                <a:gd name="T26" fmla="*/ 24 w 35"/>
                <a:gd name="T27" fmla="*/ 14 h 23"/>
                <a:gd name="T28" fmla="*/ 17 w 35"/>
                <a:gd name="T29" fmla="*/ 18 h 23"/>
                <a:gd name="T30" fmla="*/ 7 w 35"/>
                <a:gd name="T31" fmla="*/ 17 h 23"/>
                <a:gd name="T32" fmla="*/ 7 w 35"/>
                <a:gd name="T33" fmla="*/ 17 h 23"/>
                <a:gd name="T34" fmla="*/ 13 w 35"/>
                <a:gd name="T35" fmla="*/ 12 h 23"/>
                <a:gd name="T36" fmla="*/ 8 w 35"/>
                <a:gd name="T37" fmla="*/ 11 h 23"/>
                <a:gd name="T38" fmla="*/ 7 w 35"/>
                <a:gd name="T3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3">
                  <a:moveTo>
                    <a:pt x="33" y="1"/>
                  </a:moveTo>
                  <a:cubicBezTo>
                    <a:pt x="35" y="4"/>
                    <a:pt x="29" y="4"/>
                    <a:pt x="29" y="8"/>
                  </a:cubicBezTo>
                  <a:cubicBezTo>
                    <a:pt x="29" y="13"/>
                    <a:pt x="28" y="20"/>
                    <a:pt x="25" y="23"/>
                  </a:cubicBezTo>
                  <a:cubicBezTo>
                    <a:pt x="15" y="20"/>
                    <a:pt x="8" y="22"/>
                    <a:pt x="0" y="21"/>
                  </a:cubicBezTo>
                  <a:cubicBezTo>
                    <a:pt x="3" y="14"/>
                    <a:pt x="6" y="7"/>
                    <a:pt x="9" y="1"/>
                  </a:cubicBezTo>
                  <a:cubicBezTo>
                    <a:pt x="19" y="4"/>
                    <a:pt x="24" y="0"/>
                    <a:pt x="33" y="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3" y="10"/>
                    <a:pt x="15" y="8"/>
                    <a:pt x="16" y="6"/>
                  </a:cubicBezTo>
                  <a:cubicBezTo>
                    <a:pt x="13" y="6"/>
                    <a:pt x="11" y="7"/>
                    <a:pt x="10" y="9"/>
                  </a:cubicBezTo>
                  <a:close/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20" y="19"/>
                    <a:pt x="22" y="19"/>
                    <a:pt x="23" y="18"/>
                  </a:cubicBezTo>
                  <a:cubicBezTo>
                    <a:pt x="23" y="17"/>
                    <a:pt x="24" y="15"/>
                    <a:pt x="24" y="14"/>
                  </a:cubicBezTo>
                  <a:cubicBezTo>
                    <a:pt x="21" y="14"/>
                    <a:pt x="18" y="15"/>
                    <a:pt x="1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11" y="19"/>
                    <a:pt x="12" y="16"/>
                    <a:pt x="13" y="12"/>
                  </a:cubicBezTo>
                  <a:cubicBezTo>
                    <a:pt x="10" y="12"/>
                    <a:pt x="10" y="14"/>
                    <a:pt x="8" y="11"/>
                  </a:cubicBezTo>
                  <a:cubicBezTo>
                    <a:pt x="8" y="13"/>
                    <a:pt x="7" y="15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Freeform 32"/>
            <p:cNvSpPr>
              <a:spLocks noEditPoints="1"/>
            </p:cNvSpPr>
            <p:nvPr/>
          </p:nvSpPr>
          <p:spPr bwMode="auto">
            <a:xfrm>
              <a:off x="3992" y="2245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5 h 25"/>
                <a:gd name="T4" fmla="*/ 2 w 31"/>
                <a:gd name="T5" fmla="*/ 22 h 25"/>
                <a:gd name="T6" fmla="*/ 5 w 31"/>
                <a:gd name="T7" fmla="*/ 13 h 25"/>
                <a:gd name="T8" fmla="*/ 6 w 31"/>
                <a:gd name="T9" fmla="*/ 5 h 25"/>
                <a:gd name="T10" fmla="*/ 31 w 31"/>
                <a:gd name="T11" fmla="*/ 5 h 25"/>
                <a:gd name="T12" fmla="*/ 8 w 31"/>
                <a:gd name="T13" fmla="*/ 19 h 25"/>
                <a:gd name="T14" fmla="*/ 8 w 31"/>
                <a:gd name="T15" fmla="*/ 19 h 25"/>
                <a:gd name="T16" fmla="*/ 13 w 31"/>
                <a:gd name="T17" fmla="*/ 18 h 25"/>
                <a:gd name="T18" fmla="*/ 12 w 31"/>
                <a:gd name="T19" fmla="*/ 12 h 25"/>
                <a:gd name="T20" fmla="*/ 15 w 31"/>
                <a:gd name="T21" fmla="*/ 10 h 25"/>
                <a:gd name="T22" fmla="*/ 8 w 31"/>
                <a:gd name="T23" fmla="*/ 19 h 25"/>
                <a:gd name="T24" fmla="*/ 16 w 31"/>
                <a:gd name="T25" fmla="*/ 20 h 25"/>
                <a:gd name="T26" fmla="*/ 16 w 31"/>
                <a:gd name="T27" fmla="*/ 20 h 25"/>
                <a:gd name="T28" fmla="*/ 22 w 31"/>
                <a:gd name="T29" fmla="*/ 18 h 25"/>
                <a:gd name="T30" fmla="*/ 19 w 31"/>
                <a:gd name="T31" fmla="*/ 16 h 25"/>
                <a:gd name="T32" fmla="*/ 16 w 31"/>
                <a:gd name="T33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1"/>
                    <a:pt x="26" y="18"/>
                    <a:pt x="23" y="25"/>
                  </a:cubicBezTo>
                  <a:cubicBezTo>
                    <a:pt x="18" y="24"/>
                    <a:pt x="9" y="23"/>
                    <a:pt x="2" y="22"/>
                  </a:cubicBezTo>
                  <a:cubicBezTo>
                    <a:pt x="0" y="20"/>
                    <a:pt x="3" y="15"/>
                    <a:pt x="5" y="13"/>
                  </a:cubicBezTo>
                  <a:cubicBezTo>
                    <a:pt x="8" y="8"/>
                    <a:pt x="2" y="7"/>
                    <a:pt x="6" y="5"/>
                  </a:cubicBezTo>
                  <a:cubicBezTo>
                    <a:pt x="14" y="5"/>
                    <a:pt x="24" y="0"/>
                    <a:pt x="31" y="5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1" y="21"/>
                    <a:pt x="11" y="18"/>
                    <a:pt x="13" y="18"/>
                  </a:cubicBezTo>
                  <a:cubicBezTo>
                    <a:pt x="15" y="15"/>
                    <a:pt x="11" y="15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0" y="9"/>
                    <a:pt x="6" y="15"/>
                    <a:pt x="8" y="19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20" y="22"/>
                    <a:pt x="21" y="20"/>
                    <a:pt x="22" y="18"/>
                  </a:cubicBezTo>
                  <a:cubicBezTo>
                    <a:pt x="21" y="17"/>
                    <a:pt x="21" y="16"/>
                    <a:pt x="19" y="16"/>
                  </a:cubicBezTo>
                  <a:cubicBezTo>
                    <a:pt x="18" y="17"/>
                    <a:pt x="17" y="18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Freeform 33"/>
            <p:cNvSpPr>
              <a:spLocks noEditPoints="1"/>
            </p:cNvSpPr>
            <p:nvPr/>
          </p:nvSpPr>
          <p:spPr bwMode="auto">
            <a:xfrm>
              <a:off x="3922" y="2255"/>
              <a:ext cx="75" cy="54"/>
            </a:xfrm>
            <a:custGeom>
              <a:avLst/>
              <a:gdLst>
                <a:gd name="T0" fmla="*/ 27 w 28"/>
                <a:gd name="T1" fmla="*/ 0 h 20"/>
                <a:gd name="T2" fmla="*/ 20 w 28"/>
                <a:gd name="T3" fmla="*/ 18 h 20"/>
                <a:gd name="T4" fmla="*/ 0 w 28"/>
                <a:gd name="T5" fmla="*/ 18 h 20"/>
                <a:gd name="T6" fmla="*/ 6 w 28"/>
                <a:gd name="T7" fmla="*/ 1 h 20"/>
                <a:gd name="T8" fmla="*/ 27 w 28"/>
                <a:gd name="T9" fmla="*/ 0 h 20"/>
                <a:gd name="T10" fmla="*/ 11 w 28"/>
                <a:gd name="T11" fmla="*/ 17 h 20"/>
                <a:gd name="T12" fmla="*/ 11 w 28"/>
                <a:gd name="T13" fmla="*/ 17 h 20"/>
                <a:gd name="T14" fmla="*/ 16 w 28"/>
                <a:gd name="T15" fmla="*/ 13 h 20"/>
                <a:gd name="T16" fmla="*/ 11 w 28"/>
                <a:gd name="T17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7" y="0"/>
                  </a:moveTo>
                  <a:cubicBezTo>
                    <a:pt x="28" y="5"/>
                    <a:pt x="19" y="8"/>
                    <a:pt x="20" y="18"/>
                  </a:cubicBezTo>
                  <a:cubicBezTo>
                    <a:pt x="14" y="20"/>
                    <a:pt x="8" y="20"/>
                    <a:pt x="0" y="18"/>
                  </a:cubicBezTo>
                  <a:cubicBezTo>
                    <a:pt x="1" y="11"/>
                    <a:pt x="5" y="9"/>
                    <a:pt x="6" y="1"/>
                  </a:cubicBezTo>
                  <a:cubicBezTo>
                    <a:pt x="13" y="0"/>
                    <a:pt x="20" y="0"/>
                    <a:pt x="27" y="0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3" y="17"/>
                    <a:pt x="15" y="16"/>
                    <a:pt x="16" y="13"/>
                  </a:cubicBezTo>
                  <a:cubicBezTo>
                    <a:pt x="13" y="13"/>
                    <a:pt x="11" y="13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34"/>
            <p:cNvSpPr>
              <a:spLocks noEditPoints="1"/>
            </p:cNvSpPr>
            <p:nvPr/>
          </p:nvSpPr>
          <p:spPr bwMode="auto">
            <a:xfrm>
              <a:off x="4150" y="2320"/>
              <a:ext cx="73" cy="56"/>
            </a:xfrm>
            <a:custGeom>
              <a:avLst/>
              <a:gdLst>
                <a:gd name="T0" fmla="*/ 26 w 27"/>
                <a:gd name="T1" fmla="*/ 2 h 21"/>
                <a:gd name="T2" fmla="*/ 19 w 27"/>
                <a:gd name="T3" fmla="*/ 20 h 21"/>
                <a:gd name="T4" fmla="*/ 0 w 27"/>
                <a:gd name="T5" fmla="*/ 20 h 21"/>
                <a:gd name="T6" fmla="*/ 4 w 27"/>
                <a:gd name="T7" fmla="*/ 5 h 21"/>
                <a:gd name="T8" fmla="*/ 26 w 27"/>
                <a:gd name="T9" fmla="*/ 2 h 21"/>
                <a:gd name="T10" fmla="*/ 17 w 27"/>
                <a:gd name="T11" fmla="*/ 11 h 21"/>
                <a:gd name="T12" fmla="*/ 17 w 27"/>
                <a:gd name="T13" fmla="*/ 11 h 21"/>
                <a:gd name="T14" fmla="*/ 22 w 27"/>
                <a:gd name="T15" fmla="*/ 5 h 21"/>
                <a:gd name="T16" fmla="*/ 18 w 27"/>
                <a:gd name="T17" fmla="*/ 6 h 21"/>
                <a:gd name="T18" fmla="*/ 17 w 27"/>
                <a:gd name="T19" fmla="*/ 11 h 21"/>
                <a:gd name="T20" fmla="*/ 11 w 27"/>
                <a:gd name="T21" fmla="*/ 6 h 21"/>
                <a:gd name="T22" fmla="*/ 11 w 27"/>
                <a:gd name="T23" fmla="*/ 6 h 21"/>
                <a:gd name="T24" fmla="*/ 17 w 27"/>
                <a:gd name="T25" fmla="*/ 5 h 21"/>
                <a:gd name="T26" fmla="*/ 11 w 27"/>
                <a:gd name="T27" fmla="*/ 6 h 21"/>
                <a:gd name="T28" fmla="*/ 5 w 27"/>
                <a:gd name="T29" fmla="*/ 17 h 21"/>
                <a:gd name="T30" fmla="*/ 5 w 27"/>
                <a:gd name="T31" fmla="*/ 17 h 21"/>
                <a:gd name="T32" fmla="*/ 14 w 27"/>
                <a:gd name="T33" fmla="*/ 15 h 21"/>
                <a:gd name="T34" fmla="*/ 8 w 27"/>
                <a:gd name="T35" fmla="*/ 10 h 21"/>
                <a:gd name="T36" fmla="*/ 5 w 27"/>
                <a:gd name="T3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26" y="2"/>
                  </a:moveTo>
                  <a:cubicBezTo>
                    <a:pt x="27" y="7"/>
                    <a:pt x="21" y="13"/>
                    <a:pt x="19" y="20"/>
                  </a:cubicBezTo>
                  <a:cubicBezTo>
                    <a:pt x="12" y="19"/>
                    <a:pt x="7" y="21"/>
                    <a:pt x="0" y="20"/>
                  </a:cubicBezTo>
                  <a:cubicBezTo>
                    <a:pt x="0" y="13"/>
                    <a:pt x="5" y="11"/>
                    <a:pt x="4" y="5"/>
                  </a:cubicBezTo>
                  <a:cubicBezTo>
                    <a:pt x="11" y="4"/>
                    <a:pt x="17" y="0"/>
                    <a:pt x="26" y="2"/>
                  </a:cubicBezTo>
                  <a:close/>
                  <a:moveTo>
                    <a:pt x="17" y="11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20" y="12"/>
                    <a:pt x="21" y="9"/>
                    <a:pt x="22" y="5"/>
                  </a:cubicBezTo>
                  <a:cubicBezTo>
                    <a:pt x="20" y="5"/>
                    <a:pt x="18" y="4"/>
                    <a:pt x="18" y="6"/>
                  </a:cubicBezTo>
                  <a:cubicBezTo>
                    <a:pt x="21" y="7"/>
                    <a:pt x="17" y="9"/>
                    <a:pt x="17" y="11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4" y="7"/>
                    <a:pt x="16" y="8"/>
                    <a:pt x="17" y="5"/>
                  </a:cubicBezTo>
                  <a:cubicBezTo>
                    <a:pt x="14" y="5"/>
                    <a:pt x="12" y="4"/>
                    <a:pt x="11" y="6"/>
                  </a:cubicBezTo>
                  <a:close/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9" y="17"/>
                    <a:pt x="13" y="19"/>
                    <a:pt x="14" y="15"/>
                  </a:cubicBezTo>
                  <a:cubicBezTo>
                    <a:pt x="12" y="13"/>
                    <a:pt x="8" y="13"/>
                    <a:pt x="8" y="10"/>
                  </a:cubicBezTo>
                  <a:cubicBezTo>
                    <a:pt x="6" y="11"/>
                    <a:pt x="5" y="14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35"/>
            <p:cNvSpPr>
              <a:spLocks noEditPoints="1"/>
            </p:cNvSpPr>
            <p:nvPr/>
          </p:nvSpPr>
          <p:spPr bwMode="auto">
            <a:xfrm>
              <a:off x="3828" y="2247"/>
              <a:ext cx="91" cy="65"/>
            </a:xfrm>
            <a:custGeom>
              <a:avLst/>
              <a:gdLst>
                <a:gd name="T0" fmla="*/ 34 w 34"/>
                <a:gd name="T1" fmla="*/ 6 h 24"/>
                <a:gd name="T2" fmla="*/ 25 w 34"/>
                <a:gd name="T3" fmla="*/ 22 h 24"/>
                <a:gd name="T4" fmla="*/ 0 w 34"/>
                <a:gd name="T5" fmla="*/ 19 h 24"/>
                <a:gd name="T6" fmla="*/ 7 w 34"/>
                <a:gd name="T7" fmla="*/ 4 h 24"/>
                <a:gd name="T8" fmla="*/ 34 w 34"/>
                <a:gd name="T9" fmla="*/ 6 h 24"/>
                <a:gd name="T10" fmla="*/ 10 w 34"/>
                <a:gd name="T11" fmla="*/ 11 h 24"/>
                <a:gd name="T12" fmla="*/ 10 w 34"/>
                <a:gd name="T13" fmla="*/ 11 h 24"/>
                <a:gd name="T14" fmla="*/ 13 w 34"/>
                <a:gd name="T15" fmla="*/ 11 h 24"/>
                <a:gd name="T16" fmla="*/ 14 w 34"/>
                <a:gd name="T17" fmla="*/ 8 h 24"/>
                <a:gd name="T18" fmla="*/ 12 w 34"/>
                <a:gd name="T19" fmla="*/ 8 h 24"/>
                <a:gd name="T20" fmla="*/ 10 w 34"/>
                <a:gd name="T21" fmla="*/ 11 h 24"/>
                <a:gd name="T22" fmla="*/ 17 w 34"/>
                <a:gd name="T23" fmla="*/ 16 h 24"/>
                <a:gd name="T24" fmla="*/ 17 w 34"/>
                <a:gd name="T25" fmla="*/ 16 h 24"/>
                <a:gd name="T26" fmla="*/ 25 w 34"/>
                <a:gd name="T27" fmla="*/ 13 h 24"/>
                <a:gd name="T28" fmla="*/ 17 w 34"/>
                <a:gd name="T29" fmla="*/ 16 h 24"/>
                <a:gd name="T30" fmla="*/ 6 w 34"/>
                <a:gd name="T31" fmla="*/ 18 h 24"/>
                <a:gd name="T32" fmla="*/ 6 w 34"/>
                <a:gd name="T33" fmla="*/ 18 h 24"/>
                <a:gd name="T34" fmla="*/ 10 w 34"/>
                <a:gd name="T35" fmla="*/ 19 h 24"/>
                <a:gd name="T36" fmla="*/ 10 w 34"/>
                <a:gd name="T37" fmla="*/ 15 h 24"/>
                <a:gd name="T38" fmla="*/ 7 w 34"/>
                <a:gd name="T39" fmla="*/ 15 h 24"/>
                <a:gd name="T40" fmla="*/ 6 w 34"/>
                <a:gd name="T41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24">
                  <a:moveTo>
                    <a:pt x="34" y="6"/>
                  </a:moveTo>
                  <a:cubicBezTo>
                    <a:pt x="32" y="12"/>
                    <a:pt x="28" y="16"/>
                    <a:pt x="25" y="22"/>
                  </a:cubicBezTo>
                  <a:cubicBezTo>
                    <a:pt x="18" y="20"/>
                    <a:pt x="8" y="24"/>
                    <a:pt x="0" y="19"/>
                  </a:cubicBezTo>
                  <a:cubicBezTo>
                    <a:pt x="2" y="14"/>
                    <a:pt x="6" y="11"/>
                    <a:pt x="7" y="4"/>
                  </a:cubicBezTo>
                  <a:cubicBezTo>
                    <a:pt x="13" y="0"/>
                    <a:pt x="26" y="1"/>
                    <a:pt x="34" y="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1"/>
                    <a:pt x="13" y="11"/>
                  </a:cubicBezTo>
                  <a:cubicBezTo>
                    <a:pt x="13" y="10"/>
                    <a:pt x="14" y="10"/>
                    <a:pt x="14" y="8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1" y="16"/>
                    <a:pt x="24" y="16"/>
                    <a:pt x="25" y="13"/>
                  </a:cubicBezTo>
                  <a:cubicBezTo>
                    <a:pt x="22" y="13"/>
                    <a:pt x="19" y="14"/>
                    <a:pt x="17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18"/>
                    <a:pt x="10" y="16"/>
                    <a:pt x="10" y="15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7" y="16"/>
                    <a:pt x="7" y="17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742" y="2250"/>
              <a:ext cx="89" cy="56"/>
            </a:xfrm>
            <a:custGeom>
              <a:avLst/>
              <a:gdLst>
                <a:gd name="T0" fmla="*/ 33 w 33"/>
                <a:gd name="T1" fmla="*/ 1 h 21"/>
                <a:gd name="T2" fmla="*/ 22 w 33"/>
                <a:gd name="T3" fmla="*/ 21 h 21"/>
                <a:gd name="T4" fmla="*/ 0 w 33"/>
                <a:gd name="T5" fmla="*/ 19 h 21"/>
                <a:gd name="T6" fmla="*/ 8 w 33"/>
                <a:gd name="T7" fmla="*/ 1 h 21"/>
                <a:gd name="T8" fmla="*/ 33 w 33"/>
                <a:gd name="T9" fmla="*/ 1 h 21"/>
                <a:gd name="T10" fmla="*/ 17 w 33"/>
                <a:gd name="T11" fmla="*/ 9 h 21"/>
                <a:gd name="T12" fmla="*/ 17 w 33"/>
                <a:gd name="T13" fmla="*/ 9 h 21"/>
                <a:gd name="T14" fmla="*/ 23 w 33"/>
                <a:gd name="T15" fmla="*/ 12 h 21"/>
                <a:gd name="T16" fmla="*/ 26 w 33"/>
                <a:gd name="T17" fmla="*/ 7 h 21"/>
                <a:gd name="T18" fmla="*/ 17 w 33"/>
                <a:gd name="T19" fmla="*/ 9 h 21"/>
                <a:gd name="T20" fmla="*/ 20 w 33"/>
                <a:gd name="T21" fmla="*/ 14 h 21"/>
                <a:gd name="T22" fmla="*/ 20 w 33"/>
                <a:gd name="T23" fmla="*/ 14 h 21"/>
                <a:gd name="T24" fmla="*/ 20 w 33"/>
                <a:gd name="T25" fmla="*/ 15 h 21"/>
                <a:gd name="T26" fmla="*/ 20 w 33"/>
                <a:gd name="T27" fmla="*/ 14 h 21"/>
                <a:gd name="T28" fmla="*/ 5 w 33"/>
                <a:gd name="T29" fmla="*/ 14 h 21"/>
                <a:gd name="T30" fmla="*/ 5 w 33"/>
                <a:gd name="T31" fmla="*/ 14 h 21"/>
                <a:gd name="T32" fmla="*/ 11 w 33"/>
                <a:gd name="T33" fmla="*/ 13 h 21"/>
                <a:gd name="T34" fmla="*/ 5 w 33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1">
                  <a:moveTo>
                    <a:pt x="33" y="1"/>
                  </a:moveTo>
                  <a:cubicBezTo>
                    <a:pt x="30" y="8"/>
                    <a:pt x="27" y="16"/>
                    <a:pt x="22" y="21"/>
                  </a:cubicBezTo>
                  <a:cubicBezTo>
                    <a:pt x="17" y="20"/>
                    <a:pt x="7" y="20"/>
                    <a:pt x="0" y="19"/>
                  </a:cubicBezTo>
                  <a:cubicBezTo>
                    <a:pt x="2" y="12"/>
                    <a:pt x="6" y="7"/>
                    <a:pt x="8" y="1"/>
                  </a:cubicBezTo>
                  <a:cubicBezTo>
                    <a:pt x="16" y="1"/>
                    <a:pt x="24" y="0"/>
                    <a:pt x="33" y="1"/>
                  </a:cubicBezTo>
                  <a:close/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22" y="9"/>
                    <a:pt x="22" y="8"/>
                    <a:pt x="23" y="12"/>
                  </a:cubicBezTo>
                  <a:cubicBezTo>
                    <a:pt x="23" y="10"/>
                    <a:pt x="26" y="10"/>
                    <a:pt x="26" y="7"/>
                  </a:cubicBezTo>
                  <a:cubicBezTo>
                    <a:pt x="22" y="6"/>
                    <a:pt x="19" y="7"/>
                    <a:pt x="17" y="9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4" y="20"/>
                    <a:pt x="26" y="14"/>
                    <a:pt x="20" y="14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11" y="17"/>
                    <a:pt x="11" y="13"/>
                  </a:cubicBezTo>
                  <a:cubicBezTo>
                    <a:pt x="9" y="12"/>
                    <a:pt x="6" y="12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Freeform 37"/>
            <p:cNvSpPr>
              <a:spLocks noEditPoints="1"/>
            </p:cNvSpPr>
            <p:nvPr/>
          </p:nvSpPr>
          <p:spPr bwMode="auto">
            <a:xfrm>
              <a:off x="3581" y="2236"/>
              <a:ext cx="86" cy="62"/>
            </a:xfrm>
            <a:custGeom>
              <a:avLst/>
              <a:gdLst>
                <a:gd name="T0" fmla="*/ 28 w 32"/>
                <a:gd name="T1" fmla="*/ 0 h 23"/>
                <a:gd name="T2" fmla="*/ 19 w 32"/>
                <a:gd name="T3" fmla="*/ 23 h 23"/>
                <a:gd name="T4" fmla="*/ 0 w 32"/>
                <a:gd name="T5" fmla="*/ 19 h 23"/>
                <a:gd name="T6" fmla="*/ 8 w 32"/>
                <a:gd name="T7" fmla="*/ 0 h 23"/>
                <a:gd name="T8" fmla="*/ 28 w 32"/>
                <a:gd name="T9" fmla="*/ 0 h 23"/>
                <a:gd name="T10" fmla="*/ 13 w 32"/>
                <a:gd name="T11" fmla="*/ 3 h 23"/>
                <a:gd name="T12" fmla="*/ 13 w 32"/>
                <a:gd name="T13" fmla="*/ 3 h 23"/>
                <a:gd name="T14" fmla="*/ 23 w 32"/>
                <a:gd name="T15" fmla="*/ 4 h 23"/>
                <a:gd name="T16" fmla="*/ 13 w 32"/>
                <a:gd name="T17" fmla="*/ 3 h 23"/>
                <a:gd name="T18" fmla="*/ 5 w 32"/>
                <a:gd name="T19" fmla="*/ 18 h 23"/>
                <a:gd name="T20" fmla="*/ 5 w 32"/>
                <a:gd name="T21" fmla="*/ 18 h 23"/>
                <a:gd name="T22" fmla="*/ 12 w 32"/>
                <a:gd name="T23" fmla="*/ 14 h 23"/>
                <a:gd name="T24" fmla="*/ 5 w 32"/>
                <a:gd name="T25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3">
                  <a:moveTo>
                    <a:pt x="28" y="0"/>
                  </a:moveTo>
                  <a:cubicBezTo>
                    <a:pt x="32" y="7"/>
                    <a:pt x="22" y="16"/>
                    <a:pt x="19" y="23"/>
                  </a:cubicBezTo>
                  <a:cubicBezTo>
                    <a:pt x="12" y="20"/>
                    <a:pt x="4" y="22"/>
                    <a:pt x="0" y="19"/>
                  </a:cubicBezTo>
                  <a:cubicBezTo>
                    <a:pt x="4" y="15"/>
                    <a:pt x="7" y="6"/>
                    <a:pt x="8" y="0"/>
                  </a:cubicBezTo>
                  <a:cubicBezTo>
                    <a:pt x="14" y="0"/>
                    <a:pt x="21" y="1"/>
                    <a:pt x="28" y="0"/>
                  </a:cubicBezTo>
                  <a:close/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7"/>
                    <a:pt x="23" y="7"/>
                    <a:pt x="23" y="4"/>
                  </a:cubicBezTo>
                  <a:cubicBezTo>
                    <a:pt x="20" y="3"/>
                    <a:pt x="16" y="1"/>
                    <a:pt x="13" y="3"/>
                  </a:cubicBezTo>
                  <a:close/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9" y="19"/>
                    <a:pt x="11" y="18"/>
                    <a:pt x="12" y="14"/>
                  </a:cubicBezTo>
                  <a:cubicBezTo>
                    <a:pt x="8" y="12"/>
                    <a:pt x="5" y="14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Freeform 38"/>
            <p:cNvSpPr>
              <a:spLocks noEditPoints="1"/>
            </p:cNvSpPr>
            <p:nvPr/>
          </p:nvSpPr>
          <p:spPr bwMode="auto">
            <a:xfrm>
              <a:off x="3814" y="2320"/>
              <a:ext cx="84" cy="56"/>
            </a:xfrm>
            <a:custGeom>
              <a:avLst/>
              <a:gdLst>
                <a:gd name="T0" fmla="*/ 31 w 31"/>
                <a:gd name="T1" fmla="*/ 2 h 21"/>
                <a:gd name="T2" fmla="*/ 19 w 31"/>
                <a:gd name="T3" fmla="*/ 20 h 21"/>
                <a:gd name="T4" fmla="*/ 0 w 31"/>
                <a:gd name="T5" fmla="*/ 19 h 21"/>
                <a:gd name="T6" fmla="*/ 6 w 31"/>
                <a:gd name="T7" fmla="*/ 0 h 21"/>
                <a:gd name="T8" fmla="*/ 31 w 31"/>
                <a:gd name="T9" fmla="*/ 2 h 21"/>
                <a:gd name="T10" fmla="*/ 10 w 31"/>
                <a:gd name="T11" fmla="*/ 17 h 21"/>
                <a:gd name="T12" fmla="*/ 10 w 31"/>
                <a:gd name="T13" fmla="*/ 17 h 21"/>
                <a:gd name="T14" fmla="*/ 9 w 31"/>
                <a:gd name="T15" fmla="*/ 7 h 21"/>
                <a:gd name="T16" fmla="*/ 10 w 31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1">
                  <a:moveTo>
                    <a:pt x="31" y="2"/>
                  </a:moveTo>
                  <a:cubicBezTo>
                    <a:pt x="28" y="10"/>
                    <a:pt x="23" y="15"/>
                    <a:pt x="19" y="20"/>
                  </a:cubicBezTo>
                  <a:cubicBezTo>
                    <a:pt x="13" y="20"/>
                    <a:pt x="7" y="21"/>
                    <a:pt x="0" y="19"/>
                  </a:cubicBezTo>
                  <a:cubicBezTo>
                    <a:pt x="0" y="13"/>
                    <a:pt x="5" y="9"/>
                    <a:pt x="6" y="0"/>
                  </a:cubicBezTo>
                  <a:cubicBezTo>
                    <a:pt x="13" y="0"/>
                    <a:pt x="21" y="0"/>
                    <a:pt x="31" y="2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7" y="14"/>
                    <a:pt x="13" y="9"/>
                    <a:pt x="9" y="7"/>
                  </a:cubicBezTo>
                  <a:cubicBezTo>
                    <a:pt x="7" y="11"/>
                    <a:pt x="2" y="16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3720" y="2314"/>
              <a:ext cx="92" cy="57"/>
            </a:xfrm>
            <a:custGeom>
              <a:avLst/>
              <a:gdLst>
                <a:gd name="T0" fmla="*/ 31 w 34"/>
                <a:gd name="T1" fmla="*/ 0 h 21"/>
                <a:gd name="T2" fmla="*/ 18 w 34"/>
                <a:gd name="T3" fmla="*/ 20 h 21"/>
                <a:gd name="T4" fmla="*/ 9 w 34"/>
                <a:gd name="T5" fmla="*/ 19 h 21"/>
                <a:gd name="T6" fmla="*/ 0 w 34"/>
                <a:gd name="T7" fmla="*/ 20 h 21"/>
                <a:gd name="T8" fmla="*/ 9 w 34"/>
                <a:gd name="T9" fmla="*/ 0 h 21"/>
                <a:gd name="T10" fmla="*/ 31 w 34"/>
                <a:gd name="T11" fmla="*/ 0 h 21"/>
                <a:gd name="T12" fmla="*/ 8 w 34"/>
                <a:gd name="T13" fmla="*/ 12 h 21"/>
                <a:gd name="T14" fmla="*/ 8 w 34"/>
                <a:gd name="T15" fmla="*/ 12 h 21"/>
                <a:gd name="T16" fmla="*/ 15 w 34"/>
                <a:gd name="T17" fmla="*/ 9 h 21"/>
                <a:gd name="T18" fmla="*/ 9 w 34"/>
                <a:gd name="T19" fmla="*/ 8 h 21"/>
                <a:gd name="T20" fmla="*/ 8 w 34"/>
                <a:gd name="T21" fmla="*/ 12 h 21"/>
                <a:gd name="T22" fmla="*/ 18 w 34"/>
                <a:gd name="T23" fmla="*/ 16 h 21"/>
                <a:gd name="T24" fmla="*/ 18 w 34"/>
                <a:gd name="T25" fmla="*/ 16 h 21"/>
                <a:gd name="T26" fmla="*/ 20 w 34"/>
                <a:gd name="T27" fmla="*/ 10 h 21"/>
                <a:gd name="T28" fmla="*/ 18 w 34"/>
                <a:gd name="T29" fmla="*/ 16 h 21"/>
                <a:gd name="T30" fmla="*/ 6 w 34"/>
                <a:gd name="T31" fmla="*/ 16 h 21"/>
                <a:gd name="T32" fmla="*/ 6 w 34"/>
                <a:gd name="T33" fmla="*/ 16 h 21"/>
                <a:gd name="T34" fmla="*/ 10 w 34"/>
                <a:gd name="T35" fmla="*/ 15 h 21"/>
                <a:gd name="T36" fmla="*/ 6 w 34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1">
                  <a:moveTo>
                    <a:pt x="31" y="0"/>
                  </a:moveTo>
                  <a:cubicBezTo>
                    <a:pt x="34" y="3"/>
                    <a:pt x="22" y="19"/>
                    <a:pt x="18" y="20"/>
                  </a:cubicBezTo>
                  <a:cubicBezTo>
                    <a:pt x="17" y="21"/>
                    <a:pt x="12" y="19"/>
                    <a:pt x="9" y="19"/>
                  </a:cubicBezTo>
                  <a:cubicBezTo>
                    <a:pt x="6" y="20"/>
                    <a:pt x="3" y="21"/>
                    <a:pt x="0" y="20"/>
                  </a:cubicBezTo>
                  <a:cubicBezTo>
                    <a:pt x="3" y="13"/>
                    <a:pt x="6" y="6"/>
                    <a:pt x="9" y="0"/>
                  </a:cubicBezTo>
                  <a:cubicBezTo>
                    <a:pt x="15" y="6"/>
                    <a:pt x="24" y="0"/>
                    <a:pt x="31" y="0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12" y="13"/>
                    <a:pt x="13" y="11"/>
                    <a:pt x="15" y="9"/>
                  </a:cubicBezTo>
                  <a:cubicBezTo>
                    <a:pt x="13" y="9"/>
                    <a:pt x="11" y="8"/>
                    <a:pt x="9" y="8"/>
                  </a:cubicBezTo>
                  <a:cubicBezTo>
                    <a:pt x="9" y="9"/>
                    <a:pt x="9" y="11"/>
                    <a:pt x="8" y="1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4"/>
                    <a:pt x="23" y="12"/>
                    <a:pt x="20" y="10"/>
                  </a:cubicBezTo>
                  <a:cubicBezTo>
                    <a:pt x="20" y="12"/>
                    <a:pt x="15" y="13"/>
                    <a:pt x="18" y="16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8" y="15"/>
                    <a:pt x="6" y="14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Freeform 40"/>
            <p:cNvSpPr>
              <a:spLocks noEditPoints="1"/>
            </p:cNvSpPr>
            <p:nvPr/>
          </p:nvSpPr>
          <p:spPr bwMode="auto">
            <a:xfrm>
              <a:off x="4032" y="2384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4 w 31"/>
                <a:gd name="T3" fmla="*/ 22 h 23"/>
                <a:gd name="T4" fmla="*/ 14 w 31"/>
                <a:gd name="T5" fmla="*/ 18 h 23"/>
                <a:gd name="T6" fmla="*/ 2 w 31"/>
                <a:gd name="T7" fmla="*/ 19 h 23"/>
                <a:gd name="T8" fmla="*/ 5 w 31"/>
                <a:gd name="T9" fmla="*/ 6 h 23"/>
                <a:gd name="T10" fmla="*/ 31 w 31"/>
                <a:gd name="T11" fmla="*/ 4 h 23"/>
                <a:gd name="T12" fmla="*/ 14 w 31"/>
                <a:gd name="T13" fmla="*/ 7 h 23"/>
                <a:gd name="T14" fmla="*/ 14 w 31"/>
                <a:gd name="T15" fmla="*/ 7 h 23"/>
                <a:gd name="T16" fmla="*/ 21 w 31"/>
                <a:gd name="T17" fmla="*/ 10 h 23"/>
                <a:gd name="T18" fmla="*/ 17 w 31"/>
                <a:gd name="T19" fmla="*/ 15 h 23"/>
                <a:gd name="T20" fmla="*/ 23 w 31"/>
                <a:gd name="T21" fmla="*/ 17 h 23"/>
                <a:gd name="T22" fmla="*/ 26 w 31"/>
                <a:gd name="T23" fmla="*/ 6 h 23"/>
                <a:gd name="T24" fmla="*/ 14 w 31"/>
                <a:gd name="T25" fmla="*/ 7 h 23"/>
                <a:gd name="T26" fmla="*/ 9 w 31"/>
                <a:gd name="T27" fmla="*/ 17 h 23"/>
                <a:gd name="T28" fmla="*/ 9 w 31"/>
                <a:gd name="T29" fmla="*/ 17 h 23"/>
                <a:gd name="T30" fmla="*/ 12 w 31"/>
                <a:gd name="T31" fmla="*/ 11 h 23"/>
                <a:gd name="T32" fmla="*/ 9 w 31"/>
                <a:gd name="T3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30" y="11"/>
                    <a:pt x="27" y="17"/>
                    <a:pt x="24" y="22"/>
                  </a:cubicBezTo>
                  <a:cubicBezTo>
                    <a:pt x="19" y="23"/>
                    <a:pt x="20" y="18"/>
                    <a:pt x="14" y="18"/>
                  </a:cubicBezTo>
                  <a:cubicBezTo>
                    <a:pt x="10" y="18"/>
                    <a:pt x="8" y="22"/>
                    <a:pt x="2" y="19"/>
                  </a:cubicBezTo>
                  <a:cubicBezTo>
                    <a:pt x="0" y="15"/>
                    <a:pt x="8" y="11"/>
                    <a:pt x="5" y="6"/>
                  </a:cubicBezTo>
                  <a:cubicBezTo>
                    <a:pt x="11" y="0"/>
                    <a:pt x="23" y="2"/>
                    <a:pt x="31" y="4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7" y="7"/>
                    <a:pt x="21" y="6"/>
                    <a:pt x="21" y="10"/>
                  </a:cubicBezTo>
                  <a:cubicBezTo>
                    <a:pt x="19" y="10"/>
                    <a:pt x="18" y="12"/>
                    <a:pt x="17" y="15"/>
                  </a:cubicBezTo>
                  <a:cubicBezTo>
                    <a:pt x="21" y="14"/>
                    <a:pt x="20" y="17"/>
                    <a:pt x="23" y="17"/>
                  </a:cubicBezTo>
                  <a:cubicBezTo>
                    <a:pt x="24" y="14"/>
                    <a:pt x="25" y="10"/>
                    <a:pt x="26" y="6"/>
                  </a:cubicBezTo>
                  <a:cubicBezTo>
                    <a:pt x="22" y="5"/>
                    <a:pt x="16" y="3"/>
                    <a:pt x="14" y="7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2" y="15"/>
                    <a:pt x="12" y="11"/>
                  </a:cubicBezTo>
                  <a:cubicBezTo>
                    <a:pt x="9" y="9"/>
                    <a:pt x="6" y="16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645" y="2304"/>
              <a:ext cx="75" cy="61"/>
            </a:xfrm>
            <a:custGeom>
              <a:avLst/>
              <a:gdLst>
                <a:gd name="T0" fmla="*/ 28 w 28"/>
                <a:gd name="T1" fmla="*/ 5 h 23"/>
                <a:gd name="T2" fmla="*/ 15 w 28"/>
                <a:gd name="T3" fmla="*/ 22 h 23"/>
                <a:gd name="T4" fmla="*/ 0 w 28"/>
                <a:gd name="T5" fmla="*/ 20 h 23"/>
                <a:gd name="T6" fmla="*/ 8 w 28"/>
                <a:gd name="T7" fmla="*/ 4 h 23"/>
                <a:gd name="T8" fmla="*/ 28 w 28"/>
                <a:gd name="T9" fmla="*/ 5 h 23"/>
                <a:gd name="T10" fmla="*/ 6 w 28"/>
                <a:gd name="T11" fmla="*/ 17 h 23"/>
                <a:gd name="T12" fmla="*/ 6 w 28"/>
                <a:gd name="T13" fmla="*/ 17 h 23"/>
                <a:gd name="T14" fmla="*/ 10 w 28"/>
                <a:gd name="T15" fmla="*/ 17 h 23"/>
                <a:gd name="T16" fmla="*/ 13 w 28"/>
                <a:gd name="T17" fmla="*/ 10 h 23"/>
                <a:gd name="T18" fmla="*/ 6 w 28"/>
                <a:gd name="T1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3">
                  <a:moveTo>
                    <a:pt x="28" y="5"/>
                  </a:moveTo>
                  <a:cubicBezTo>
                    <a:pt x="23" y="10"/>
                    <a:pt x="21" y="18"/>
                    <a:pt x="15" y="22"/>
                  </a:cubicBezTo>
                  <a:cubicBezTo>
                    <a:pt x="11" y="17"/>
                    <a:pt x="3" y="23"/>
                    <a:pt x="0" y="20"/>
                  </a:cubicBezTo>
                  <a:cubicBezTo>
                    <a:pt x="2" y="13"/>
                    <a:pt x="7" y="12"/>
                    <a:pt x="8" y="4"/>
                  </a:cubicBezTo>
                  <a:cubicBezTo>
                    <a:pt x="14" y="4"/>
                    <a:pt x="22" y="0"/>
                    <a:pt x="28" y="5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4"/>
                    <a:pt x="11" y="11"/>
                    <a:pt x="13" y="10"/>
                  </a:cubicBezTo>
                  <a:cubicBezTo>
                    <a:pt x="8" y="8"/>
                    <a:pt x="5" y="15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Freeform 42"/>
            <p:cNvSpPr>
              <a:spLocks noEditPoints="1"/>
            </p:cNvSpPr>
            <p:nvPr/>
          </p:nvSpPr>
          <p:spPr bwMode="auto">
            <a:xfrm>
              <a:off x="3954" y="2379"/>
              <a:ext cx="75" cy="59"/>
            </a:xfrm>
            <a:custGeom>
              <a:avLst/>
              <a:gdLst>
                <a:gd name="T0" fmla="*/ 28 w 28"/>
                <a:gd name="T1" fmla="*/ 4 h 22"/>
                <a:gd name="T2" fmla="*/ 15 w 28"/>
                <a:gd name="T3" fmla="*/ 21 h 22"/>
                <a:gd name="T4" fmla="*/ 0 w 28"/>
                <a:gd name="T5" fmla="*/ 19 h 22"/>
                <a:gd name="T6" fmla="*/ 6 w 28"/>
                <a:gd name="T7" fmla="*/ 4 h 22"/>
                <a:gd name="T8" fmla="*/ 28 w 28"/>
                <a:gd name="T9" fmla="*/ 4 h 22"/>
                <a:gd name="T10" fmla="*/ 19 w 28"/>
                <a:gd name="T11" fmla="*/ 10 h 22"/>
                <a:gd name="T12" fmla="*/ 19 w 28"/>
                <a:gd name="T13" fmla="*/ 10 h 22"/>
                <a:gd name="T14" fmla="*/ 22 w 28"/>
                <a:gd name="T15" fmla="*/ 6 h 22"/>
                <a:gd name="T16" fmla="*/ 20 w 28"/>
                <a:gd name="T17" fmla="*/ 6 h 22"/>
                <a:gd name="T18" fmla="*/ 18 w 28"/>
                <a:gd name="T19" fmla="*/ 7 h 22"/>
                <a:gd name="T20" fmla="*/ 19 w 28"/>
                <a:gd name="T21" fmla="*/ 10 h 22"/>
                <a:gd name="T22" fmla="*/ 7 w 28"/>
                <a:gd name="T23" fmla="*/ 17 h 22"/>
                <a:gd name="T24" fmla="*/ 7 w 28"/>
                <a:gd name="T25" fmla="*/ 17 h 22"/>
                <a:gd name="T26" fmla="*/ 11 w 28"/>
                <a:gd name="T27" fmla="*/ 18 h 22"/>
                <a:gd name="T28" fmla="*/ 7 w 28"/>
                <a:gd name="T2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28" y="4"/>
                  </a:moveTo>
                  <a:cubicBezTo>
                    <a:pt x="24" y="11"/>
                    <a:pt x="19" y="15"/>
                    <a:pt x="15" y="21"/>
                  </a:cubicBezTo>
                  <a:cubicBezTo>
                    <a:pt x="11" y="22"/>
                    <a:pt x="6" y="20"/>
                    <a:pt x="0" y="19"/>
                  </a:cubicBezTo>
                  <a:cubicBezTo>
                    <a:pt x="2" y="14"/>
                    <a:pt x="6" y="11"/>
                    <a:pt x="6" y="4"/>
                  </a:cubicBezTo>
                  <a:cubicBezTo>
                    <a:pt x="12" y="3"/>
                    <a:pt x="22" y="0"/>
                    <a:pt x="28" y="4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9" y="8"/>
                    <a:pt x="22" y="10"/>
                    <a:pt x="22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22" y="8"/>
                    <a:pt x="15" y="10"/>
                    <a:pt x="19" y="10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4"/>
                    <a:pt x="7" y="12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 noEditPoints="1"/>
            </p:cNvSpPr>
            <p:nvPr/>
          </p:nvSpPr>
          <p:spPr bwMode="auto">
            <a:xfrm>
              <a:off x="3567" y="2304"/>
              <a:ext cx="73" cy="67"/>
            </a:xfrm>
            <a:custGeom>
              <a:avLst/>
              <a:gdLst>
                <a:gd name="T0" fmla="*/ 27 w 27"/>
                <a:gd name="T1" fmla="*/ 3 h 25"/>
                <a:gd name="T2" fmla="*/ 0 w 27"/>
                <a:gd name="T3" fmla="*/ 17 h 25"/>
                <a:gd name="T4" fmla="*/ 7 w 27"/>
                <a:gd name="T5" fmla="*/ 3 h 25"/>
                <a:gd name="T6" fmla="*/ 27 w 27"/>
                <a:gd name="T7" fmla="*/ 3 h 25"/>
                <a:gd name="T8" fmla="*/ 14 w 27"/>
                <a:gd name="T9" fmla="*/ 16 h 25"/>
                <a:gd name="T10" fmla="*/ 14 w 27"/>
                <a:gd name="T11" fmla="*/ 16 h 25"/>
                <a:gd name="T12" fmla="*/ 17 w 27"/>
                <a:gd name="T13" fmla="*/ 9 h 25"/>
                <a:gd name="T14" fmla="*/ 14 w 27"/>
                <a:gd name="T15" fmla="*/ 16 h 25"/>
                <a:gd name="T16" fmla="*/ 5 w 27"/>
                <a:gd name="T17" fmla="*/ 14 h 25"/>
                <a:gd name="T18" fmla="*/ 5 w 27"/>
                <a:gd name="T19" fmla="*/ 14 h 25"/>
                <a:gd name="T20" fmla="*/ 8 w 27"/>
                <a:gd name="T21" fmla="*/ 9 h 25"/>
                <a:gd name="T22" fmla="*/ 5 w 27"/>
                <a:gd name="T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25">
                  <a:moveTo>
                    <a:pt x="27" y="3"/>
                  </a:moveTo>
                  <a:cubicBezTo>
                    <a:pt x="21" y="15"/>
                    <a:pt x="17" y="25"/>
                    <a:pt x="0" y="17"/>
                  </a:cubicBezTo>
                  <a:cubicBezTo>
                    <a:pt x="2" y="11"/>
                    <a:pt x="5" y="7"/>
                    <a:pt x="7" y="3"/>
                  </a:cubicBezTo>
                  <a:cubicBezTo>
                    <a:pt x="14" y="4"/>
                    <a:pt x="21" y="0"/>
                    <a:pt x="27" y="3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6" y="15"/>
                    <a:pt x="19" y="11"/>
                    <a:pt x="17" y="9"/>
                  </a:cubicBezTo>
                  <a:cubicBezTo>
                    <a:pt x="16" y="10"/>
                    <a:pt x="9" y="14"/>
                    <a:pt x="14" y="16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8" y="16"/>
                    <a:pt x="11" y="8"/>
                    <a:pt x="8" y="9"/>
                  </a:cubicBezTo>
                  <a:cubicBezTo>
                    <a:pt x="8" y="12"/>
                    <a:pt x="5" y="11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3879" y="2373"/>
              <a:ext cx="78" cy="59"/>
            </a:xfrm>
            <a:custGeom>
              <a:avLst/>
              <a:gdLst>
                <a:gd name="T0" fmla="*/ 29 w 29"/>
                <a:gd name="T1" fmla="*/ 2 h 22"/>
                <a:gd name="T2" fmla="*/ 22 w 29"/>
                <a:gd name="T3" fmla="*/ 21 h 22"/>
                <a:gd name="T4" fmla="*/ 0 w 29"/>
                <a:gd name="T5" fmla="*/ 20 h 22"/>
                <a:gd name="T6" fmla="*/ 7 w 29"/>
                <a:gd name="T7" fmla="*/ 3 h 22"/>
                <a:gd name="T8" fmla="*/ 29 w 29"/>
                <a:gd name="T9" fmla="*/ 2 h 22"/>
                <a:gd name="T10" fmla="*/ 12 w 29"/>
                <a:gd name="T11" fmla="*/ 15 h 22"/>
                <a:gd name="T12" fmla="*/ 12 w 29"/>
                <a:gd name="T13" fmla="*/ 15 h 22"/>
                <a:gd name="T14" fmla="*/ 7 w 29"/>
                <a:gd name="T15" fmla="*/ 14 h 22"/>
                <a:gd name="T16" fmla="*/ 12 w 29"/>
                <a:gd name="T1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29" y="2"/>
                  </a:moveTo>
                  <a:cubicBezTo>
                    <a:pt x="27" y="9"/>
                    <a:pt x="22" y="12"/>
                    <a:pt x="22" y="21"/>
                  </a:cubicBezTo>
                  <a:cubicBezTo>
                    <a:pt x="14" y="20"/>
                    <a:pt x="8" y="22"/>
                    <a:pt x="0" y="20"/>
                  </a:cubicBezTo>
                  <a:cubicBezTo>
                    <a:pt x="1" y="13"/>
                    <a:pt x="6" y="12"/>
                    <a:pt x="7" y="3"/>
                  </a:cubicBezTo>
                  <a:cubicBezTo>
                    <a:pt x="14" y="3"/>
                    <a:pt x="20" y="0"/>
                    <a:pt x="29" y="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5" y="18"/>
                    <a:pt x="12" y="18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473" y="2301"/>
              <a:ext cx="92" cy="62"/>
            </a:xfrm>
            <a:custGeom>
              <a:avLst/>
              <a:gdLst>
                <a:gd name="T0" fmla="*/ 34 w 34"/>
                <a:gd name="T1" fmla="*/ 2 h 23"/>
                <a:gd name="T2" fmla="*/ 25 w 34"/>
                <a:gd name="T3" fmla="*/ 21 h 23"/>
                <a:gd name="T4" fmla="*/ 16 w 34"/>
                <a:gd name="T5" fmla="*/ 19 h 23"/>
                <a:gd name="T6" fmla="*/ 0 w 34"/>
                <a:gd name="T7" fmla="*/ 18 h 23"/>
                <a:gd name="T8" fmla="*/ 6 w 34"/>
                <a:gd name="T9" fmla="*/ 3 h 23"/>
                <a:gd name="T10" fmla="*/ 34 w 34"/>
                <a:gd name="T11" fmla="*/ 2 h 23"/>
                <a:gd name="T12" fmla="*/ 25 w 34"/>
                <a:gd name="T13" fmla="*/ 7 h 23"/>
                <a:gd name="T14" fmla="*/ 25 w 34"/>
                <a:gd name="T15" fmla="*/ 7 h 23"/>
                <a:gd name="T16" fmla="*/ 27 w 34"/>
                <a:gd name="T17" fmla="*/ 8 h 23"/>
                <a:gd name="T18" fmla="*/ 27 w 34"/>
                <a:gd name="T19" fmla="*/ 5 h 23"/>
                <a:gd name="T20" fmla="*/ 25 w 34"/>
                <a:gd name="T21" fmla="*/ 5 h 23"/>
                <a:gd name="T22" fmla="*/ 25 w 34"/>
                <a:gd name="T23" fmla="*/ 7 h 23"/>
                <a:gd name="T24" fmla="*/ 8 w 34"/>
                <a:gd name="T25" fmla="*/ 15 h 23"/>
                <a:gd name="T26" fmla="*/ 8 w 34"/>
                <a:gd name="T27" fmla="*/ 15 h 23"/>
                <a:gd name="T28" fmla="*/ 18 w 34"/>
                <a:gd name="T29" fmla="*/ 12 h 23"/>
                <a:gd name="T30" fmla="*/ 12 w 34"/>
                <a:gd name="T31" fmla="*/ 11 h 23"/>
                <a:gd name="T32" fmla="*/ 16 w 34"/>
                <a:gd name="T33" fmla="*/ 8 h 23"/>
                <a:gd name="T34" fmla="*/ 12 w 34"/>
                <a:gd name="T35" fmla="*/ 7 h 23"/>
                <a:gd name="T36" fmla="*/ 8 w 34"/>
                <a:gd name="T37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34" y="2"/>
                  </a:moveTo>
                  <a:cubicBezTo>
                    <a:pt x="32" y="10"/>
                    <a:pt x="26" y="12"/>
                    <a:pt x="25" y="21"/>
                  </a:cubicBezTo>
                  <a:cubicBezTo>
                    <a:pt x="20" y="23"/>
                    <a:pt x="21" y="21"/>
                    <a:pt x="16" y="19"/>
                  </a:cubicBezTo>
                  <a:cubicBezTo>
                    <a:pt x="11" y="19"/>
                    <a:pt x="6" y="20"/>
                    <a:pt x="0" y="18"/>
                  </a:cubicBezTo>
                  <a:cubicBezTo>
                    <a:pt x="3" y="14"/>
                    <a:pt x="7" y="9"/>
                    <a:pt x="6" y="3"/>
                  </a:cubicBezTo>
                  <a:cubicBezTo>
                    <a:pt x="14" y="0"/>
                    <a:pt x="24" y="1"/>
                    <a:pt x="34" y="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7" y="8"/>
                  </a:cubicBezTo>
                  <a:cubicBezTo>
                    <a:pt x="27" y="7"/>
                    <a:pt x="27" y="6"/>
                    <a:pt x="27" y="5"/>
                  </a:cubicBezTo>
                  <a:cubicBezTo>
                    <a:pt x="27" y="5"/>
                    <a:pt x="26" y="5"/>
                    <a:pt x="25" y="5"/>
                  </a:cubicBezTo>
                  <a:cubicBezTo>
                    <a:pt x="25" y="6"/>
                    <a:pt x="25" y="6"/>
                    <a:pt x="25" y="7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11" y="14"/>
                    <a:pt x="17" y="17"/>
                    <a:pt x="18" y="12"/>
                  </a:cubicBezTo>
                  <a:cubicBezTo>
                    <a:pt x="15" y="10"/>
                    <a:pt x="12" y="15"/>
                    <a:pt x="12" y="11"/>
                  </a:cubicBezTo>
                  <a:cubicBezTo>
                    <a:pt x="13" y="9"/>
                    <a:pt x="16" y="10"/>
                    <a:pt x="16" y="8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10" y="8"/>
                    <a:pt x="8" y="11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>
              <a:off x="3793" y="2379"/>
              <a:ext cx="83" cy="61"/>
            </a:xfrm>
            <a:custGeom>
              <a:avLst/>
              <a:gdLst>
                <a:gd name="T0" fmla="*/ 31 w 31"/>
                <a:gd name="T1" fmla="*/ 4 h 23"/>
                <a:gd name="T2" fmla="*/ 20 w 31"/>
                <a:gd name="T3" fmla="*/ 21 h 23"/>
                <a:gd name="T4" fmla="*/ 0 w 31"/>
                <a:gd name="T5" fmla="*/ 18 h 23"/>
                <a:gd name="T6" fmla="*/ 3 w 31"/>
                <a:gd name="T7" fmla="*/ 4 h 23"/>
                <a:gd name="T8" fmla="*/ 31 w 31"/>
                <a:gd name="T9" fmla="*/ 4 h 23"/>
                <a:gd name="T10" fmla="*/ 17 w 31"/>
                <a:gd name="T11" fmla="*/ 16 h 23"/>
                <a:gd name="T12" fmla="*/ 17 w 31"/>
                <a:gd name="T13" fmla="*/ 16 h 23"/>
                <a:gd name="T14" fmla="*/ 24 w 31"/>
                <a:gd name="T15" fmla="*/ 6 h 23"/>
                <a:gd name="T16" fmla="*/ 17 w 31"/>
                <a:gd name="T17" fmla="*/ 16 h 23"/>
                <a:gd name="T18" fmla="*/ 9 w 31"/>
                <a:gd name="T19" fmla="*/ 17 h 23"/>
                <a:gd name="T20" fmla="*/ 9 w 31"/>
                <a:gd name="T21" fmla="*/ 17 h 23"/>
                <a:gd name="T22" fmla="*/ 14 w 31"/>
                <a:gd name="T23" fmla="*/ 7 h 23"/>
                <a:gd name="T24" fmla="*/ 9 w 31"/>
                <a:gd name="T2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9" y="13"/>
                    <a:pt x="25" y="18"/>
                    <a:pt x="20" y="21"/>
                  </a:cubicBezTo>
                  <a:cubicBezTo>
                    <a:pt x="14" y="16"/>
                    <a:pt x="6" y="23"/>
                    <a:pt x="0" y="18"/>
                  </a:cubicBezTo>
                  <a:cubicBezTo>
                    <a:pt x="2" y="13"/>
                    <a:pt x="6" y="8"/>
                    <a:pt x="3" y="4"/>
                  </a:cubicBezTo>
                  <a:cubicBezTo>
                    <a:pt x="12" y="3"/>
                    <a:pt x="23" y="0"/>
                    <a:pt x="31" y="4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22" y="19"/>
                    <a:pt x="28" y="9"/>
                    <a:pt x="24" y="6"/>
                  </a:cubicBezTo>
                  <a:cubicBezTo>
                    <a:pt x="21" y="8"/>
                    <a:pt x="19" y="12"/>
                    <a:pt x="17" y="16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5"/>
                    <a:pt x="10" y="10"/>
                    <a:pt x="14" y="7"/>
                  </a:cubicBezTo>
                  <a:cubicBezTo>
                    <a:pt x="9" y="4"/>
                    <a:pt x="4" y="14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Freeform 47"/>
            <p:cNvSpPr>
              <a:spLocks noEditPoints="1"/>
            </p:cNvSpPr>
            <p:nvPr/>
          </p:nvSpPr>
          <p:spPr bwMode="auto">
            <a:xfrm>
              <a:off x="4112" y="2456"/>
              <a:ext cx="68" cy="57"/>
            </a:xfrm>
            <a:custGeom>
              <a:avLst/>
              <a:gdLst>
                <a:gd name="T0" fmla="*/ 18 w 25"/>
                <a:gd name="T1" fmla="*/ 18 h 21"/>
                <a:gd name="T2" fmla="*/ 0 w 25"/>
                <a:gd name="T3" fmla="*/ 19 h 21"/>
                <a:gd name="T4" fmla="*/ 6 w 25"/>
                <a:gd name="T5" fmla="*/ 4 h 21"/>
                <a:gd name="T6" fmla="*/ 21 w 25"/>
                <a:gd name="T7" fmla="*/ 0 h 21"/>
                <a:gd name="T8" fmla="*/ 18 w 25"/>
                <a:gd name="T9" fmla="*/ 18 h 21"/>
                <a:gd name="T10" fmla="*/ 5 w 25"/>
                <a:gd name="T11" fmla="*/ 16 h 21"/>
                <a:gd name="T12" fmla="*/ 5 w 25"/>
                <a:gd name="T13" fmla="*/ 16 h 21"/>
                <a:gd name="T14" fmla="*/ 11 w 25"/>
                <a:gd name="T15" fmla="*/ 12 h 21"/>
                <a:gd name="T16" fmla="*/ 5 w 25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1">
                  <a:moveTo>
                    <a:pt x="18" y="18"/>
                  </a:moveTo>
                  <a:cubicBezTo>
                    <a:pt x="13" y="21"/>
                    <a:pt x="6" y="19"/>
                    <a:pt x="0" y="19"/>
                  </a:cubicBezTo>
                  <a:cubicBezTo>
                    <a:pt x="2" y="12"/>
                    <a:pt x="4" y="10"/>
                    <a:pt x="6" y="4"/>
                  </a:cubicBezTo>
                  <a:cubicBezTo>
                    <a:pt x="10" y="2"/>
                    <a:pt x="17" y="3"/>
                    <a:pt x="21" y="0"/>
                  </a:cubicBezTo>
                  <a:cubicBezTo>
                    <a:pt x="25" y="3"/>
                    <a:pt x="17" y="11"/>
                    <a:pt x="18" y="18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8" y="11"/>
                    <a:pt x="6" y="12"/>
                    <a:pt x="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Freeform 48"/>
            <p:cNvSpPr>
              <a:spLocks noEditPoints="1"/>
            </p:cNvSpPr>
            <p:nvPr/>
          </p:nvSpPr>
          <p:spPr bwMode="auto">
            <a:xfrm>
              <a:off x="4029" y="2448"/>
              <a:ext cx="65" cy="73"/>
            </a:xfrm>
            <a:custGeom>
              <a:avLst/>
              <a:gdLst>
                <a:gd name="T0" fmla="*/ 24 w 24"/>
                <a:gd name="T1" fmla="*/ 2 h 27"/>
                <a:gd name="T2" fmla="*/ 0 w 24"/>
                <a:gd name="T3" fmla="*/ 20 h 27"/>
                <a:gd name="T4" fmla="*/ 9 w 24"/>
                <a:gd name="T5" fmla="*/ 1 h 27"/>
                <a:gd name="T6" fmla="*/ 24 w 24"/>
                <a:gd name="T7" fmla="*/ 2 h 27"/>
                <a:gd name="T8" fmla="*/ 9 w 24"/>
                <a:gd name="T9" fmla="*/ 17 h 27"/>
                <a:gd name="T10" fmla="*/ 9 w 24"/>
                <a:gd name="T11" fmla="*/ 17 h 27"/>
                <a:gd name="T12" fmla="*/ 18 w 24"/>
                <a:gd name="T13" fmla="*/ 7 h 27"/>
                <a:gd name="T14" fmla="*/ 15 w 24"/>
                <a:gd name="T15" fmla="*/ 6 h 27"/>
                <a:gd name="T16" fmla="*/ 9 w 24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4" y="2"/>
                  </a:moveTo>
                  <a:cubicBezTo>
                    <a:pt x="20" y="16"/>
                    <a:pt x="14" y="27"/>
                    <a:pt x="0" y="20"/>
                  </a:cubicBezTo>
                  <a:cubicBezTo>
                    <a:pt x="4" y="12"/>
                    <a:pt x="3" y="5"/>
                    <a:pt x="9" y="1"/>
                  </a:cubicBezTo>
                  <a:cubicBezTo>
                    <a:pt x="14" y="5"/>
                    <a:pt x="17" y="0"/>
                    <a:pt x="24" y="2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5" y="19"/>
                    <a:pt x="15" y="11"/>
                    <a:pt x="18" y="7"/>
                  </a:cubicBezTo>
                  <a:cubicBezTo>
                    <a:pt x="17" y="7"/>
                    <a:pt x="16" y="6"/>
                    <a:pt x="15" y="6"/>
                  </a:cubicBezTo>
                  <a:cubicBezTo>
                    <a:pt x="14" y="12"/>
                    <a:pt x="10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Freeform 49"/>
            <p:cNvSpPr>
              <a:spLocks noEditPoints="1"/>
            </p:cNvSpPr>
            <p:nvPr/>
          </p:nvSpPr>
          <p:spPr bwMode="auto">
            <a:xfrm>
              <a:off x="3616" y="2363"/>
              <a:ext cx="88" cy="67"/>
            </a:xfrm>
            <a:custGeom>
              <a:avLst/>
              <a:gdLst>
                <a:gd name="T0" fmla="*/ 33 w 33"/>
                <a:gd name="T1" fmla="*/ 6 h 25"/>
                <a:gd name="T2" fmla="*/ 24 w 33"/>
                <a:gd name="T3" fmla="*/ 24 h 25"/>
                <a:gd name="T4" fmla="*/ 5 w 33"/>
                <a:gd name="T5" fmla="*/ 24 h 25"/>
                <a:gd name="T6" fmla="*/ 13 w 33"/>
                <a:gd name="T7" fmla="*/ 4 h 25"/>
                <a:gd name="T8" fmla="*/ 33 w 33"/>
                <a:gd name="T9" fmla="*/ 6 h 25"/>
                <a:gd name="T10" fmla="*/ 19 w 33"/>
                <a:gd name="T11" fmla="*/ 10 h 25"/>
                <a:gd name="T12" fmla="*/ 19 w 33"/>
                <a:gd name="T13" fmla="*/ 10 h 25"/>
                <a:gd name="T14" fmla="*/ 26 w 33"/>
                <a:gd name="T15" fmla="*/ 8 h 25"/>
                <a:gd name="T16" fmla="*/ 19 w 33"/>
                <a:gd name="T17" fmla="*/ 10 h 25"/>
                <a:gd name="T18" fmla="*/ 9 w 33"/>
                <a:gd name="T19" fmla="*/ 20 h 25"/>
                <a:gd name="T20" fmla="*/ 9 w 33"/>
                <a:gd name="T21" fmla="*/ 20 h 25"/>
                <a:gd name="T22" fmla="*/ 17 w 33"/>
                <a:gd name="T23" fmla="*/ 21 h 25"/>
                <a:gd name="T24" fmla="*/ 13 w 33"/>
                <a:gd name="T25" fmla="*/ 12 h 25"/>
                <a:gd name="T26" fmla="*/ 9 w 33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6"/>
                  </a:moveTo>
                  <a:cubicBezTo>
                    <a:pt x="28" y="11"/>
                    <a:pt x="26" y="18"/>
                    <a:pt x="24" y="24"/>
                  </a:cubicBezTo>
                  <a:cubicBezTo>
                    <a:pt x="18" y="24"/>
                    <a:pt x="12" y="25"/>
                    <a:pt x="5" y="24"/>
                  </a:cubicBezTo>
                  <a:cubicBezTo>
                    <a:pt x="0" y="17"/>
                    <a:pt x="9" y="9"/>
                    <a:pt x="13" y="4"/>
                  </a:cubicBezTo>
                  <a:cubicBezTo>
                    <a:pt x="20" y="6"/>
                    <a:pt x="27" y="0"/>
                    <a:pt x="33" y="6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8"/>
                    <a:pt x="25" y="10"/>
                    <a:pt x="26" y="8"/>
                  </a:cubicBezTo>
                  <a:cubicBezTo>
                    <a:pt x="23" y="7"/>
                    <a:pt x="17" y="8"/>
                    <a:pt x="19" y="10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12" y="22"/>
                    <a:pt x="13" y="20"/>
                    <a:pt x="17" y="21"/>
                  </a:cubicBezTo>
                  <a:cubicBezTo>
                    <a:pt x="16" y="18"/>
                    <a:pt x="15" y="15"/>
                    <a:pt x="13" y="12"/>
                  </a:cubicBezTo>
                  <a:cubicBezTo>
                    <a:pt x="10" y="13"/>
                    <a:pt x="8" y="17"/>
                    <a:pt x="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0"/>
            <p:cNvSpPr>
              <a:spLocks noEditPoints="1"/>
            </p:cNvSpPr>
            <p:nvPr/>
          </p:nvSpPr>
          <p:spPr bwMode="auto">
            <a:xfrm>
              <a:off x="3946" y="2446"/>
              <a:ext cx="70" cy="56"/>
            </a:xfrm>
            <a:custGeom>
              <a:avLst/>
              <a:gdLst>
                <a:gd name="T0" fmla="*/ 22 w 26"/>
                <a:gd name="T1" fmla="*/ 0 h 21"/>
                <a:gd name="T2" fmla="*/ 20 w 26"/>
                <a:gd name="T3" fmla="*/ 20 h 21"/>
                <a:gd name="T4" fmla="*/ 0 w 26"/>
                <a:gd name="T5" fmla="*/ 21 h 21"/>
                <a:gd name="T6" fmla="*/ 7 w 26"/>
                <a:gd name="T7" fmla="*/ 4 h 21"/>
                <a:gd name="T8" fmla="*/ 22 w 26"/>
                <a:gd name="T9" fmla="*/ 0 h 21"/>
                <a:gd name="T10" fmla="*/ 15 w 26"/>
                <a:gd name="T11" fmla="*/ 12 h 21"/>
                <a:gd name="T12" fmla="*/ 15 w 26"/>
                <a:gd name="T13" fmla="*/ 12 h 21"/>
                <a:gd name="T14" fmla="*/ 15 w 26"/>
                <a:gd name="T1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22" y="0"/>
                  </a:moveTo>
                  <a:cubicBezTo>
                    <a:pt x="26" y="4"/>
                    <a:pt x="17" y="13"/>
                    <a:pt x="20" y="20"/>
                  </a:cubicBezTo>
                  <a:cubicBezTo>
                    <a:pt x="14" y="20"/>
                    <a:pt x="8" y="21"/>
                    <a:pt x="0" y="21"/>
                  </a:cubicBezTo>
                  <a:cubicBezTo>
                    <a:pt x="1" y="14"/>
                    <a:pt x="5" y="11"/>
                    <a:pt x="7" y="4"/>
                  </a:cubicBezTo>
                  <a:cubicBezTo>
                    <a:pt x="12" y="4"/>
                    <a:pt x="18" y="4"/>
                    <a:pt x="22" y="0"/>
                  </a:cubicBezTo>
                  <a:close/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2" y="18"/>
                    <a:pt x="19" y="13"/>
                    <a:pt x="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3688" y="2446"/>
              <a:ext cx="250" cy="67"/>
            </a:xfrm>
            <a:custGeom>
              <a:avLst/>
              <a:gdLst>
                <a:gd name="T0" fmla="*/ 88 w 93"/>
                <a:gd name="T1" fmla="*/ 22 h 25"/>
                <a:gd name="T2" fmla="*/ 65 w 93"/>
                <a:gd name="T3" fmla="*/ 21 h 25"/>
                <a:gd name="T4" fmla="*/ 41 w 93"/>
                <a:gd name="T5" fmla="*/ 22 h 25"/>
                <a:gd name="T6" fmla="*/ 0 w 93"/>
                <a:gd name="T7" fmla="*/ 17 h 25"/>
                <a:gd name="T8" fmla="*/ 8 w 93"/>
                <a:gd name="T9" fmla="*/ 0 h 25"/>
                <a:gd name="T10" fmla="*/ 49 w 93"/>
                <a:gd name="T11" fmla="*/ 2 h 25"/>
                <a:gd name="T12" fmla="*/ 93 w 93"/>
                <a:gd name="T13" fmla="*/ 2 h 25"/>
                <a:gd name="T14" fmla="*/ 88 w 93"/>
                <a:gd name="T15" fmla="*/ 22 h 25"/>
                <a:gd name="T16" fmla="*/ 82 w 93"/>
                <a:gd name="T17" fmla="*/ 8 h 25"/>
                <a:gd name="T18" fmla="*/ 82 w 93"/>
                <a:gd name="T19" fmla="*/ 8 h 25"/>
                <a:gd name="T20" fmla="*/ 82 w 93"/>
                <a:gd name="T21" fmla="*/ 18 h 25"/>
                <a:gd name="T22" fmla="*/ 87 w 93"/>
                <a:gd name="T23" fmla="*/ 7 h 25"/>
                <a:gd name="T24" fmla="*/ 82 w 93"/>
                <a:gd name="T25" fmla="*/ 8 h 25"/>
                <a:gd name="T26" fmla="*/ 54 w 93"/>
                <a:gd name="T27" fmla="*/ 8 h 25"/>
                <a:gd name="T28" fmla="*/ 54 w 93"/>
                <a:gd name="T29" fmla="*/ 8 h 25"/>
                <a:gd name="T30" fmla="*/ 58 w 93"/>
                <a:gd name="T31" fmla="*/ 7 h 25"/>
                <a:gd name="T32" fmla="*/ 54 w 93"/>
                <a:gd name="T33" fmla="*/ 8 h 25"/>
                <a:gd name="T34" fmla="*/ 47 w 93"/>
                <a:gd name="T35" fmla="*/ 11 h 25"/>
                <a:gd name="T36" fmla="*/ 47 w 93"/>
                <a:gd name="T37" fmla="*/ 11 h 25"/>
                <a:gd name="T38" fmla="*/ 53 w 93"/>
                <a:gd name="T39" fmla="*/ 9 h 25"/>
                <a:gd name="T40" fmla="*/ 47 w 93"/>
                <a:gd name="T41" fmla="*/ 11 h 25"/>
                <a:gd name="T42" fmla="*/ 41 w 93"/>
                <a:gd name="T43" fmla="*/ 16 h 25"/>
                <a:gd name="T44" fmla="*/ 41 w 93"/>
                <a:gd name="T45" fmla="*/ 16 h 25"/>
                <a:gd name="T46" fmla="*/ 17 w 93"/>
                <a:gd name="T47" fmla="*/ 14 h 25"/>
                <a:gd name="T48" fmla="*/ 54 w 93"/>
                <a:gd name="T49" fmla="*/ 16 h 25"/>
                <a:gd name="T50" fmla="*/ 41 w 93"/>
                <a:gd name="T51" fmla="*/ 16 h 25"/>
                <a:gd name="T52" fmla="*/ 7 w 93"/>
                <a:gd name="T53" fmla="*/ 10 h 25"/>
                <a:gd name="T54" fmla="*/ 7 w 93"/>
                <a:gd name="T55" fmla="*/ 10 h 25"/>
                <a:gd name="T56" fmla="*/ 10 w 93"/>
                <a:gd name="T57" fmla="*/ 11 h 25"/>
                <a:gd name="T58" fmla="*/ 10 w 93"/>
                <a:gd name="T59" fmla="*/ 9 h 25"/>
                <a:gd name="T60" fmla="*/ 8 w 93"/>
                <a:gd name="T61" fmla="*/ 8 h 25"/>
                <a:gd name="T62" fmla="*/ 7 w 93"/>
                <a:gd name="T6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25">
                  <a:moveTo>
                    <a:pt x="88" y="22"/>
                  </a:moveTo>
                  <a:cubicBezTo>
                    <a:pt x="81" y="25"/>
                    <a:pt x="73" y="22"/>
                    <a:pt x="65" y="21"/>
                  </a:cubicBezTo>
                  <a:cubicBezTo>
                    <a:pt x="57" y="20"/>
                    <a:pt x="49" y="23"/>
                    <a:pt x="41" y="22"/>
                  </a:cubicBezTo>
                  <a:cubicBezTo>
                    <a:pt x="27" y="22"/>
                    <a:pt x="14" y="17"/>
                    <a:pt x="0" y="17"/>
                  </a:cubicBezTo>
                  <a:cubicBezTo>
                    <a:pt x="1" y="8"/>
                    <a:pt x="5" y="5"/>
                    <a:pt x="8" y="0"/>
                  </a:cubicBezTo>
                  <a:cubicBezTo>
                    <a:pt x="20" y="2"/>
                    <a:pt x="34" y="1"/>
                    <a:pt x="49" y="2"/>
                  </a:cubicBezTo>
                  <a:cubicBezTo>
                    <a:pt x="64" y="3"/>
                    <a:pt x="81" y="4"/>
                    <a:pt x="93" y="2"/>
                  </a:cubicBezTo>
                  <a:cubicBezTo>
                    <a:pt x="93" y="8"/>
                    <a:pt x="90" y="16"/>
                    <a:pt x="88" y="22"/>
                  </a:cubicBez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3" y="11"/>
                    <a:pt x="86" y="14"/>
                    <a:pt x="82" y="18"/>
                  </a:cubicBezTo>
                  <a:cubicBezTo>
                    <a:pt x="87" y="17"/>
                    <a:pt x="87" y="12"/>
                    <a:pt x="87" y="7"/>
                  </a:cubicBezTo>
                  <a:cubicBezTo>
                    <a:pt x="85" y="7"/>
                    <a:pt x="84" y="7"/>
                    <a:pt x="82" y="8"/>
                  </a:cubicBezTo>
                  <a:close/>
                  <a:moveTo>
                    <a:pt x="54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6" y="9"/>
                    <a:pt x="57" y="8"/>
                    <a:pt x="58" y="7"/>
                  </a:cubicBezTo>
                  <a:cubicBezTo>
                    <a:pt x="56" y="6"/>
                    <a:pt x="55" y="7"/>
                    <a:pt x="54" y="8"/>
                  </a:cubicBezTo>
                  <a:close/>
                  <a:moveTo>
                    <a:pt x="47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2"/>
                    <a:pt x="52" y="11"/>
                    <a:pt x="53" y="9"/>
                  </a:cubicBezTo>
                  <a:cubicBezTo>
                    <a:pt x="50" y="8"/>
                    <a:pt x="47" y="8"/>
                    <a:pt x="47" y="11"/>
                  </a:cubicBezTo>
                  <a:close/>
                  <a:moveTo>
                    <a:pt x="41" y="16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35" y="14"/>
                    <a:pt x="24" y="12"/>
                    <a:pt x="17" y="14"/>
                  </a:cubicBezTo>
                  <a:cubicBezTo>
                    <a:pt x="31" y="17"/>
                    <a:pt x="44" y="19"/>
                    <a:pt x="54" y="16"/>
                  </a:cubicBezTo>
                  <a:cubicBezTo>
                    <a:pt x="49" y="15"/>
                    <a:pt x="44" y="14"/>
                    <a:pt x="41" y="16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3449" y="2360"/>
              <a:ext cx="92" cy="64"/>
            </a:xfrm>
            <a:custGeom>
              <a:avLst/>
              <a:gdLst>
                <a:gd name="T0" fmla="*/ 34 w 34"/>
                <a:gd name="T1" fmla="*/ 5 h 24"/>
                <a:gd name="T2" fmla="*/ 19 w 34"/>
                <a:gd name="T3" fmla="*/ 24 h 24"/>
                <a:gd name="T4" fmla="*/ 0 w 34"/>
                <a:gd name="T5" fmla="*/ 20 h 24"/>
                <a:gd name="T6" fmla="*/ 9 w 34"/>
                <a:gd name="T7" fmla="*/ 4 h 24"/>
                <a:gd name="T8" fmla="*/ 34 w 34"/>
                <a:gd name="T9" fmla="*/ 5 h 24"/>
                <a:gd name="T10" fmla="*/ 14 w 34"/>
                <a:gd name="T11" fmla="*/ 10 h 24"/>
                <a:gd name="T12" fmla="*/ 14 w 34"/>
                <a:gd name="T13" fmla="*/ 10 h 24"/>
                <a:gd name="T14" fmla="*/ 27 w 34"/>
                <a:gd name="T15" fmla="*/ 9 h 24"/>
                <a:gd name="T16" fmla="*/ 14 w 34"/>
                <a:gd name="T17" fmla="*/ 10 h 24"/>
                <a:gd name="T18" fmla="*/ 18 w 34"/>
                <a:gd name="T19" fmla="*/ 16 h 24"/>
                <a:gd name="T20" fmla="*/ 18 w 34"/>
                <a:gd name="T21" fmla="*/ 16 h 24"/>
                <a:gd name="T22" fmla="*/ 24 w 34"/>
                <a:gd name="T23" fmla="*/ 13 h 24"/>
                <a:gd name="T24" fmla="*/ 18 w 34"/>
                <a:gd name="T25" fmla="*/ 16 h 24"/>
                <a:gd name="T26" fmla="*/ 6 w 34"/>
                <a:gd name="T27" fmla="*/ 18 h 24"/>
                <a:gd name="T28" fmla="*/ 6 w 34"/>
                <a:gd name="T29" fmla="*/ 18 h 24"/>
                <a:gd name="T30" fmla="*/ 12 w 34"/>
                <a:gd name="T31" fmla="*/ 19 h 24"/>
                <a:gd name="T32" fmla="*/ 9 w 34"/>
                <a:gd name="T33" fmla="*/ 13 h 24"/>
                <a:gd name="T34" fmla="*/ 6 w 34"/>
                <a:gd name="T35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4">
                  <a:moveTo>
                    <a:pt x="34" y="5"/>
                  </a:moveTo>
                  <a:cubicBezTo>
                    <a:pt x="30" y="13"/>
                    <a:pt x="25" y="20"/>
                    <a:pt x="19" y="24"/>
                  </a:cubicBezTo>
                  <a:cubicBezTo>
                    <a:pt x="13" y="19"/>
                    <a:pt x="8" y="23"/>
                    <a:pt x="0" y="20"/>
                  </a:cubicBezTo>
                  <a:cubicBezTo>
                    <a:pt x="3" y="14"/>
                    <a:pt x="5" y="8"/>
                    <a:pt x="9" y="4"/>
                  </a:cubicBezTo>
                  <a:cubicBezTo>
                    <a:pt x="16" y="8"/>
                    <a:pt x="23" y="0"/>
                    <a:pt x="34" y="5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1" y="10"/>
                    <a:pt x="24" y="11"/>
                    <a:pt x="27" y="9"/>
                  </a:cubicBezTo>
                  <a:cubicBezTo>
                    <a:pt x="24" y="5"/>
                    <a:pt x="17" y="8"/>
                    <a:pt x="14" y="10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22" y="18"/>
                    <a:pt x="24" y="17"/>
                    <a:pt x="24" y="13"/>
                  </a:cubicBezTo>
                  <a:cubicBezTo>
                    <a:pt x="21" y="13"/>
                    <a:pt x="19" y="14"/>
                    <a:pt x="18" y="16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9" y="19"/>
                    <a:pt x="9" y="17"/>
                    <a:pt x="12" y="19"/>
                  </a:cubicBezTo>
                  <a:cubicBezTo>
                    <a:pt x="12" y="16"/>
                    <a:pt x="13" y="13"/>
                    <a:pt x="9" y="13"/>
                  </a:cubicBezTo>
                  <a:cubicBezTo>
                    <a:pt x="9" y="16"/>
                    <a:pt x="6" y="15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3616" y="2432"/>
              <a:ext cx="64" cy="59"/>
            </a:xfrm>
            <a:custGeom>
              <a:avLst/>
              <a:gdLst>
                <a:gd name="T0" fmla="*/ 24 w 24"/>
                <a:gd name="T1" fmla="*/ 3 h 22"/>
                <a:gd name="T2" fmla="*/ 14 w 24"/>
                <a:gd name="T3" fmla="*/ 21 h 22"/>
                <a:gd name="T4" fmla="*/ 0 w 24"/>
                <a:gd name="T5" fmla="*/ 20 h 22"/>
                <a:gd name="T6" fmla="*/ 4 w 24"/>
                <a:gd name="T7" fmla="*/ 4 h 22"/>
                <a:gd name="T8" fmla="*/ 24 w 24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3"/>
                  </a:moveTo>
                  <a:cubicBezTo>
                    <a:pt x="20" y="8"/>
                    <a:pt x="17" y="14"/>
                    <a:pt x="14" y="21"/>
                  </a:cubicBezTo>
                  <a:cubicBezTo>
                    <a:pt x="9" y="20"/>
                    <a:pt x="6" y="22"/>
                    <a:pt x="0" y="20"/>
                  </a:cubicBezTo>
                  <a:cubicBezTo>
                    <a:pt x="2" y="13"/>
                    <a:pt x="3" y="9"/>
                    <a:pt x="4" y="4"/>
                  </a:cubicBezTo>
                  <a:cubicBezTo>
                    <a:pt x="10" y="4"/>
                    <a:pt x="15" y="0"/>
                    <a:pt x="2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3949" y="2553"/>
              <a:ext cx="209" cy="62"/>
            </a:xfrm>
            <a:custGeom>
              <a:avLst/>
              <a:gdLst>
                <a:gd name="T0" fmla="*/ 78 w 78"/>
                <a:gd name="T1" fmla="*/ 6 h 23"/>
                <a:gd name="T2" fmla="*/ 65 w 78"/>
                <a:gd name="T3" fmla="*/ 23 h 23"/>
                <a:gd name="T4" fmla="*/ 38 w 78"/>
                <a:gd name="T5" fmla="*/ 22 h 23"/>
                <a:gd name="T6" fmla="*/ 0 w 78"/>
                <a:gd name="T7" fmla="*/ 17 h 23"/>
                <a:gd name="T8" fmla="*/ 9 w 78"/>
                <a:gd name="T9" fmla="*/ 0 h 23"/>
                <a:gd name="T10" fmla="*/ 78 w 78"/>
                <a:gd name="T11" fmla="*/ 6 h 23"/>
                <a:gd name="T12" fmla="*/ 56 w 78"/>
                <a:gd name="T13" fmla="*/ 10 h 23"/>
                <a:gd name="T14" fmla="*/ 56 w 78"/>
                <a:gd name="T15" fmla="*/ 10 h 23"/>
                <a:gd name="T16" fmla="*/ 63 w 78"/>
                <a:gd name="T17" fmla="*/ 8 h 23"/>
                <a:gd name="T18" fmla="*/ 56 w 78"/>
                <a:gd name="T19" fmla="*/ 10 h 23"/>
                <a:gd name="T20" fmla="*/ 67 w 78"/>
                <a:gd name="T21" fmla="*/ 12 h 23"/>
                <a:gd name="T22" fmla="*/ 67 w 78"/>
                <a:gd name="T23" fmla="*/ 12 h 23"/>
                <a:gd name="T24" fmla="*/ 69 w 78"/>
                <a:gd name="T25" fmla="*/ 12 h 23"/>
                <a:gd name="T26" fmla="*/ 66 w 78"/>
                <a:gd name="T27" fmla="*/ 10 h 23"/>
                <a:gd name="T28" fmla="*/ 67 w 78"/>
                <a:gd name="T29" fmla="*/ 12 h 23"/>
                <a:gd name="T30" fmla="*/ 27 w 78"/>
                <a:gd name="T31" fmla="*/ 8 h 23"/>
                <a:gd name="T32" fmla="*/ 27 w 78"/>
                <a:gd name="T33" fmla="*/ 8 h 23"/>
                <a:gd name="T34" fmla="*/ 37 w 78"/>
                <a:gd name="T35" fmla="*/ 11 h 23"/>
                <a:gd name="T36" fmla="*/ 51 w 78"/>
                <a:gd name="T37" fmla="*/ 8 h 23"/>
                <a:gd name="T38" fmla="*/ 27 w 78"/>
                <a:gd name="T39" fmla="*/ 8 h 23"/>
                <a:gd name="T40" fmla="*/ 21 w 78"/>
                <a:gd name="T41" fmla="*/ 7 h 23"/>
                <a:gd name="T42" fmla="*/ 21 w 78"/>
                <a:gd name="T43" fmla="*/ 7 h 23"/>
                <a:gd name="T44" fmla="*/ 24 w 78"/>
                <a:gd name="T45" fmla="*/ 8 h 23"/>
                <a:gd name="T46" fmla="*/ 25 w 78"/>
                <a:gd name="T47" fmla="*/ 4 h 23"/>
                <a:gd name="T48" fmla="*/ 23 w 78"/>
                <a:gd name="T49" fmla="*/ 4 h 23"/>
                <a:gd name="T50" fmla="*/ 21 w 78"/>
                <a:gd name="T51" fmla="*/ 7 h 23"/>
                <a:gd name="T52" fmla="*/ 50 w 78"/>
                <a:gd name="T53" fmla="*/ 11 h 23"/>
                <a:gd name="T54" fmla="*/ 50 w 78"/>
                <a:gd name="T55" fmla="*/ 11 h 23"/>
                <a:gd name="T56" fmla="*/ 9 w 78"/>
                <a:gd name="T57" fmla="*/ 8 h 23"/>
                <a:gd name="T58" fmla="*/ 6 w 78"/>
                <a:gd name="T59" fmla="*/ 13 h 23"/>
                <a:gd name="T60" fmla="*/ 18 w 78"/>
                <a:gd name="T61" fmla="*/ 14 h 23"/>
                <a:gd name="T62" fmla="*/ 65 w 78"/>
                <a:gd name="T63" fmla="*/ 15 h 23"/>
                <a:gd name="T64" fmla="*/ 50 w 78"/>
                <a:gd name="T6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23">
                  <a:moveTo>
                    <a:pt x="78" y="6"/>
                  </a:moveTo>
                  <a:cubicBezTo>
                    <a:pt x="76" y="14"/>
                    <a:pt x="72" y="17"/>
                    <a:pt x="65" y="23"/>
                  </a:cubicBezTo>
                  <a:cubicBezTo>
                    <a:pt x="57" y="18"/>
                    <a:pt x="48" y="23"/>
                    <a:pt x="38" y="22"/>
                  </a:cubicBezTo>
                  <a:cubicBezTo>
                    <a:pt x="26" y="22"/>
                    <a:pt x="12" y="17"/>
                    <a:pt x="0" y="17"/>
                  </a:cubicBezTo>
                  <a:cubicBezTo>
                    <a:pt x="1" y="8"/>
                    <a:pt x="6" y="6"/>
                    <a:pt x="9" y="0"/>
                  </a:cubicBezTo>
                  <a:cubicBezTo>
                    <a:pt x="28" y="2"/>
                    <a:pt x="59" y="4"/>
                    <a:pt x="78" y="6"/>
                  </a:cubicBezTo>
                  <a:close/>
                  <a:moveTo>
                    <a:pt x="56" y="10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60" y="12"/>
                    <a:pt x="61" y="9"/>
                    <a:pt x="63" y="8"/>
                  </a:cubicBezTo>
                  <a:cubicBezTo>
                    <a:pt x="60" y="8"/>
                    <a:pt x="56" y="6"/>
                    <a:pt x="56" y="10"/>
                  </a:cubicBezTo>
                  <a:close/>
                  <a:moveTo>
                    <a:pt x="67" y="12"/>
                  </a:move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2"/>
                    <a:pt x="69" y="12"/>
                  </a:cubicBezTo>
                  <a:cubicBezTo>
                    <a:pt x="72" y="10"/>
                    <a:pt x="66" y="8"/>
                    <a:pt x="66" y="10"/>
                  </a:cubicBezTo>
                  <a:cubicBezTo>
                    <a:pt x="67" y="11"/>
                    <a:pt x="68" y="11"/>
                    <a:pt x="67" y="12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32" y="8"/>
                    <a:pt x="33" y="7"/>
                    <a:pt x="37" y="11"/>
                  </a:cubicBezTo>
                  <a:cubicBezTo>
                    <a:pt x="40" y="5"/>
                    <a:pt x="48" y="14"/>
                    <a:pt x="51" y="8"/>
                  </a:cubicBezTo>
                  <a:cubicBezTo>
                    <a:pt x="43" y="8"/>
                    <a:pt x="30" y="1"/>
                    <a:pt x="27" y="8"/>
                  </a:cubicBezTo>
                  <a:close/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3" y="7"/>
                    <a:pt x="24" y="8"/>
                  </a:cubicBezTo>
                  <a:cubicBezTo>
                    <a:pt x="24" y="7"/>
                    <a:pt x="24" y="5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5"/>
                    <a:pt x="21" y="5"/>
                    <a:pt x="21" y="7"/>
                  </a:cubicBezTo>
                  <a:close/>
                  <a:moveTo>
                    <a:pt x="5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37" y="16"/>
                    <a:pt x="20" y="11"/>
                    <a:pt x="9" y="8"/>
                  </a:cubicBezTo>
                  <a:cubicBezTo>
                    <a:pt x="9" y="10"/>
                    <a:pt x="6" y="10"/>
                    <a:pt x="6" y="13"/>
                  </a:cubicBezTo>
                  <a:cubicBezTo>
                    <a:pt x="9" y="16"/>
                    <a:pt x="14" y="14"/>
                    <a:pt x="18" y="14"/>
                  </a:cubicBezTo>
                  <a:cubicBezTo>
                    <a:pt x="34" y="17"/>
                    <a:pt x="54" y="23"/>
                    <a:pt x="65" y="15"/>
                  </a:cubicBezTo>
                  <a:cubicBezTo>
                    <a:pt x="61" y="10"/>
                    <a:pt x="53" y="18"/>
                    <a:pt x="5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3428" y="2422"/>
              <a:ext cx="91" cy="67"/>
            </a:xfrm>
            <a:custGeom>
              <a:avLst/>
              <a:gdLst>
                <a:gd name="T0" fmla="*/ 34 w 34"/>
                <a:gd name="T1" fmla="*/ 1 h 25"/>
                <a:gd name="T2" fmla="*/ 24 w 34"/>
                <a:gd name="T3" fmla="*/ 22 h 25"/>
                <a:gd name="T4" fmla="*/ 0 w 34"/>
                <a:gd name="T5" fmla="*/ 21 h 25"/>
                <a:gd name="T6" fmla="*/ 9 w 34"/>
                <a:gd name="T7" fmla="*/ 3 h 25"/>
                <a:gd name="T8" fmla="*/ 10 w 34"/>
                <a:gd name="T9" fmla="*/ 10 h 25"/>
                <a:gd name="T10" fmla="*/ 15 w 34"/>
                <a:gd name="T11" fmla="*/ 5 h 25"/>
                <a:gd name="T12" fmla="*/ 34 w 34"/>
                <a:gd name="T13" fmla="*/ 1 h 25"/>
                <a:gd name="T14" fmla="*/ 7 w 34"/>
                <a:gd name="T15" fmla="*/ 18 h 25"/>
                <a:gd name="T16" fmla="*/ 7 w 34"/>
                <a:gd name="T17" fmla="*/ 18 h 25"/>
                <a:gd name="T18" fmla="*/ 14 w 34"/>
                <a:gd name="T19" fmla="*/ 16 h 25"/>
                <a:gd name="T20" fmla="*/ 9 w 34"/>
                <a:gd name="T21" fmla="*/ 14 h 25"/>
                <a:gd name="T22" fmla="*/ 7 w 34"/>
                <a:gd name="T2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34" y="1"/>
                  </a:moveTo>
                  <a:cubicBezTo>
                    <a:pt x="30" y="7"/>
                    <a:pt x="27" y="15"/>
                    <a:pt x="24" y="22"/>
                  </a:cubicBezTo>
                  <a:cubicBezTo>
                    <a:pt x="14" y="19"/>
                    <a:pt x="10" y="25"/>
                    <a:pt x="0" y="21"/>
                  </a:cubicBezTo>
                  <a:cubicBezTo>
                    <a:pt x="4" y="16"/>
                    <a:pt x="4" y="6"/>
                    <a:pt x="9" y="3"/>
                  </a:cubicBezTo>
                  <a:cubicBezTo>
                    <a:pt x="13" y="3"/>
                    <a:pt x="10" y="7"/>
                    <a:pt x="10" y="10"/>
                  </a:cubicBezTo>
                  <a:cubicBezTo>
                    <a:pt x="13" y="11"/>
                    <a:pt x="14" y="8"/>
                    <a:pt x="15" y="5"/>
                  </a:cubicBezTo>
                  <a:cubicBezTo>
                    <a:pt x="23" y="7"/>
                    <a:pt x="26" y="0"/>
                    <a:pt x="34" y="1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10" y="19"/>
                    <a:pt x="13" y="18"/>
                    <a:pt x="14" y="16"/>
                  </a:cubicBezTo>
                  <a:cubicBezTo>
                    <a:pt x="12" y="16"/>
                    <a:pt x="10" y="15"/>
                    <a:pt x="9" y="14"/>
                  </a:cubicBezTo>
                  <a:cubicBezTo>
                    <a:pt x="8" y="15"/>
                    <a:pt x="7" y="16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441" y="2540"/>
              <a:ext cx="287" cy="193"/>
            </a:xfrm>
            <a:custGeom>
              <a:avLst/>
              <a:gdLst>
                <a:gd name="T0" fmla="*/ 107 w 107"/>
                <a:gd name="T1" fmla="*/ 14 h 72"/>
                <a:gd name="T2" fmla="*/ 86 w 107"/>
                <a:gd name="T3" fmla="*/ 66 h 72"/>
                <a:gd name="T4" fmla="*/ 42 w 107"/>
                <a:gd name="T5" fmla="*/ 65 h 72"/>
                <a:gd name="T6" fmla="*/ 5 w 107"/>
                <a:gd name="T7" fmla="*/ 55 h 72"/>
                <a:gd name="T8" fmla="*/ 22 w 107"/>
                <a:gd name="T9" fmla="*/ 2 h 72"/>
                <a:gd name="T10" fmla="*/ 55 w 107"/>
                <a:gd name="T11" fmla="*/ 5 h 72"/>
                <a:gd name="T12" fmla="*/ 107 w 107"/>
                <a:gd name="T13" fmla="*/ 14 h 72"/>
                <a:gd name="T14" fmla="*/ 52 w 107"/>
                <a:gd name="T15" fmla="*/ 9 h 72"/>
                <a:gd name="T16" fmla="*/ 52 w 107"/>
                <a:gd name="T17" fmla="*/ 9 h 72"/>
                <a:gd name="T18" fmla="*/ 27 w 107"/>
                <a:gd name="T19" fmla="*/ 8 h 72"/>
                <a:gd name="T20" fmla="*/ 13 w 107"/>
                <a:gd name="T21" fmla="*/ 38 h 72"/>
                <a:gd name="T22" fmla="*/ 90 w 107"/>
                <a:gd name="T23" fmla="*/ 46 h 72"/>
                <a:gd name="T24" fmla="*/ 100 w 107"/>
                <a:gd name="T25" fmla="*/ 17 h 72"/>
                <a:gd name="T26" fmla="*/ 52 w 107"/>
                <a:gd name="T27" fmla="*/ 9 h 72"/>
                <a:gd name="T28" fmla="*/ 55 w 107"/>
                <a:gd name="T29" fmla="*/ 48 h 72"/>
                <a:gd name="T30" fmla="*/ 55 w 107"/>
                <a:gd name="T31" fmla="*/ 48 h 72"/>
                <a:gd name="T32" fmla="*/ 48 w 107"/>
                <a:gd name="T33" fmla="*/ 60 h 72"/>
                <a:gd name="T34" fmla="*/ 81 w 107"/>
                <a:gd name="T35" fmla="*/ 64 h 72"/>
                <a:gd name="T36" fmla="*/ 89 w 107"/>
                <a:gd name="T37" fmla="*/ 52 h 72"/>
                <a:gd name="T38" fmla="*/ 55 w 107"/>
                <a:gd name="T39" fmla="*/ 48 h 72"/>
                <a:gd name="T40" fmla="*/ 11 w 107"/>
                <a:gd name="T41" fmla="*/ 44 h 72"/>
                <a:gd name="T42" fmla="*/ 11 w 107"/>
                <a:gd name="T43" fmla="*/ 44 h 72"/>
                <a:gd name="T44" fmla="*/ 42 w 107"/>
                <a:gd name="T45" fmla="*/ 59 h 72"/>
                <a:gd name="T46" fmla="*/ 47 w 107"/>
                <a:gd name="T47" fmla="*/ 47 h 72"/>
                <a:gd name="T48" fmla="*/ 11 w 107"/>
                <a:gd name="T4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72">
                  <a:moveTo>
                    <a:pt x="107" y="14"/>
                  </a:moveTo>
                  <a:cubicBezTo>
                    <a:pt x="101" y="32"/>
                    <a:pt x="95" y="52"/>
                    <a:pt x="86" y="66"/>
                  </a:cubicBezTo>
                  <a:cubicBezTo>
                    <a:pt x="73" y="72"/>
                    <a:pt x="55" y="61"/>
                    <a:pt x="42" y="65"/>
                  </a:cubicBezTo>
                  <a:cubicBezTo>
                    <a:pt x="32" y="59"/>
                    <a:pt x="15" y="61"/>
                    <a:pt x="5" y="55"/>
                  </a:cubicBezTo>
                  <a:cubicBezTo>
                    <a:pt x="0" y="39"/>
                    <a:pt x="14" y="17"/>
                    <a:pt x="22" y="2"/>
                  </a:cubicBezTo>
                  <a:cubicBezTo>
                    <a:pt x="31" y="0"/>
                    <a:pt x="43" y="3"/>
                    <a:pt x="55" y="5"/>
                  </a:cubicBezTo>
                  <a:cubicBezTo>
                    <a:pt x="71" y="7"/>
                    <a:pt x="90" y="4"/>
                    <a:pt x="107" y="14"/>
                  </a:cubicBezTo>
                  <a:close/>
                  <a:moveTo>
                    <a:pt x="52" y="9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41" y="7"/>
                    <a:pt x="34" y="6"/>
                    <a:pt x="27" y="8"/>
                  </a:cubicBezTo>
                  <a:cubicBezTo>
                    <a:pt x="20" y="15"/>
                    <a:pt x="16" y="26"/>
                    <a:pt x="13" y="38"/>
                  </a:cubicBezTo>
                  <a:cubicBezTo>
                    <a:pt x="37" y="39"/>
                    <a:pt x="63" y="44"/>
                    <a:pt x="90" y="46"/>
                  </a:cubicBezTo>
                  <a:cubicBezTo>
                    <a:pt x="93" y="37"/>
                    <a:pt x="100" y="25"/>
                    <a:pt x="100" y="17"/>
                  </a:cubicBezTo>
                  <a:cubicBezTo>
                    <a:pt x="89" y="8"/>
                    <a:pt x="70" y="11"/>
                    <a:pt x="52" y="9"/>
                  </a:cubicBez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2" y="50"/>
                    <a:pt x="49" y="55"/>
                    <a:pt x="48" y="60"/>
                  </a:cubicBezTo>
                  <a:cubicBezTo>
                    <a:pt x="59" y="61"/>
                    <a:pt x="71" y="64"/>
                    <a:pt x="81" y="64"/>
                  </a:cubicBezTo>
                  <a:cubicBezTo>
                    <a:pt x="85" y="62"/>
                    <a:pt x="87" y="57"/>
                    <a:pt x="89" y="52"/>
                  </a:cubicBezTo>
                  <a:cubicBezTo>
                    <a:pt x="76" y="48"/>
                    <a:pt x="63" y="50"/>
                    <a:pt x="55" y="48"/>
                  </a:cubicBez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56"/>
                    <a:pt x="30" y="57"/>
                    <a:pt x="42" y="59"/>
                  </a:cubicBezTo>
                  <a:cubicBezTo>
                    <a:pt x="44" y="55"/>
                    <a:pt x="47" y="53"/>
                    <a:pt x="47" y="47"/>
                  </a:cubicBezTo>
                  <a:cubicBezTo>
                    <a:pt x="33" y="47"/>
                    <a:pt x="23" y="42"/>
                    <a:pt x="1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3253" y="1501"/>
              <a:ext cx="1174" cy="1315"/>
            </a:xfrm>
            <a:custGeom>
              <a:avLst/>
              <a:gdLst>
                <a:gd name="T0" fmla="*/ 57 w 437"/>
                <a:gd name="T1" fmla="*/ 473 h 490"/>
                <a:gd name="T2" fmla="*/ 87 w 437"/>
                <a:gd name="T3" fmla="*/ 28 h 490"/>
                <a:gd name="T4" fmla="*/ 401 w 437"/>
                <a:gd name="T5" fmla="*/ 19 h 490"/>
                <a:gd name="T6" fmla="*/ 396 w 437"/>
                <a:gd name="T7" fmla="*/ 16 h 490"/>
                <a:gd name="T8" fmla="*/ 364 w 437"/>
                <a:gd name="T9" fmla="*/ 16 h 490"/>
                <a:gd name="T10" fmla="*/ 406 w 437"/>
                <a:gd name="T11" fmla="*/ 27 h 490"/>
                <a:gd name="T12" fmla="*/ 323 w 437"/>
                <a:gd name="T13" fmla="*/ 9 h 490"/>
                <a:gd name="T14" fmla="*/ 163 w 437"/>
                <a:gd name="T15" fmla="*/ 225 h 490"/>
                <a:gd name="T16" fmla="*/ 407 w 437"/>
                <a:gd name="T17" fmla="*/ 32 h 490"/>
                <a:gd name="T18" fmla="*/ 270 w 437"/>
                <a:gd name="T19" fmla="*/ 12 h 490"/>
                <a:gd name="T20" fmla="*/ 253 w 437"/>
                <a:gd name="T21" fmla="*/ 8 h 490"/>
                <a:gd name="T22" fmla="*/ 201 w 437"/>
                <a:gd name="T23" fmla="*/ 18 h 490"/>
                <a:gd name="T24" fmla="*/ 193 w 437"/>
                <a:gd name="T25" fmla="*/ 8 h 490"/>
                <a:gd name="T26" fmla="*/ 162 w 437"/>
                <a:gd name="T27" fmla="*/ 16 h 490"/>
                <a:gd name="T28" fmla="*/ 136 w 437"/>
                <a:gd name="T29" fmla="*/ 16 h 490"/>
                <a:gd name="T30" fmla="*/ 94 w 437"/>
                <a:gd name="T31" fmla="*/ 54 h 490"/>
                <a:gd name="T32" fmla="*/ 95 w 437"/>
                <a:gd name="T33" fmla="*/ 78 h 490"/>
                <a:gd name="T34" fmla="*/ 86 w 437"/>
                <a:gd name="T35" fmla="*/ 97 h 490"/>
                <a:gd name="T36" fmla="*/ 423 w 437"/>
                <a:gd name="T37" fmla="*/ 181 h 490"/>
                <a:gd name="T38" fmla="*/ 419 w 437"/>
                <a:gd name="T39" fmla="*/ 203 h 490"/>
                <a:gd name="T40" fmla="*/ 85 w 437"/>
                <a:gd name="T41" fmla="*/ 151 h 490"/>
                <a:gd name="T42" fmla="*/ 392 w 437"/>
                <a:gd name="T43" fmla="*/ 236 h 490"/>
                <a:gd name="T44" fmla="*/ 363 w 437"/>
                <a:gd name="T45" fmla="*/ 232 h 490"/>
                <a:gd name="T46" fmla="*/ 369 w 437"/>
                <a:gd name="T47" fmla="*/ 240 h 490"/>
                <a:gd name="T48" fmla="*/ 85 w 437"/>
                <a:gd name="T49" fmla="*/ 189 h 490"/>
                <a:gd name="T50" fmla="*/ 49 w 437"/>
                <a:gd name="T51" fmla="*/ 319 h 490"/>
                <a:gd name="T52" fmla="*/ 369 w 437"/>
                <a:gd name="T53" fmla="*/ 246 h 490"/>
                <a:gd name="T54" fmla="*/ 339 w 437"/>
                <a:gd name="T55" fmla="*/ 243 h 490"/>
                <a:gd name="T56" fmla="*/ 272 w 437"/>
                <a:gd name="T57" fmla="*/ 234 h 490"/>
                <a:gd name="T58" fmla="*/ 338 w 437"/>
                <a:gd name="T59" fmla="*/ 249 h 490"/>
                <a:gd name="T60" fmla="*/ 250 w 437"/>
                <a:gd name="T61" fmla="*/ 233 h 490"/>
                <a:gd name="T62" fmla="*/ 426 w 437"/>
                <a:gd name="T63" fmla="*/ 287 h 490"/>
                <a:gd name="T64" fmla="*/ 80 w 437"/>
                <a:gd name="T65" fmla="*/ 198 h 490"/>
                <a:gd name="T66" fmla="*/ 213 w 437"/>
                <a:gd name="T67" fmla="*/ 243 h 490"/>
                <a:gd name="T68" fmla="*/ 198 w 437"/>
                <a:gd name="T69" fmla="*/ 235 h 490"/>
                <a:gd name="T70" fmla="*/ 197 w 437"/>
                <a:gd name="T71" fmla="*/ 245 h 490"/>
                <a:gd name="T72" fmla="*/ 427 w 437"/>
                <a:gd name="T73" fmla="*/ 294 h 490"/>
                <a:gd name="T74" fmla="*/ 90 w 437"/>
                <a:gd name="T75" fmla="*/ 227 h 490"/>
                <a:gd name="T76" fmla="*/ 219 w 437"/>
                <a:gd name="T77" fmla="*/ 245 h 490"/>
                <a:gd name="T78" fmla="*/ 112 w 437"/>
                <a:gd name="T79" fmla="*/ 227 h 490"/>
                <a:gd name="T80" fmla="*/ 186 w 437"/>
                <a:gd name="T81" fmla="*/ 244 h 490"/>
                <a:gd name="T82" fmla="*/ 168 w 437"/>
                <a:gd name="T83" fmla="*/ 242 h 490"/>
                <a:gd name="T84" fmla="*/ 92 w 437"/>
                <a:gd name="T85" fmla="*/ 231 h 490"/>
                <a:gd name="T86" fmla="*/ 123 w 437"/>
                <a:gd name="T87" fmla="*/ 238 h 490"/>
                <a:gd name="T88" fmla="*/ 400 w 437"/>
                <a:gd name="T89" fmla="*/ 339 h 490"/>
                <a:gd name="T90" fmla="*/ 396 w 437"/>
                <a:gd name="T91" fmla="*/ 361 h 490"/>
                <a:gd name="T92" fmla="*/ 373 w 437"/>
                <a:gd name="T93" fmla="*/ 400 h 490"/>
                <a:gd name="T94" fmla="*/ 360 w 437"/>
                <a:gd name="T95" fmla="*/ 428 h 490"/>
                <a:gd name="T96" fmla="*/ 335 w 437"/>
                <a:gd name="T97" fmla="*/ 468 h 490"/>
                <a:gd name="T98" fmla="*/ 308 w 437"/>
                <a:gd name="T99" fmla="*/ 479 h 490"/>
                <a:gd name="T100" fmla="*/ 272 w 437"/>
                <a:gd name="T101" fmla="*/ 485 h 490"/>
                <a:gd name="T102" fmla="*/ 204 w 437"/>
                <a:gd name="T103" fmla="*/ 482 h 490"/>
                <a:gd name="T104" fmla="*/ 184 w 437"/>
                <a:gd name="T105" fmla="*/ 477 h 490"/>
                <a:gd name="T106" fmla="*/ 154 w 437"/>
                <a:gd name="T107" fmla="*/ 468 h 490"/>
                <a:gd name="T108" fmla="*/ 127 w 437"/>
                <a:gd name="T109" fmla="*/ 474 h 490"/>
                <a:gd name="T110" fmla="*/ 158 w 437"/>
                <a:gd name="T111" fmla="*/ 478 h 490"/>
                <a:gd name="T112" fmla="*/ 22 w 437"/>
                <a:gd name="T113" fmla="*/ 448 h 490"/>
                <a:gd name="T114" fmla="*/ 83 w 437"/>
                <a:gd name="T115" fmla="*/ 471 h 490"/>
                <a:gd name="T116" fmla="*/ 37 w 437"/>
                <a:gd name="T117" fmla="*/ 465 h 490"/>
                <a:gd name="T118" fmla="*/ 71 w 437"/>
                <a:gd name="T119" fmla="*/ 467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7" h="490">
                  <a:moveTo>
                    <a:pt x="380" y="245"/>
                  </a:moveTo>
                  <a:cubicBezTo>
                    <a:pt x="392" y="248"/>
                    <a:pt x="411" y="243"/>
                    <a:pt x="425" y="252"/>
                  </a:cubicBezTo>
                  <a:cubicBezTo>
                    <a:pt x="427" y="264"/>
                    <a:pt x="433" y="276"/>
                    <a:pt x="432" y="289"/>
                  </a:cubicBezTo>
                  <a:cubicBezTo>
                    <a:pt x="431" y="313"/>
                    <a:pt x="416" y="346"/>
                    <a:pt x="406" y="366"/>
                  </a:cubicBezTo>
                  <a:cubicBezTo>
                    <a:pt x="402" y="372"/>
                    <a:pt x="397" y="379"/>
                    <a:pt x="393" y="385"/>
                  </a:cubicBezTo>
                  <a:cubicBezTo>
                    <a:pt x="377" y="415"/>
                    <a:pt x="367" y="449"/>
                    <a:pt x="348" y="467"/>
                  </a:cubicBezTo>
                  <a:cubicBezTo>
                    <a:pt x="341" y="473"/>
                    <a:pt x="330" y="477"/>
                    <a:pt x="326" y="483"/>
                  </a:cubicBezTo>
                  <a:cubicBezTo>
                    <a:pt x="305" y="490"/>
                    <a:pt x="274" y="488"/>
                    <a:pt x="246" y="489"/>
                  </a:cubicBezTo>
                  <a:cubicBezTo>
                    <a:pt x="235" y="489"/>
                    <a:pt x="223" y="489"/>
                    <a:pt x="212" y="488"/>
                  </a:cubicBezTo>
                  <a:cubicBezTo>
                    <a:pt x="199" y="487"/>
                    <a:pt x="187" y="485"/>
                    <a:pt x="174" y="483"/>
                  </a:cubicBezTo>
                  <a:cubicBezTo>
                    <a:pt x="162" y="482"/>
                    <a:pt x="149" y="482"/>
                    <a:pt x="136" y="482"/>
                  </a:cubicBezTo>
                  <a:cubicBezTo>
                    <a:pt x="111" y="480"/>
                    <a:pt x="84" y="476"/>
                    <a:pt x="57" y="473"/>
                  </a:cubicBezTo>
                  <a:cubicBezTo>
                    <a:pt x="45" y="471"/>
                    <a:pt x="32" y="466"/>
                    <a:pt x="20" y="468"/>
                  </a:cubicBezTo>
                  <a:cubicBezTo>
                    <a:pt x="16" y="462"/>
                    <a:pt x="8" y="464"/>
                    <a:pt x="2" y="459"/>
                  </a:cubicBezTo>
                  <a:cubicBezTo>
                    <a:pt x="0" y="428"/>
                    <a:pt x="14" y="391"/>
                    <a:pt x="27" y="359"/>
                  </a:cubicBezTo>
                  <a:cubicBezTo>
                    <a:pt x="44" y="315"/>
                    <a:pt x="56" y="267"/>
                    <a:pt x="86" y="244"/>
                  </a:cubicBezTo>
                  <a:cubicBezTo>
                    <a:pt x="97" y="247"/>
                    <a:pt x="109" y="249"/>
                    <a:pt x="118" y="247"/>
                  </a:cubicBezTo>
                  <a:cubicBezTo>
                    <a:pt x="113" y="242"/>
                    <a:pt x="106" y="244"/>
                    <a:pt x="99" y="242"/>
                  </a:cubicBezTo>
                  <a:cubicBezTo>
                    <a:pt x="90" y="238"/>
                    <a:pt x="76" y="226"/>
                    <a:pt x="75" y="220"/>
                  </a:cubicBezTo>
                  <a:cubicBezTo>
                    <a:pt x="74" y="216"/>
                    <a:pt x="76" y="210"/>
                    <a:pt x="76" y="204"/>
                  </a:cubicBezTo>
                  <a:cubicBezTo>
                    <a:pt x="76" y="192"/>
                    <a:pt x="75" y="173"/>
                    <a:pt x="76" y="160"/>
                  </a:cubicBezTo>
                  <a:cubicBezTo>
                    <a:pt x="77" y="148"/>
                    <a:pt x="80" y="137"/>
                    <a:pt x="81" y="125"/>
                  </a:cubicBezTo>
                  <a:cubicBezTo>
                    <a:pt x="83" y="104"/>
                    <a:pt x="82" y="85"/>
                    <a:pt x="84" y="60"/>
                  </a:cubicBezTo>
                  <a:cubicBezTo>
                    <a:pt x="85" y="49"/>
                    <a:pt x="84" y="37"/>
                    <a:pt x="87" y="28"/>
                  </a:cubicBezTo>
                  <a:cubicBezTo>
                    <a:pt x="88" y="24"/>
                    <a:pt x="95" y="14"/>
                    <a:pt x="98" y="12"/>
                  </a:cubicBezTo>
                  <a:cubicBezTo>
                    <a:pt x="108" y="4"/>
                    <a:pt x="149" y="3"/>
                    <a:pt x="167" y="2"/>
                  </a:cubicBezTo>
                  <a:cubicBezTo>
                    <a:pt x="218" y="0"/>
                    <a:pt x="269" y="3"/>
                    <a:pt x="321" y="6"/>
                  </a:cubicBezTo>
                  <a:cubicBezTo>
                    <a:pt x="348" y="8"/>
                    <a:pt x="375" y="8"/>
                    <a:pt x="400" y="11"/>
                  </a:cubicBezTo>
                  <a:cubicBezTo>
                    <a:pt x="407" y="12"/>
                    <a:pt x="422" y="17"/>
                    <a:pt x="426" y="19"/>
                  </a:cubicBezTo>
                  <a:cubicBezTo>
                    <a:pt x="429" y="22"/>
                    <a:pt x="432" y="31"/>
                    <a:pt x="436" y="32"/>
                  </a:cubicBezTo>
                  <a:cubicBezTo>
                    <a:pt x="435" y="42"/>
                    <a:pt x="437" y="54"/>
                    <a:pt x="437" y="68"/>
                  </a:cubicBezTo>
                  <a:cubicBezTo>
                    <a:pt x="437" y="93"/>
                    <a:pt x="434" y="122"/>
                    <a:pt x="433" y="149"/>
                  </a:cubicBezTo>
                  <a:cubicBezTo>
                    <a:pt x="432" y="176"/>
                    <a:pt x="432" y="208"/>
                    <a:pt x="414" y="228"/>
                  </a:cubicBezTo>
                  <a:cubicBezTo>
                    <a:pt x="405" y="238"/>
                    <a:pt x="393" y="239"/>
                    <a:pt x="380" y="245"/>
                  </a:cubicBezTo>
                  <a:close/>
                  <a:moveTo>
                    <a:pt x="401" y="19"/>
                  </a:moveTo>
                  <a:cubicBezTo>
                    <a:pt x="401" y="19"/>
                    <a:pt x="401" y="19"/>
                    <a:pt x="401" y="19"/>
                  </a:cubicBezTo>
                  <a:cubicBezTo>
                    <a:pt x="401" y="19"/>
                    <a:pt x="402" y="20"/>
                    <a:pt x="403" y="20"/>
                  </a:cubicBezTo>
                  <a:cubicBezTo>
                    <a:pt x="403" y="18"/>
                    <a:pt x="405" y="19"/>
                    <a:pt x="405" y="17"/>
                  </a:cubicBezTo>
                  <a:cubicBezTo>
                    <a:pt x="404" y="17"/>
                    <a:pt x="403" y="16"/>
                    <a:pt x="402" y="16"/>
                  </a:cubicBezTo>
                  <a:cubicBezTo>
                    <a:pt x="402" y="18"/>
                    <a:pt x="401" y="17"/>
                    <a:pt x="401" y="19"/>
                  </a:cubicBezTo>
                  <a:close/>
                  <a:moveTo>
                    <a:pt x="406" y="21"/>
                  </a:moveTo>
                  <a:cubicBezTo>
                    <a:pt x="406" y="21"/>
                    <a:pt x="406" y="21"/>
                    <a:pt x="406" y="21"/>
                  </a:cubicBezTo>
                  <a:cubicBezTo>
                    <a:pt x="410" y="22"/>
                    <a:pt x="412" y="21"/>
                    <a:pt x="413" y="19"/>
                  </a:cubicBezTo>
                  <a:cubicBezTo>
                    <a:pt x="412" y="18"/>
                    <a:pt x="410" y="18"/>
                    <a:pt x="408" y="18"/>
                  </a:cubicBezTo>
                  <a:cubicBezTo>
                    <a:pt x="408" y="19"/>
                    <a:pt x="407" y="20"/>
                    <a:pt x="406" y="21"/>
                  </a:cubicBezTo>
                  <a:close/>
                  <a:moveTo>
                    <a:pt x="378" y="22"/>
                  </a:moveTo>
                  <a:cubicBezTo>
                    <a:pt x="378" y="22"/>
                    <a:pt x="378" y="22"/>
                    <a:pt x="378" y="22"/>
                  </a:cubicBezTo>
                  <a:cubicBezTo>
                    <a:pt x="384" y="21"/>
                    <a:pt x="391" y="20"/>
                    <a:pt x="396" y="16"/>
                  </a:cubicBezTo>
                  <a:cubicBezTo>
                    <a:pt x="387" y="13"/>
                    <a:pt x="384" y="20"/>
                    <a:pt x="378" y="22"/>
                  </a:cubicBezTo>
                  <a:close/>
                  <a:moveTo>
                    <a:pt x="379" y="17"/>
                  </a:moveTo>
                  <a:cubicBezTo>
                    <a:pt x="379" y="17"/>
                    <a:pt x="379" y="17"/>
                    <a:pt x="379" y="17"/>
                  </a:cubicBezTo>
                  <a:cubicBezTo>
                    <a:pt x="380" y="16"/>
                    <a:pt x="382" y="15"/>
                    <a:pt x="380" y="13"/>
                  </a:cubicBezTo>
                  <a:cubicBezTo>
                    <a:pt x="379" y="15"/>
                    <a:pt x="377" y="16"/>
                    <a:pt x="379" y="17"/>
                  </a:cubicBezTo>
                  <a:close/>
                  <a:moveTo>
                    <a:pt x="417" y="31"/>
                  </a:moveTo>
                  <a:cubicBezTo>
                    <a:pt x="417" y="31"/>
                    <a:pt x="417" y="31"/>
                    <a:pt x="417" y="31"/>
                  </a:cubicBezTo>
                  <a:cubicBezTo>
                    <a:pt x="420" y="32"/>
                    <a:pt x="421" y="28"/>
                    <a:pt x="424" y="28"/>
                  </a:cubicBezTo>
                  <a:cubicBezTo>
                    <a:pt x="424" y="30"/>
                    <a:pt x="423" y="32"/>
                    <a:pt x="424" y="33"/>
                  </a:cubicBezTo>
                  <a:cubicBezTo>
                    <a:pt x="428" y="29"/>
                    <a:pt x="426" y="23"/>
                    <a:pt x="420" y="22"/>
                  </a:cubicBezTo>
                  <a:cubicBezTo>
                    <a:pt x="419" y="26"/>
                    <a:pt x="418" y="29"/>
                    <a:pt x="417" y="31"/>
                  </a:cubicBezTo>
                  <a:close/>
                  <a:moveTo>
                    <a:pt x="364" y="16"/>
                  </a:moveTo>
                  <a:cubicBezTo>
                    <a:pt x="364" y="16"/>
                    <a:pt x="364" y="16"/>
                    <a:pt x="364" y="16"/>
                  </a:cubicBezTo>
                  <a:cubicBezTo>
                    <a:pt x="368" y="17"/>
                    <a:pt x="370" y="16"/>
                    <a:pt x="373" y="14"/>
                  </a:cubicBezTo>
                  <a:cubicBezTo>
                    <a:pt x="372" y="13"/>
                    <a:pt x="365" y="11"/>
                    <a:pt x="364" y="16"/>
                  </a:cubicBezTo>
                  <a:close/>
                  <a:moveTo>
                    <a:pt x="358" y="17"/>
                  </a:moveTo>
                  <a:cubicBezTo>
                    <a:pt x="358" y="17"/>
                    <a:pt x="358" y="17"/>
                    <a:pt x="358" y="17"/>
                  </a:cubicBezTo>
                  <a:cubicBezTo>
                    <a:pt x="359" y="15"/>
                    <a:pt x="362" y="15"/>
                    <a:pt x="362" y="13"/>
                  </a:cubicBezTo>
                  <a:cubicBezTo>
                    <a:pt x="361" y="13"/>
                    <a:pt x="360" y="12"/>
                    <a:pt x="358" y="12"/>
                  </a:cubicBezTo>
                  <a:cubicBezTo>
                    <a:pt x="358" y="14"/>
                    <a:pt x="357" y="16"/>
                    <a:pt x="358" y="17"/>
                  </a:cubicBezTo>
                  <a:close/>
                  <a:moveTo>
                    <a:pt x="406" y="27"/>
                  </a:moveTo>
                  <a:cubicBezTo>
                    <a:pt x="406" y="27"/>
                    <a:pt x="406" y="27"/>
                    <a:pt x="406" y="27"/>
                  </a:cubicBezTo>
                  <a:cubicBezTo>
                    <a:pt x="409" y="28"/>
                    <a:pt x="413" y="30"/>
                    <a:pt x="413" y="26"/>
                  </a:cubicBezTo>
                  <a:cubicBezTo>
                    <a:pt x="410" y="24"/>
                    <a:pt x="407" y="23"/>
                    <a:pt x="406" y="27"/>
                  </a:cubicBezTo>
                  <a:close/>
                  <a:moveTo>
                    <a:pt x="343" y="11"/>
                  </a:move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3"/>
                  </a:cubicBezTo>
                  <a:cubicBezTo>
                    <a:pt x="345" y="16"/>
                    <a:pt x="347" y="10"/>
                    <a:pt x="345" y="10"/>
                  </a:cubicBezTo>
                  <a:cubicBezTo>
                    <a:pt x="344" y="11"/>
                    <a:pt x="344" y="11"/>
                    <a:pt x="343" y="11"/>
                  </a:cubicBezTo>
                  <a:close/>
                  <a:moveTo>
                    <a:pt x="320" y="19"/>
                  </a:moveTo>
                  <a:cubicBezTo>
                    <a:pt x="320" y="19"/>
                    <a:pt x="320" y="19"/>
                    <a:pt x="320" y="19"/>
                  </a:cubicBezTo>
                  <a:cubicBezTo>
                    <a:pt x="326" y="15"/>
                    <a:pt x="335" y="17"/>
                    <a:pt x="338" y="10"/>
                  </a:cubicBezTo>
                  <a:cubicBezTo>
                    <a:pt x="331" y="9"/>
                    <a:pt x="323" y="16"/>
                    <a:pt x="320" y="19"/>
                  </a:cubicBezTo>
                  <a:close/>
                  <a:moveTo>
                    <a:pt x="308" y="17"/>
                  </a:moveTo>
                  <a:cubicBezTo>
                    <a:pt x="308" y="17"/>
                    <a:pt x="308" y="17"/>
                    <a:pt x="308" y="17"/>
                  </a:cubicBezTo>
                  <a:cubicBezTo>
                    <a:pt x="314" y="18"/>
                    <a:pt x="326" y="13"/>
                    <a:pt x="323" y="9"/>
                  </a:cubicBezTo>
                  <a:cubicBezTo>
                    <a:pt x="318" y="12"/>
                    <a:pt x="313" y="14"/>
                    <a:pt x="308" y="17"/>
                  </a:cubicBezTo>
                  <a:close/>
                  <a:moveTo>
                    <a:pt x="356" y="28"/>
                  </a:moveTo>
                  <a:cubicBezTo>
                    <a:pt x="356" y="28"/>
                    <a:pt x="356" y="28"/>
                    <a:pt x="356" y="28"/>
                  </a:cubicBezTo>
                  <a:cubicBezTo>
                    <a:pt x="345" y="27"/>
                    <a:pt x="334" y="25"/>
                    <a:pt x="323" y="24"/>
                  </a:cubicBezTo>
                  <a:cubicBezTo>
                    <a:pt x="303" y="22"/>
                    <a:pt x="282" y="24"/>
                    <a:pt x="261" y="23"/>
                  </a:cubicBezTo>
                  <a:cubicBezTo>
                    <a:pt x="241" y="21"/>
                    <a:pt x="220" y="23"/>
                    <a:pt x="201" y="23"/>
                  </a:cubicBezTo>
                  <a:cubicBezTo>
                    <a:pt x="190" y="23"/>
                    <a:pt x="180" y="22"/>
                    <a:pt x="170" y="22"/>
                  </a:cubicBezTo>
                  <a:cubicBezTo>
                    <a:pt x="160" y="22"/>
                    <a:pt x="150" y="25"/>
                    <a:pt x="141" y="26"/>
                  </a:cubicBezTo>
                  <a:cubicBezTo>
                    <a:pt x="133" y="26"/>
                    <a:pt x="128" y="23"/>
                    <a:pt x="123" y="25"/>
                  </a:cubicBezTo>
                  <a:cubicBezTo>
                    <a:pt x="103" y="31"/>
                    <a:pt x="104" y="58"/>
                    <a:pt x="103" y="81"/>
                  </a:cubicBezTo>
                  <a:cubicBezTo>
                    <a:pt x="100" y="129"/>
                    <a:pt x="90" y="174"/>
                    <a:pt x="99" y="210"/>
                  </a:cubicBezTo>
                  <a:cubicBezTo>
                    <a:pt x="120" y="224"/>
                    <a:pt x="143" y="223"/>
                    <a:pt x="163" y="225"/>
                  </a:cubicBezTo>
                  <a:cubicBezTo>
                    <a:pt x="197" y="228"/>
                    <a:pt x="227" y="227"/>
                    <a:pt x="260" y="226"/>
                  </a:cubicBezTo>
                  <a:cubicBezTo>
                    <a:pt x="294" y="224"/>
                    <a:pt x="326" y="227"/>
                    <a:pt x="358" y="227"/>
                  </a:cubicBezTo>
                  <a:cubicBezTo>
                    <a:pt x="359" y="227"/>
                    <a:pt x="360" y="225"/>
                    <a:pt x="361" y="225"/>
                  </a:cubicBezTo>
                  <a:cubicBezTo>
                    <a:pt x="362" y="226"/>
                    <a:pt x="362" y="227"/>
                    <a:pt x="364" y="227"/>
                  </a:cubicBezTo>
                  <a:cubicBezTo>
                    <a:pt x="369" y="228"/>
                    <a:pt x="372" y="224"/>
                    <a:pt x="374" y="224"/>
                  </a:cubicBezTo>
                  <a:cubicBezTo>
                    <a:pt x="375" y="224"/>
                    <a:pt x="376" y="227"/>
                    <a:pt x="377" y="227"/>
                  </a:cubicBezTo>
                  <a:cubicBezTo>
                    <a:pt x="383" y="228"/>
                    <a:pt x="385" y="224"/>
                    <a:pt x="388" y="223"/>
                  </a:cubicBezTo>
                  <a:cubicBezTo>
                    <a:pt x="390" y="223"/>
                    <a:pt x="392" y="224"/>
                    <a:pt x="394" y="224"/>
                  </a:cubicBezTo>
                  <a:cubicBezTo>
                    <a:pt x="404" y="221"/>
                    <a:pt x="407" y="212"/>
                    <a:pt x="410" y="199"/>
                  </a:cubicBezTo>
                  <a:cubicBezTo>
                    <a:pt x="417" y="170"/>
                    <a:pt x="418" y="141"/>
                    <a:pt x="418" y="111"/>
                  </a:cubicBezTo>
                  <a:cubicBezTo>
                    <a:pt x="419" y="87"/>
                    <a:pt x="421" y="58"/>
                    <a:pt x="412" y="41"/>
                  </a:cubicBezTo>
                  <a:cubicBezTo>
                    <a:pt x="411" y="38"/>
                    <a:pt x="406" y="37"/>
                    <a:pt x="407" y="32"/>
                  </a:cubicBezTo>
                  <a:cubicBezTo>
                    <a:pt x="389" y="24"/>
                    <a:pt x="372" y="28"/>
                    <a:pt x="356" y="28"/>
                  </a:cubicBezTo>
                  <a:close/>
                  <a:moveTo>
                    <a:pt x="351" y="23"/>
                  </a:moveTo>
                  <a:cubicBezTo>
                    <a:pt x="351" y="23"/>
                    <a:pt x="351" y="23"/>
                    <a:pt x="351" y="23"/>
                  </a:cubicBezTo>
                  <a:cubicBezTo>
                    <a:pt x="353" y="22"/>
                    <a:pt x="361" y="25"/>
                    <a:pt x="358" y="21"/>
                  </a:cubicBezTo>
                  <a:cubicBezTo>
                    <a:pt x="357" y="24"/>
                    <a:pt x="351" y="19"/>
                    <a:pt x="351" y="23"/>
                  </a:cubicBezTo>
                  <a:close/>
                  <a:moveTo>
                    <a:pt x="283" y="9"/>
                  </a:moveTo>
                  <a:cubicBezTo>
                    <a:pt x="283" y="9"/>
                    <a:pt x="283" y="9"/>
                    <a:pt x="283" y="9"/>
                  </a:cubicBezTo>
                  <a:cubicBezTo>
                    <a:pt x="285" y="9"/>
                    <a:pt x="286" y="9"/>
                    <a:pt x="287" y="8"/>
                  </a:cubicBezTo>
                  <a:cubicBezTo>
                    <a:pt x="285" y="7"/>
                    <a:pt x="283" y="7"/>
                    <a:pt x="283" y="9"/>
                  </a:cubicBezTo>
                  <a:close/>
                  <a:moveTo>
                    <a:pt x="270" y="6"/>
                  </a:moveTo>
                  <a:cubicBezTo>
                    <a:pt x="270" y="6"/>
                    <a:pt x="270" y="6"/>
                    <a:pt x="270" y="6"/>
                  </a:cubicBezTo>
                  <a:cubicBezTo>
                    <a:pt x="270" y="8"/>
                    <a:pt x="267" y="11"/>
                    <a:pt x="270" y="12"/>
                  </a:cubicBezTo>
                  <a:cubicBezTo>
                    <a:pt x="271" y="9"/>
                    <a:pt x="275" y="10"/>
                    <a:pt x="277" y="7"/>
                  </a:cubicBezTo>
                  <a:cubicBezTo>
                    <a:pt x="275" y="5"/>
                    <a:pt x="273" y="7"/>
                    <a:pt x="270" y="6"/>
                  </a:cubicBezTo>
                  <a:close/>
                  <a:moveTo>
                    <a:pt x="255" y="13"/>
                  </a:moveTo>
                  <a:cubicBezTo>
                    <a:pt x="255" y="13"/>
                    <a:pt x="255" y="13"/>
                    <a:pt x="255" y="13"/>
                  </a:cubicBezTo>
                  <a:cubicBezTo>
                    <a:pt x="260" y="12"/>
                    <a:pt x="264" y="10"/>
                    <a:pt x="267" y="7"/>
                  </a:cubicBezTo>
                  <a:cubicBezTo>
                    <a:pt x="262" y="7"/>
                    <a:pt x="259" y="11"/>
                    <a:pt x="255" y="13"/>
                  </a:cubicBezTo>
                  <a:close/>
                  <a:moveTo>
                    <a:pt x="253" y="8"/>
                  </a:moveTo>
                  <a:cubicBezTo>
                    <a:pt x="253" y="8"/>
                    <a:pt x="253" y="8"/>
                    <a:pt x="253" y="8"/>
                  </a:cubicBezTo>
                  <a:cubicBezTo>
                    <a:pt x="254" y="8"/>
                    <a:pt x="255" y="8"/>
                    <a:pt x="255" y="9"/>
                  </a:cubicBezTo>
                  <a:cubicBezTo>
                    <a:pt x="256" y="7"/>
                    <a:pt x="257" y="7"/>
                    <a:pt x="257" y="5"/>
                  </a:cubicBezTo>
                  <a:cubicBezTo>
                    <a:pt x="256" y="5"/>
                    <a:pt x="256" y="5"/>
                    <a:pt x="255" y="5"/>
                  </a:cubicBezTo>
                  <a:cubicBezTo>
                    <a:pt x="255" y="6"/>
                    <a:pt x="253" y="6"/>
                    <a:pt x="253" y="8"/>
                  </a:cubicBezTo>
                  <a:close/>
                  <a:moveTo>
                    <a:pt x="427" y="50"/>
                  </a:moveTo>
                  <a:cubicBezTo>
                    <a:pt x="427" y="50"/>
                    <a:pt x="427" y="50"/>
                    <a:pt x="427" y="50"/>
                  </a:cubicBezTo>
                  <a:cubicBezTo>
                    <a:pt x="428" y="48"/>
                    <a:pt x="433" y="48"/>
                    <a:pt x="429" y="46"/>
                  </a:cubicBezTo>
                  <a:cubicBezTo>
                    <a:pt x="429" y="47"/>
                    <a:pt x="424" y="48"/>
                    <a:pt x="427" y="50"/>
                  </a:cubicBezTo>
                  <a:close/>
                  <a:moveTo>
                    <a:pt x="224" y="8"/>
                  </a:moveTo>
                  <a:cubicBezTo>
                    <a:pt x="224" y="8"/>
                    <a:pt x="224" y="8"/>
                    <a:pt x="224" y="8"/>
                  </a:cubicBezTo>
                  <a:cubicBezTo>
                    <a:pt x="227" y="10"/>
                    <a:pt x="232" y="3"/>
                    <a:pt x="232" y="9"/>
                  </a:cubicBezTo>
                  <a:cubicBezTo>
                    <a:pt x="235" y="10"/>
                    <a:pt x="237" y="8"/>
                    <a:pt x="237" y="6"/>
                  </a:cubicBezTo>
                  <a:cubicBezTo>
                    <a:pt x="232" y="5"/>
                    <a:pt x="226" y="3"/>
                    <a:pt x="224" y="8"/>
                  </a:cubicBezTo>
                  <a:close/>
                  <a:moveTo>
                    <a:pt x="216" y="4"/>
                  </a:moveTo>
                  <a:cubicBezTo>
                    <a:pt x="216" y="4"/>
                    <a:pt x="216" y="4"/>
                    <a:pt x="216" y="4"/>
                  </a:cubicBezTo>
                  <a:cubicBezTo>
                    <a:pt x="214" y="13"/>
                    <a:pt x="201" y="12"/>
                    <a:pt x="201" y="18"/>
                  </a:cubicBezTo>
                  <a:cubicBezTo>
                    <a:pt x="207" y="14"/>
                    <a:pt x="215" y="12"/>
                    <a:pt x="220" y="5"/>
                  </a:cubicBezTo>
                  <a:cubicBezTo>
                    <a:pt x="219" y="5"/>
                    <a:pt x="217" y="4"/>
                    <a:pt x="216" y="4"/>
                  </a:cubicBezTo>
                  <a:close/>
                  <a:moveTo>
                    <a:pt x="243" y="15"/>
                  </a:moveTo>
                  <a:cubicBezTo>
                    <a:pt x="243" y="15"/>
                    <a:pt x="243" y="15"/>
                    <a:pt x="243" y="15"/>
                  </a:cubicBezTo>
                  <a:cubicBezTo>
                    <a:pt x="244" y="14"/>
                    <a:pt x="246" y="14"/>
                    <a:pt x="246" y="12"/>
                  </a:cubicBezTo>
                  <a:cubicBezTo>
                    <a:pt x="244" y="11"/>
                    <a:pt x="241" y="14"/>
                    <a:pt x="243" y="15"/>
                  </a:cubicBezTo>
                  <a:close/>
                  <a:moveTo>
                    <a:pt x="203" y="9"/>
                  </a:moveTo>
                  <a:cubicBezTo>
                    <a:pt x="203" y="9"/>
                    <a:pt x="203" y="9"/>
                    <a:pt x="203" y="9"/>
                  </a:cubicBezTo>
                  <a:cubicBezTo>
                    <a:pt x="206" y="10"/>
                    <a:pt x="208" y="8"/>
                    <a:pt x="210" y="5"/>
                  </a:cubicBezTo>
                  <a:cubicBezTo>
                    <a:pt x="206" y="4"/>
                    <a:pt x="203" y="5"/>
                    <a:pt x="203" y="9"/>
                  </a:cubicBezTo>
                  <a:close/>
                  <a:moveTo>
                    <a:pt x="193" y="8"/>
                  </a:moveTo>
                  <a:cubicBezTo>
                    <a:pt x="193" y="8"/>
                    <a:pt x="193" y="8"/>
                    <a:pt x="193" y="8"/>
                  </a:cubicBezTo>
                  <a:cubicBezTo>
                    <a:pt x="194" y="11"/>
                    <a:pt x="197" y="8"/>
                    <a:pt x="199" y="6"/>
                  </a:cubicBezTo>
                  <a:cubicBezTo>
                    <a:pt x="195" y="4"/>
                    <a:pt x="194" y="6"/>
                    <a:pt x="193" y="8"/>
                  </a:cubicBezTo>
                  <a:close/>
                  <a:moveTo>
                    <a:pt x="187" y="9"/>
                  </a:move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9" y="8"/>
                    <a:pt x="190" y="6"/>
                  </a:cubicBezTo>
                  <a:cubicBezTo>
                    <a:pt x="187" y="5"/>
                    <a:pt x="184" y="8"/>
                    <a:pt x="187" y="9"/>
                  </a:cubicBezTo>
                  <a:close/>
                  <a:moveTo>
                    <a:pt x="214" y="17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4" y="15"/>
                    <a:pt x="219" y="14"/>
                    <a:pt x="216" y="12"/>
                  </a:cubicBezTo>
                  <a:cubicBezTo>
                    <a:pt x="216" y="14"/>
                    <a:pt x="211" y="15"/>
                    <a:pt x="214" y="17"/>
                  </a:cubicBezTo>
                  <a:close/>
                  <a:moveTo>
                    <a:pt x="162" y="16"/>
                  </a:moveTo>
                  <a:cubicBezTo>
                    <a:pt x="162" y="16"/>
                    <a:pt x="162" y="16"/>
                    <a:pt x="162" y="16"/>
                  </a:cubicBezTo>
                  <a:cubicBezTo>
                    <a:pt x="167" y="18"/>
                    <a:pt x="175" y="11"/>
                    <a:pt x="180" y="7"/>
                  </a:cubicBezTo>
                  <a:cubicBezTo>
                    <a:pt x="172" y="7"/>
                    <a:pt x="168" y="13"/>
                    <a:pt x="162" y="16"/>
                  </a:cubicBezTo>
                  <a:close/>
                  <a:moveTo>
                    <a:pt x="156" y="14"/>
                  </a:moveTo>
                  <a:cubicBezTo>
                    <a:pt x="156" y="14"/>
                    <a:pt x="156" y="14"/>
                    <a:pt x="156" y="14"/>
                  </a:cubicBezTo>
                  <a:cubicBezTo>
                    <a:pt x="161" y="13"/>
                    <a:pt x="165" y="11"/>
                    <a:pt x="167" y="7"/>
                  </a:cubicBezTo>
                  <a:cubicBezTo>
                    <a:pt x="162" y="7"/>
                    <a:pt x="160" y="11"/>
                    <a:pt x="156" y="14"/>
                  </a:cubicBezTo>
                  <a:close/>
                  <a:moveTo>
                    <a:pt x="430" y="73"/>
                  </a:moveTo>
                  <a:cubicBezTo>
                    <a:pt x="430" y="73"/>
                    <a:pt x="430" y="73"/>
                    <a:pt x="430" y="73"/>
                  </a:cubicBezTo>
                  <a:cubicBezTo>
                    <a:pt x="431" y="72"/>
                    <a:pt x="434" y="69"/>
                    <a:pt x="431" y="68"/>
                  </a:cubicBezTo>
                  <a:cubicBezTo>
                    <a:pt x="432" y="70"/>
                    <a:pt x="427" y="71"/>
                    <a:pt x="430" y="73"/>
                  </a:cubicBezTo>
                  <a:close/>
                  <a:moveTo>
                    <a:pt x="136" y="16"/>
                  </a:moveTo>
                  <a:cubicBezTo>
                    <a:pt x="136" y="16"/>
                    <a:pt x="136" y="16"/>
                    <a:pt x="136" y="16"/>
                  </a:cubicBezTo>
                  <a:cubicBezTo>
                    <a:pt x="139" y="12"/>
                    <a:pt x="145" y="13"/>
                    <a:pt x="147" y="7"/>
                  </a:cubicBezTo>
                  <a:cubicBezTo>
                    <a:pt x="143" y="8"/>
                    <a:pt x="136" y="13"/>
                    <a:pt x="136" y="16"/>
                  </a:cubicBezTo>
                  <a:close/>
                  <a:moveTo>
                    <a:pt x="126" y="16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128" y="17"/>
                    <a:pt x="132" y="13"/>
                    <a:pt x="130" y="13"/>
                  </a:cubicBezTo>
                  <a:cubicBezTo>
                    <a:pt x="129" y="15"/>
                    <a:pt x="127" y="14"/>
                    <a:pt x="126" y="16"/>
                  </a:cubicBezTo>
                  <a:close/>
                  <a:moveTo>
                    <a:pt x="99" y="38"/>
                  </a:moveTo>
                  <a:cubicBezTo>
                    <a:pt x="99" y="38"/>
                    <a:pt x="99" y="38"/>
                    <a:pt x="99" y="38"/>
                  </a:cubicBezTo>
                  <a:cubicBezTo>
                    <a:pt x="100" y="35"/>
                    <a:pt x="109" y="30"/>
                    <a:pt x="104" y="28"/>
                  </a:cubicBezTo>
                  <a:cubicBezTo>
                    <a:pt x="104" y="32"/>
                    <a:pt x="97" y="34"/>
                    <a:pt x="99" y="3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6" y="51"/>
                    <a:pt x="102" y="46"/>
                    <a:pt x="100" y="41"/>
                  </a:cubicBezTo>
                  <a:cubicBezTo>
                    <a:pt x="98" y="45"/>
                    <a:pt x="91" y="49"/>
                    <a:pt x="94" y="54"/>
                  </a:cubicBezTo>
                  <a:close/>
                  <a:moveTo>
                    <a:pt x="93" y="61"/>
                  </a:moveTo>
                  <a:cubicBezTo>
                    <a:pt x="93" y="61"/>
                    <a:pt x="93" y="61"/>
                    <a:pt x="93" y="61"/>
                  </a:cubicBezTo>
                  <a:cubicBezTo>
                    <a:pt x="96" y="62"/>
                    <a:pt x="100" y="57"/>
                    <a:pt x="98" y="54"/>
                  </a:cubicBezTo>
                  <a:cubicBezTo>
                    <a:pt x="97" y="57"/>
                    <a:pt x="94" y="58"/>
                    <a:pt x="93" y="61"/>
                  </a:cubicBezTo>
                  <a:close/>
                  <a:moveTo>
                    <a:pt x="428" y="151"/>
                  </a:moveTo>
                  <a:cubicBezTo>
                    <a:pt x="428" y="151"/>
                    <a:pt x="428" y="151"/>
                    <a:pt x="428" y="151"/>
                  </a:cubicBezTo>
                  <a:cubicBezTo>
                    <a:pt x="429" y="150"/>
                    <a:pt x="429" y="146"/>
                    <a:pt x="428" y="144"/>
                  </a:cubicBezTo>
                  <a:cubicBezTo>
                    <a:pt x="426" y="146"/>
                    <a:pt x="426" y="150"/>
                    <a:pt x="428" y="151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6" y="77"/>
                    <a:pt x="96" y="77"/>
                    <a:pt x="97" y="77"/>
                  </a:cubicBezTo>
                  <a:cubicBezTo>
                    <a:pt x="97" y="76"/>
                    <a:pt x="97" y="75"/>
                    <a:pt x="95" y="74"/>
                  </a:cubicBezTo>
                  <a:cubicBezTo>
                    <a:pt x="95" y="76"/>
                    <a:pt x="94" y="78"/>
                    <a:pt x="95" y="78"/>
                  </a:cubicBezTo>
                  <a:close/>
                  <a:moveTo>
                    <a:pt x="426" y="158"/>
                  </a:moveTo>
                  <a:cubicBezTo>
                    <a:pt x="426" y="158"/>
                    <a:pt x="426" y="158"/>
                    <a:pt x="426" y="158"/>
                  </a:cubicBezTo>
                  <a:cubicBezTo>
                    <a:pt x="426" y="158"/>
                    <a:pt x="426" y="159"/>
                    <a:pt x="426" y="160"/>
                  </a:cubicBezTo>
                  <a:cubicBezTo>
                    <a:pt x="428" y="162"/>
                    <a:pt x="430" y="157"/>
                    <a:pt x="428" y="157"/>
                  </a:cubicBezTo>
                  <a:cubicBezTo>
                    <a:pt x="427" y="158"/>
                    <a:pt x="427" y="158"/>
                    <a:pt x="426" y="158"/>
                  </a:cubicBezTo>
                  <a:close/>
                  <a:moveTo>
                    <a:pt x="86" y="97"/>
                  </a:moveTo>
                  <a:cubicBezTo>
                    <a:pt x="86" y="97"/>
                    <a:pt x="86" y="97"/>
                    <a:pt x="86" y="97"/>
                  </a:cubicBezTo>
                  <a:cubicBezTo>
                    <a:pt x="91" y="95"/>
                    <a:pt x="96" y="88"/>
                    <a:pt x="95" y="84"/>
                  </a:cubicBezTo>
                  <a:cubicBezTo>
                    <a:pt x="92" y="88"/>
                    <a:pt x="89" y="91"/>
                    <a:pt x="86" y="97"/>
                  </a:cubicBezTo>
                  <a:close/>
                  <a:moveTo>
                    <a:pt x="425" y="171"/>
                  </a:moveTo>
                  <a:cubicBezTo>
                    <a:pt x="425" y="171"/>
                    <a:pt x="425" y="171"/>
                    <a:pt x="425" y="171"/>
                  </a:cubicBezTo>
                  <a:cubicBezTo>
                    <a:pt x="428" y="174"/>
                    <a:pt x="430" y="167"/>
                    <a:pt x="427" y="167"/>
                  </a:cubicBezTo>
                  <a:cubicBezTo>
                    <a:pt x="427" y="169"/>
                    <a:pt x="425" y="169"/>
                    <a:pt x="425" y="171"/>
                  </a:cubicBezTo>
                  <a:close/>
                  <a:moveTo>
                    <a:pt x="88" y="109"/>
                  </a:moveTo>
                  <a:cubicBezTo>
                    <a:pt x="88" y="109"/>
                    <a:pt x="88" y="109"/>
                    <a:pt x="88" y="109"/>
                  </a:cubicBezTo>
                  <a:cubicBezTo>
                    <a:pt x="90" y="105"/>
                    <a:pt x="99" y="98"/>
                    <a:pt x="94" y="94"/>
                  </a:cubicBezTo>
                  <a:cubicBezTo>
                    <a:pt x="93" y="99"/>
                    <a:pt x="86" y="104"/>
                    <a:pt x="88" y="109"/>
                  </a:cubicBezTo>
                  <a:close/>
                  <a:moveTo>
                    <a:pt x="423" y="181"/>
                  </a:moveTo>
                  <a:cubicBezTo>
                    <a:pt x="423" y="181"/>
                    <a:pt x="423" y="181"/>
                    <a:pt x="423" y="181"/>
                  </a:cubicBezTo>
                  <a:cubicBezTo>
                    <a:pt x="426" y="183"/>
                    <a:pt x="429" y="178"/>
                    <a:pt x="427" y="176"/>
                  </a:cubicBezTo>
                  <a:cubicBezTo>
                    <a:pt x="426" y="178"/>
                    <a:pt x="424" y="179"/>
                    <a:pt x="423" y="181"/>
                  </a:cubicBezTo>
                  <a:close/>
                  <a:moveTo>
                    <a:pt x="94" y="121"/>
                  </a:moveTo>
                  <a:cubicBezTo>
                    <a:pt x="94" y="121"/>
                    <a:pt x="94" y="121"/>
                    <a:pt x="94" y="121"/>
                  </a:cubicBezTo>
                  <a:cubicBezTo>
                    <a:pt x="94" y="116"/>
                    <a:pt x="97" y="109"/>
                    <a:pt x="94" y="107"/>
                  </a:cubicBezTo>
                  <a:cubicBezTo>
                    <a:pt x="96" y="112"/>
                    <a:pt x="87" y="119"/>
                    <a:pt x="94" y="121"/>
                  </a:cubicBezTo>
                  <a:close/>
                  <a:moveTo>
                    <a:pt x="422" y="193"/>
                  </a:moveTo>
                  <a:cubicBezTo>
                    <a:pt x="422" y="193"/>
                    <a:pt x="422" y="193"/>
                    <a:pt x="422" y="193"/>
                  </a:cubicBezTo>
                  <a:cubicBezTo>
                    <a:pt x="425" y="194"/>
                    <a:pt x="429" y="188"/>
                    <a:pt x="425" y="187"/>
                  </a:cubicBezTo>
                  <a:cubicBezTo>
                    <a:pt x="424" y="188"/>
                    <a:pt x="422" y="189"/>
                    <a:pt x="422" y="193"/>
                  </a:cubicBezTo>
                  <a:close/>
                  <a:moveTo>
                    <a:pt x="419" y="203"/>
                  </a:moveTo>
                  <a:cubicBezTo>
                    <a:pt x="419" y="203"/>
                    <a:pt x="419" y="203"/>
                    <a:pt x="419" y="203"/>
                  </a:cubicBezTo>
                  <a:cubicBezTo>
                    <a:pt x="423" y="204"/>
                    <a:pt x="427" y="199"/>
                    <a:pt x="423" y="198"/>
                  </a:cubicBezTo>
                  <a:cubicBezTo>
                    <a:pt x="422" y="200"/>
                    <a:pt x="420" y="200"/>
                    <a:pt x="419" y="203"/>
                  </a:cubicBezTo>
                  <a:close/>
                  <a:moveTo>
                    <a:pt x="86" y="139"/>
                  </a:moveTo>
                  <a:cubicBezTo>
                    <a:pt x="86" y="139"/>
                    <a:pt x="86" y="139"/>
                    <a:pt x="86" y="139"/>
                  </a:cubicBezTo>
                  <a:cubicBezTo>
                    <a:pt x="87" y="134"/>
                    <a:pt x="97" y="131"/>
                    <a:pt x="92" y="126"/>
                  </a:cubicBezTo>
                  <a:cubicBezTo>
                    <a:pt x="90" y="130"/>
                    <a:pt x="84" y="134"/>
                    <a:pt x="86" y="139"/>
                  </a:cubicBezTo>
                  <a:close/>
                  <a:moveTo>
                    <a:pt x="413" y="216"/>
                  </a:moveTo>
                  <a:cubicBezTo>
                    <a:pt x="413" y="216"/>
                    <a:pt x="413" y="216"/>
                    <a:pt x="413" y="216"/>
                  </a:cubicBezTo>
                  <a:cubicBezTo>
                    <a:pt x="417" y="217"/>
                    <a:pt x="425" y="211"/>
                    <a:pt x="420" y="207"/>
                  </a:cubicBezTo>
                  <a:cubicBezTo>
                    <a:pt x="418" y="212"/>
                    <a:pt x="414" y="212"/>
                    <a:pt x="413" y="216"/>
                  </a:cubicBezTo>
                  <a:close/>
                  <a:moveTo>
                    <a:pt x="85" y="151"/>
                  </a:moveTo>
                  <a:cubicBezTo>
                    <a:pt x="85" y="151"/>
                    <a:pt x="85" y="151"/>
                    <a:pt x="85" y="151"/>
                  </a:cubicBezTo>
                  <a:cubicBezTo>
                    <a:pt x="85" y="147"/>
                    <a:pt x="94" y="142"/>
                    <a:pt x="90" y="140"/>
                  </a:cubicBezTo>
                  <a:cubicBezTo>
                    <a:pt x="89" y="144"/>
                    <a:pt x="82" y="146"/>
                    <a:pt x="85" y="151"/>
                  </a:cubicBezTo>
                  <a:close/>
                  <a:moveTo>
                    <a:pt x="82" y="167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85" y="162"/>
                    <a:pt x="94" y="155"/>
                    <a:pt x="90" y="149"/>
                  </a:cubicBezTo>
                  <a:cubicBezTo>
                    <a:pt x="88" y="155"/>
                    <a:pt x="81" y="160"/>
                    <a:pt x="82" y="167"/>
                  </a:cubicBezTo>
                  <a:close/>
                  <a:moveTo>
                    <a:pt x="377" y="237"/>
                  </a:moveTo>
                  <a:cubicBezTo>
                    <a:pt x="377" y="237"/>
                    <a:pt x="377" y="237"/>
                    <a:pt x="377" y="237"/>
                  </a:cubicBezTo>
                  <a:cubicBezTo>
                    <a:pt x="380" y="240"/>
                    <a:pt x="392" y="231"/>
                    <a:pt x="388" y="228"/>
                  </a:cubicBezTo>
                  <a:cubicBezTo>
                    <a:pt x="384" y="230"/>
                    <a:pt x="380" y="233"/>
                    <a:pt x="377" y="237"/>
                  </a:cubicBezTo>
                  <a:close/>
                  <a:moveTo>
                    <a:pt x="392" y="236"/>
                  </a:moveTo>
                  <a:cubicBezTo>
                    <a:pt x="392" y="236"/>
                    <a:pt x="392" y="236"/>
                    <a:pt x="392" y="236"/>
                  </a:cubicBezTo>
                  <a:cubicBezTo>
                    <a:pt x="395" y="238"/>
                    <a:pt x="402" y="233"/>
                    <a:pt x="397" y="231"/>
                  </a:cubicBezTo>
                  <a:cubicBezTo>
                    <a:pt x="396" y="235"/>
                    <a:pt x="393" y="234"/>
                    <a:pt x="392" y="236"/>
                  </a:cubicBezTo>
                  <a:close/>
                  <a:moveTo>
                    <a:pt x="362" y="239"/>
                  </a:moveTo>
                  <a:cubicBezTo>
                    <a:pt x="362" y="239"/>
                    <a:pt x="362" y="239"/>
                    <a:pt x="362" y="239"/>
                  </a:cubicBezTo>
                  <a:cubicBezTo>
                    <a:pt x="369" y="239"/>
                    <a:pt x="374" y="235"/>
                    <a:pt x="377" y="230"/>
                  </a:cubicBezTo>
                  <a:cubicBezTo>
                    <a:pt x="370" y="230"/>
                    <a:pt x="365" y="233"/>
                    <a:pt x="362" y="239"/>
                  </a:cubicBezTo>
                  <a:close/>
                  <a:moveTo>
                    <a:pt x="353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1" y="243"/>
                    <a:pt x="358" y="243"/>
                    <a:pt x="358" y="239"/>
                  </a:cubicBezTo>
                  <a:cubicBezTo>
                    <a:pt x="356" y="238"/>
                    <a:pt x="354" y="238"/>
                    <a:pt x="353" y="239"/>
                  </a:cubicBezTo>
                  <a:close/>
                  <a:moveTo>
                    <a:pt x="363" y="232"/>
                  </a:moveTo>
                  <a:cubicBezTo>
                    <a:pt x="363" y="232"/>
                    <a:pt x="363" y="232"/>
                    <a:pt x="363" y="232"/>
                  </a:cubicBezTo>
                  <a:cubicBezTo>
                    <a:pt x="356" y="230"/>
                    <a:pt x="352" y="235"/>
                    <a:pt x="348" y="239"/>
                  </a:cubicBezTo>
                  <a:cubicBezTo>
                    <a:pt x="354" y="238"/>
                    <a:pt x="359" y="235"/>
                    <a:pt x="363" y="232"/>
                  </a:cubicBezTo>
                  <a:close/>
                  <a:moveTo>
                    <a:pt x="338" y="240"/>
                  </a:moveTo>
                  <a:cubicBezTo>
                    <a:pt x="338" y="240"/>
                    <a:pt x="338" y="240"/>
                    <a:pt x="338" y="240"/>
                  </a:cubicBezTo>
                  <a:cubicBezTo>
                    <a:pt x="342" y="237"/>
                    <a:pt x="348" y="237"/>
                    <a:pt x="350" y="231"/>
                  </a:cubicBezTo>
                  <a:cubicBezTo>
                    <a:pt x="344" y="230"/>
                    <a:pt x="338" y="236"/>
                    <a:pt x="338" y="240"/>
                  </a:cubicBezTo>
                  <a:close/>
                  <a:moveTo>
                    <a:pt x="330" y="238"/>
                  </a:moveTo>
                  <a:cubicBezTo>
                    <a:pt x="330" y="238"/>
                    <a:pt x="330" y="238"/>
                    <a:pt x="330" y="238"/>
                  </a:cubicBezTo>
                  <a:cubicBezTo>
                    <a:pt x="333" y="237"/>
                    <a:pt x="340" y="234"/>
                    <a:pt x="339" y="230"/>
                  </a:cubicBezTo>
                  <a:cubicBezTo>
                    <a:pt x="337" y="233"/>
                    <a:pt x="329" y="234"/>
                    <a:pt x="330" y="238"/>
                  </a:cubicBezTo>
                  <a:close/>
                  <a:moveTo>
                    <a:pt x="369" y="240"/>
                  </a:moveTo>
                  <a:cubicBezTo>
                    <a:pt x="369" y="240"/>
                    <a:pt x="369" y="240"/>
                    <a:pt x="369" y="240"/>
                  </a:cubicBezTo>
                  <a:cubicBezTo>
                    <a:pt x="371" y="241"/>
                    <a:pt x="372" y="240"/>
                    <a:pt x="373" y="239"/>
                  </a:cubicBezTo>
                  <a:cubicBezTo>
                    <a:pt x="371" y="238"/>
                    <a:pt x="370" y="239"/>
                    <a:pt x="369" y="240"/>
                  </a:cubicBezTo>
                  <a:close/>
                  <a:moveTo>
                    <a:pt x="316" y="239"/>
                  </a:moveTo>
                  <a:cubicBezTo>
                    <a:pt x="316" y="239"/>
                    <a:pt x="316" y="239"/>
                    <a:pt x="316" y="239"/>
                  </a:cubicBezTo>
                  <a:cubicBezTo>
                    <a:pt x="323" y="239"/>
                    <a:pt x="327" y="235"/>
                    <a:pt x="331" y="230"/>
                  </a:cubicBezTo>
                  <a:cubicBezTo>
                    <a:pt x="324" y="230"/>
                    <a:pt x="321" y="235"/>
                    <a:pt x="316" y="239"/>
                  </a:cubicBezTo>
                  <a:close/>
                  <a:moveTo>
                    <a:pt x="303" y="240"/>
                  </a:moveTo>
                  <a:cubicBezTo>
                    <a:pt x="303" y="240"/>
                    <a:pt x="303" y="240"/>
                    <a:pt x="303" y="240"/>
                  </a:cubicBezTo>
                  <a:cubicBezTo>
                    <a:pt x="309" y="240"/>
                    <a:pt x="318" y="235"/>
                    <a:pt x="318" y="230"/>
                  </a:cubicBezTo>
                  <a:cubicBezTo>
                    <a:pt x="312" y="232"/>
                    <a:pt x="307" y="236"/>
                    <a:pt x="303" y="240"/>
                  </a:cubicBezTo>
                  <a:close/>
                  <a:moveTo>
                    <a:pt x="85" y="189"/>
                  </a:moveTo>
                  <a:cubicBezTo>
                    <a:pt x="85" y="189"/>
                    <a:pt x="85" y="189"/>
                    <a:pt x="85" y="189"/>
                  </a:cubicBezTo>
                  <a:cubicBezTo>
                    <a:pt x="87" y="186"/>
                    <a:pt x="93" y="181"/>
                    <a:pt x="89" y="179"/>
                  </a:cubicBezTo>
                  <a:cubicBezTo>
                    <a:pt x="88" y="181"/>
                    <a:pt x="84" y="186"/>
                    <a:pt x="85" y="189"/>
                  </a:cubicBezTo>
                  <a:close/>
                  <a:moveTo>
                    <a:pt x="379" y="249"/>
                  </a:moveTo>
                  <a:cubicBezTo>
                    <a:pt x="379" y="249"/>
                    <a:pt x="379" y="249"/>
                    <a:pt x="379" y="249"/>
                  </a:cubicBezTo>
                  <a:cubicBezTo>
                    <a:pt x="374" y="252"/>
                    <a:pt x="374" y="261"/>
                    <a:pt x="369" y="262"/>
                  </a:cubicBezTo>
                  <a:cubicBezTo>
                    <a:pt x="364" y="260"/>
                    <a:pt x="358" y="258"/>
                    <a:pt x="352" y="258"/>
                  </a:cubicBezTo>
                  <a:cubicBezTo>
                    <a:pt x="347" y="259"/>
                    <a:pt x="352" y="253"/>
                    <a:pt x="348" y="253"/>
                  </a:cubicBezTo>
                  <a:cubicBezTo>
                    <a:pt x="304" y="255"/>
                    <a:pt x="257" y="257"/>
                    <a:pt x="210" y="255"/>
                  </a:cubicBezTo>
                  <a:cubicBezTo>
                    <a:pt x="188" y="254"/>
                    <a:pt x="166" y="258"/>
                    <a:pt x="144" y="253"/>
                  </a:cubicBezTo>
                  <a:cubicBezTo>
                    <a:pt x="138" y="259"/>
                    <a:pt x="130" y="262"/>
                    <a:pt x="118" y="259"/>
                  </a:cubicBezTo>
                  <a:cubicBezTo>
                    <a:pt x="113" y="259"/>
                    <a:pt x="119" y="252"/>
                    <a:pt x="114" y="252"/>
                  </a:cubicBezTo>
                  <a:cubicBezTo>
                    <a:pt x="105" y="255"/>
                    <a:pt x="92" y="248"/>
                    <a:pt x="84" y="253"/>
                  </a:cubicBezTo>
                  <a:cubicBezTo>
                    <a:pt x="80" y="255"/>
                    <a:pt x="72" y="264"/>
                    <a:pt x="70" y="269"/>
                  </a:cubicBezTo>
                  <a:cubicBezTo>
                    <a:pt x="60" y="283"/>
                    <a:pt x="57" y="299"/>
                    <a:pt x="49" y="319"/>
                  </a:cubicBezTo>
                  <a:cubicBezTo>
                    <a:pt x="36" y="350"/>
                    <a:pt x="15" y="397"/>
                    <a:pt x="10" y="429"/>
                  </a:cubicBezTo>
                  <a:cubicBezTo>
                    <a:pt x="17" y="439"/>
                    <a:pt x="32" y="448"/>
                    <a:pt x="48" y="453"/>
                  </a:cubicBezTo>
                  <a:cubicBezTo>
                    <a:pt x="83" y="465"/>
                    <a:pt x="117" y="460"/>
                    <a:pt x="152" y="463"/>
                  </a:cubicBezTo>
                  <a:cubicBezTo>
                    <a:pt x="167" y="464"/>
                    <a:pt x="180" y="468"/>
                    <a:pt x="194" y="470"/>
                  </a:cubicBezTo>
                  <a:cubicBezTo>
                    <a:pt x="223" y="474"/>
                    <a:pt x="247" y="477"/>
                    <a:pt x="269" y="475"/>
                  </a:cubicBezTo>
                  <a:cubicBezTo>
                    <a:pt x="288" y="473"/>
                    <a:pt x="307" y="471"/>
                    <a:pt x="321" y="467"/>
                  </a:cubicBezTo>
                  <a:cubicBezTo>
                    <a:pt x="338" y="461"/>
                    <a:pt x="339" y="452"/>
                    <a:pt x="348" y="435"/>
                  </a:cubicBezTo>
                  <a:cubicBezTo>
                    <a:pt x="361" y="410"/>
                    <a:pt x="373" y="386"/>
                    <a:pt x="385" y="361"/>
                  </a:cubicBezTo>
                  <a:cubicBezTo>
                    <a:pt x="401" y="328"/>
                    <a:pt x="421" y="293"/>
                    <a:pt x="417" y="256"/>
                  </a:cubicBezTo>
                  <a:cubicBezTo>
                    <a:pt x="407" y="247"/>
                    <a:pt x="392" y="252"/>
                    <a:pt x="379" y="249"/>
                  </a:cubicBezTo>
                  <a:close/>
                  <a:moveTo>
                    <a:pt x="369" y="246"/>
                  </a:moveTo>
                  <a:cubicBezTo>
                    <a:pt x="369" y="246"/>
                    <a:pt x="369" y="246"/>
                    <a:pt x="369" y="246"/>
                  </a:cubicBezTo>
                  <a:cubicBezTo>
                    <a:pt x="372" y="247"/>
                    <a:pt x="374" y="247"/>
                    <a:pt x="375" y="245"/>
                  </a:cubicBezTo>
                  <a:cubicBezTo>
                    <a:pt x="372" y="244"/>
                    <a:pt x="370" y="244"/>
                    <a:pt x="369" y="246"/>
                  </a:cubicBezTo>
                  <a:close/>
                  <a:moveTo>
                    <a:pt x="296" y="240"/>
                  </a:moveTo>
                  <a:cubicBezTo>
                    <a:pt x="296" y="240"/>
                    <a:pt x="296" y="240"/>
                    <a:pt x="296" y="240"/>
                  </a:cubicBezTo>
                  <a:cubicBezTo>
                    <a:pt x="300" y="236"/>
                    <a:pt x="305" y="235"/>
                    <a:pt x="308" y="231"/>
                  </a:cubicBezTo>
                  <a:cubicBezTo>
                    <a:pt x="303" y="231"/>
                    <a:pt x="295" y="235"/>
                    <a:pt x="296" y="240"/>
                  </a:cubicBezTo>
                  <a:close/>
                  <a:moveTo>
                    <a:pt x="286" y="238"/>
                  </a:moveTo>
                  <a:cubicBezTo>
                    <a:pt x="286" y="238"/>
                    <a:pt x="286" y="238"/>
                    <a:pt x="286" y="238"/>
                  </a:cubicBezTo>
                  <a:cubicBezTo>
                    <a:pt x="292" y="237"/>
                    <a:pt x="295" y="233"/>
                    <a:pt x="299" y="230"/>
                  </a:cubicBezTo>
                  <a:cubicBezTo>
                    <a:pt x="293" y="229"/>
                    <a:pt x="290" y="234"/>
                    <a:pt x="286" y="238"/>
                  </a:cubicBezTo>
                  <a:close/>
                  <a:moveTo>
                    <a:pt x="339" y="243"/>
                  </a:moveTo>
                  <a:cubicBezTo>
                    <a:pt x="339" y="243"/>
                    <a:pt x="339" y="243"/>
                    <a:pt x="339" y="243"/>
                  </a:cubicBezTo>
                  <a:cubicBezTo>
                    <a:pt x="340" y="243"/>
                    <a:pt x="341" y="243"/>
                    <a:pt x="342" y="243"/>
                  </a:cubicBezTo>
                  <a:cubicBezTo>
                    <a:pt x="343" y="242"/>
                    <a:pt x="343" y="241"/>
                    <a:pt x="341" y="240"/>
                  </a:cubicBezTo>
                  <a:cubicBezTo>
                    <a:pt x="341" y="241"/>
                    <a:pt x="340" y="241"/>
                    <a:pt x="339" y="243"/>
                  </a:cubicBezTo>
                  <a:close/>
                  <a:moveTo>
                    <a:pt x="285" y="234"/>
                  </a:moveTo>
                  <a:cubicBezTo>
                    <a:pt x="285" y="234"/>
                    <a:pt x="285" y="234"/>
                    <a:pt x="285" y="234"/>
                  </a:cubicBezTo>
                  <a:cubicBezTo>
                    <a:pt x="286" y="232"/>
                    <a:pt x="291" y="231"/>
                    <a:pt x="287" y="228"/>
                  </a:cubicBezTo>
                  <a:cubicBezTo>
                    <a:pt x="286" y="230"/>
                    <a:pt x="281" y="232"/>
                    <a:pt x="285" y="234"/>
                  </a:cubicBezTo>
                  <a:close/>
                  <a:moveTo>
                    <a:pt x="272" y="234"/>
                  </a:moveTo>
                  <a:cubicBezTo>
                    <a:pt x="272" y="234"/>
                    <a:pt x="272" y="234"/>
                    <a:pt x="272" y="234"/>
                  </a:cubicBezTo>
                  <a:cubicBezTo>
                    <a:pt x="266" y="237"/>
                    <a:pt x="262" y="240"/>
                    <a:pt x="258" y="244"/>
                  </a:cubicBezTo>
                  <a:cubicBezTo>
                    <a:pt x="268" y="243"/>
                    <a:pt x="274" y="235"/>
                    <a:pt x="281" y="229"/>
                  </a:cubicBezTo>
                  <a:cubicBezTo>
                    <a:pt x="275" y="227"/>
                    <a:pt x="273" y="230"/>
                    <a:pt x="272" y="234"/>
                  </a:cubicBezTo>
                  <a:close/>
                  <a:moveTo>
                    <a:pt x="366" y="252"/>
                  </a:moveTo>
                  <a:cubicBezTo>
                    <a:pt x="366" y="252"/>
                    <a:pt x="366" y="252"/>
                    <a:pt x="366" y="252"/>
                  </a:cubicBezTo>
                  <a:cubicBezTo>
                    <a:pt x="370" y="253"/>
                    <a:pt x="372" y="253"/>
                    <a:pt x="374" y="250"/>
                  </a:cubicBezTo>
                  <a:cubicBezTo>
                    <a:pt x="370" y="250"/>
                    <a:pt x="368" y="250"/>
                    <a:pt x="366" y="252"/>
                  </a:cubicBezTo>
                  <a:close/>
                  <a:moveTo>
                    <a:pt x="266" y="228"/>
                  </a:moveTo>
                  <a:cubicBezTo>
                    <a:pt x="266" y="228"/>
                    <a:pt x="266" y="228"/>
                    <a:pt x="266" y="228"/>
                  </a:cubicBezTo>
                  <a:cubicBezTo>
                    <a:pt x="263" y="235"/>
                    <a:pt x="253" y="237"/>
                    <a:pt x="252" y="243"/>
                  </a:cubicBezTo>
                  <a:cubicBezTo>
                    <a:pt x="258" y="238"/>
                    <a:pt x="269" y="235"/>
                    <a:pt x="271" y="228"/>
                  </a:cubicBezTo>
                  <a:cubicBezTo>
                    <a:pt x="270" y="230"/>
                    <a:pt x="268" y="229"/>
                    <a:pt x="266" y="228"/>
                  </a:cubicBezTo>
                  <a:close/>
                  <a:moveTo>
                    <a:pt x="240" y="252"/>
                  </a:moveTo>
                  <a:cubicBezTo>
                    <a:pt x="240" y="252"/>
                    <a:pt x="240" y="252"/>
                    <a:pt x="240" y="252"/>
                  </a:cubicBezTo>
                  <a:cubicBezTo>
                    <a:pt x="273" y="253"/>
                    <a:pt x="309" y="252"/>
                    <a:pt x="338" y="249"/>
                  </a:cubicBezTo>
                  <a:cubicBezTo>
                    <a:pt x="342" y="249"/>
                    <a:pt x="349" y="252"/>
                    <a:pt x="351" y="247"/>
                  </a:cubicBezTo>
                  <a:cubicBezTo>
                    <a:pt x="350" y="246"/>
                    <a:pt x="349" y="246"/>
                    <a:pt x="348" y="246"/>
                  </a:cubicBezTo>
                  <a:cubicBezTo>
                    <a:pt x="312" y="248"/>
                    <a:pt x="274" y="247"/>
                    <a:pt x="240" y="252"/>
                  </a:cubicBezTo>
                  <a:close/>
                  <a:moveTo>
                    <a:pt x="87" y="192"/>
                  </a:moveTo>
                  <a:cubicBezTo>
                    <a:pt x="87" y="192"/>
                    <a:pt x="87" y="192"/>
                    <a:pt x="87" y="192"/>
                  </a:cubicBezTo>
                  <a:cubicBezTo>
                    <a:pt x="90" y="193"/>
                    <a:pt x="92" y="189"/>
                    <a:pt x="89" y="188"/>
                  </a:cubicBezTo>
                  <a:cubicBezTo>
                    <a:pt x="89" y="190"/>
                    <a:pt x="87" y="190"/>
                    <a:pt x="87" y="192"/>
                  </a:cubicBezTo>
                  <a:close/>
                  <a:moveTo>
                    <a:pt x="240" y="244"/>
                  </a:moveTo>
                  <a:cubicBezTo>
                    <a:pt x="240" y="244"/>
                    <a:pt x="240" y="244"/>
                    <a:pt x="240" y="244"/>
                  </a:cubicBezTo>
                  <a:cubicBezTo>
                    <a:pt x="249" y="241"/>
                    <a:pt x="256" y="235"/>
                    <a:pt x="261" y="228"/>
                  </a:cubicBezTo>
                  <a:cubicBezTo>
                    <a:pt x="253" y="231"/>
                    <a:pt x="248" y="240"/>
                    <a:pt x="240" y="244"/>
                  </a:cubicBezTo>
                  <a:close/>
                  <a:moveTo>
                    <a:pt x="250" y="233"/>
                  </a:moveTo>
                  <a:cubicBezTo>
                    <a:pt x="250" y="233"/>
                    <a:pt x="250" y="233"/>
                    <a:pt x="250" y="233"/>
                  </a:cubicBezTo>
                  <a:cubicBezTo>
                    <a:pt x="250" y="231"/>
                    <a:pt x="253" y="232"/>
                    <a:pt x="253" y="229"/>
                  </a:cubicBezTo>
                  <a:cubicBezTo>
                    <a:pt x="251" y="228"/>
                    <a:pt x="248" y="232"/>
                    <a:pt x="250" y="233"/>
                  </a:cubicBezTo>
                  <a:close/>
                  <a:moveTo>
                    <a:pt x="357" y="256"/>
                  </a:moveTo>
                  <a:cubicBezTo>
                    <a:pt x="357" y="256"/>
                    <a:pt x="357" y="256"/>
                    <a:pt x="357" y="256"/>
                  </a:cubicBezTo>
                  <a:cubicBezTo>
                    <a:pt x="358" y="255"/>
                    <a:pt x="358" y="254"/>
                    <a:pt x="358" y="253"/>
                  </a:cubicBezTo>
                  <a:cubicBezTo>
                    <a:pt x="357" y="252"/>
                    <a:pt x="356" y="252"/>
                    <a:pt x="355" y="252"/>
                  </a:cubicBezTo>
                  <a:cubicBezTo>
                    <a:pt x="354" y="254"/>
                    <a:pt x="355" y="256"/>
                    <a:pt x="357" y="256"/>
                  </a:cubicBezTo>
                  <a:close/>
                  <a:moveTo>
                    <a:pt x="426" y="287"/>
                  </a:moveTo>
                  <a:cubicBezTo>
                    <a:pt x="426" y="287"/>
                    <a:pt x="426" y="287"/>
                    <a:pt x="426" y="287"/>
                  </a:cubicBezTo>
                  <a:cubicBezTo>
                    <a:pt x="426" y="280"/>
                    <a:pt x="427" y="273"/>
                    <a:pt x="423" y="269"/>
                  </a:cubicBezTo>
                  <a:cubicBezTo>
                    <a:pt x="421" y="277"/>
                    <a:pt x="423" y="282"/>
                    <a:pt x="426" y="287"/>
                  </a:cubicBezTo>
                  <a:close/>
                  <a:moveTo>
                    <a:pt x="240" y="229"/>
                  </a:moveTo>
                  <a:cubicBezTo>
                    <a:pt x="240" y="229"/>
                    <a:pt x="240" y="229"/>
                    <a:pt x="240" y="229"/>
                  </a:cubicBezTo>
                  <a:cubicBezTo>
                    <a:pt x="239" y="239"/>
                    <a:pt x="225" y="238"/>
                    <a:pt x="226" y="246"/>
                  </a:cubicBezTo>
                  <a:cubicBezTo>
                    <a:pt x="233" y="240"/>
                    <a:pt x="241" y="237"/>
                    <a:pt x="247" y="230"/>
                  </a:cubicBezTo>
                  <a:cubicBezTo>
                    <a:pt x="244" y="228"/>
                    <a:pt x="243" y="231"/>
                    <a:pt x="240" y="229"/>
                  </a:cubicBezTo>
                  <a:close/>
                  <a:moveTo>
                    <a:pt x="284" y="243"/>
                  </a:moveTo>
                  <a:cubicBezTo>
                    <a:pt x="284" y="243"/>
                    <a:pt x="284" y="243"/>
                    <a:pt x="284" y="243"/>
                  </a:cubicBezTo>
                  <a:cubicBezTo>
                    <a:pt x="285" y="246"/>
                    <a:pt x="291" y="242"/>
                    <a:pt x="287" y="240"/>
                  </a:cubicBezTo>
                  <a:cubicBezTo>
                    <a:pt x="286" y="242"/>
                    <a:pt x="284" y="241"/>
                    <a:pt x="284" y="243"/>
                  </a:cubicBezTo>
                  <a:close/>
                  <a:moveTo>
                    <a:pt x="80" y="196"/>
                  </a:move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2" y="200"/>
                    <a:pt x="84" y="195"/>
                    <a:pt x="82" y="195"/>
                  </a:cubicBezTo>
                  <a:cubicBezTo>
                    <a:pt x="82" y="195"/>
                    <a:pt x="81" y="196"/>
                    <a:pt x="80" y="196"/>
                  </a:cubicBezTo>
                  <a:close/>
                  <a:moveTo>
                    <a:pt x="88" y="202"/>
                  </a:moveTo>
                  <a:cubicBezTo>
                    <a:pt x="88" y="202"/>
                    <a:pt x="88" y="202"/>
                    <a:pt x="88" y="202"/>
                  </a:cubicBezTo>
                  <a:cubicBezTo>
                    <a:pt x="90" y="201"/>
                    <a:pt x="93" y="198"/>
                    <a:pt x="89" y="196"/>
                  </a:cubicBezTo>
                  <a:cubicBezTo>
                    <a:pt x="90" y="199"/>
                    <a:pt x="85" y="200"/>
                    <a:pt x="88" y="202"/>
                  </a:cubicBezTo>
                  <a:close/>
                  <a:moveTo>
                    <a:pt x="226" y="239"/>
                  </a:moveTo>
                  <a:cubicBezTo>
                    <a:pt x="226" y="239"/>
                    <a:pt x="226" y="239"/>
                    <a:pt x="226" y="239"/>
                  </a:cubicBezTo>
                  <a:cubicBezTo>
                    <a:pt x="228" y="236"/>
                    <a:pt x="237" y="234"/>
                    <a:pt x="235" y="231"/>
                  </a:cubicBezTo>
                  <a:cubicBezTo>
                    <a:pt x="233" y="234"/>
                    <a:pt x="225" y="235"/>
                    <a:pt x="226" y="239"/>
                  </a:cubicBezTo>
                  <a:close/>
                  <a:moveTo>
                    <a:pt x="213" y="243"/>
                  </a:moveTo>
                  <a:cubicBezTo>
                    <a:pt x="213" y="243"/>
                    <a:pt x="213" y="243"/>
                    <a:pt x="213" y="243"/>
                  </a:cubicBezTo>
                  <a:cubicBezTo>
                    <a:pt x="219" y="242"/>
                    <a:pt x="227" y="234"/>
                    <a:pt x="228" y="230"/>
                  </a:cubicBezTo>
                  <a:cubicBezTo>
                    <a:pt x="223" y="234"/>
                    <a:pt x="217" y="237"/>
                    <a:pt x="213" y="243"/>
                  </a:cubicBezTo>
                  <a:close/>
                  <a:moveTo>
                    <a:pt x="215" y="234"/>
                  </a:moveTo>
                  <a:cubicBezTo>
                    <a:pt x="215" y="234"/>
                    <a:pt x="215" y="234"/>
                    <a:pt x="215" y="234"/>
                  </a:cubicBezTo>
                  <a:cubicBezTo>
                    <a:pt x="218" y="236"/>
                    <a:pt x="222" y="232"/>
                    <a:pt x="219" y="231"/>
                  </a:cubicBezTo>
                  <a:cubicBezTo>
                    <a:pt x="218" y="232"/>
                    <a:pt x="215" y="232"/>
                    <a:pt x="215" y="234"/>
                  </a:cubicBezTo>
                  <a:close/>
                  <a:moveTo>
                    <a:pt x="87" y="213"/>
                  </a:moveTo>
                  <a:cubicBezTo>
                    <a:pt x="87" y="213"/>
                    <a:pt x="87" y="213"/>
                    <a:pt x="87" y="213"/>
                  </a:cubicBezTo>
                  <a:cubicBezTo>
                    <a:pt x="88" y="210"/>
                    <a:pt x="91" y="210"/>
                    <a:pt x="92" y="205"/>
                  </a:cubicBezTo>
                  <a:cubicBezTo>
                    <a:pt x="88" y="204"/>
                    <a:pt x="85" y="211"/>
                    <a:pt x="87" y="213"/>
                  </a:cubicBezTo>
                  <a:close/>
                  <a:moveTo>
                    <a:pt x="198" y="235"/>
                  </a:moveTo>
                  <a:cubicBezTo>
                    <a:pt x="198" y="235"/>
                    <a:pt x="198" y="235"/>
                    <a:pt x="198" y="235"/>
                  </a:cubicBezTo>
                  <a:cubicBezTo>
                    <a:pt x="199" y="233"/>
                    <a:pt x="202" y="234"/>
                    <a:pt x="201" y="231"/>
                  </a:cubicBezTo>
                  <a:cubicBezTo>
                    <a:pt x="199" y="229"/>
                    <a:pt x="196" y="234"/>
                    <a:pt x="198" y="235"/>
                  </a:cubicBezTo>
                  <a:close/>
                  <a:moveTo>
                    <a:pt x="178" y="240"/>
                  </a:moveTo>
                  <a:cubicBezTo>
                    <a:pt x="178" y="240"/>
                    <a:pt x="178" y="240"/>
                    <a:pt x="178" y="240"/>
                  </a:cubicBezTo>
                  <a:cubicBezTo>
                    <a:pt x="181" y="235"/>
                    <a:pt x="188" y="237"/>
                    <a:pt x="190" y="231"/>
                  </a:cubicBezTo>
                  <a:cubicBezTo>
                    <a:pt x="185" y="231"/>
                    <a:pt x="178" y="236"/>
                    <a:pt x="178" y="240"/>
                  </a:cubicBezTo>
                  <a:close/>
                  <a:moveTo>
                    <a:pt x="167" y="237"/>
                  </a:moveTo>
                  <a:cubicBezTo>
                    <a:pt x="167" y="237"/>
                    <a:pt x="167" y="237"/>
                    <a:pt x="167" y="237"/>
                  </a:cubicBezTo>
                  <a:cubicBezTo>
                    <a:pt x="173" y="238"/>
                    <a:pt x="177" y="234"/>
                    <a:pt x="180" y="231"/>
                  </a:cubicBezTo>
                  <a:cubicBezTo>
                    <a:pt x="174" y="225"/>
                    <a:pt x="171" y="234"/>
                    <a:pt x="167" y="237"/>
                  </a:cubicBezTo>
                  <a:close/>
                  <a:moveTo>
                    <a:pt x="197" y="245"/>
                  </a:moveTo>
                  <a:cubicBezTo>
                    <a:pt x="197" y="245"/>
                    <a:pt x="197" y="245"/>
                    <a:pt x="197" y="245"/>
                  </a:cubicBezTo>
                  <a:cubicBezTo>
                    <a:pt x="201" y="247"/>
                    <a:pt x="203" y="245"/>
                    <a:pt x="207" y="246"/>
                  </a:cubicBezTo>
                  <a:cubicBezTo>
                    <a:pt x="208" y="243"/>
                    <a:pt x="217" y="239"/>
                    <a:pt x="213" y="237"/>
                  </a:cubicBezTo>
                  <a:cubicBezTo>
                    <a:pt x="209" y="245"/>
                    <a:pt x="202" y="242"/>
                    <a:pt x="197" y="245"/>
                  </a:cubicBezTo>
                  <a:close/>
                  <a:moveTo>
                    <a:pt x="90" y="219"/>
                  </a:moveTo>
                  <a:cubicBezTo>
                    <a:pt x="90" y="219"/>
                    <a:pt x="90" y="219"/>
                    <a:pt x="90" y="219"/>
                  </a:cubicBezTo>
                  <a:cubicBezTo>
                    <a:pt x="91" y="217"/>
                    <a:pt x="97" y="212"/>
                    <a:pt x="92" y="211"/>
                  </a:cubicBezTo>
                  <a:cubicBezTo>
                    <a:pt x="92" y="214"/>
                    <a:pt x="87" y="216"/>
                    <a:pt x="90" y="219"/>
                  </a:cubicBezTo>
                  <a:close/>
                  <a:moveTo>
                    <a:pt x="157" y="241"/>
                  </a:moveTo>
                  <a:cubicBezTo>
                    <a:pt x="157" y="241"/>
                    <a:pt x="157" y="241"/>
                    <a:pt x="157" y="241"/>
                  </a:cubicBezTo>
                  <a:cubicBezTo>
                    <a:pt x="159" y="236"/>
                    <a:pt x="172" y="235"/>
                    <a:pt x="167" y="229"/>
                  </a:cubicBezTo>
                  <a:cubicBezTo>
                    <a:pt x="165" y="234"/>
                    <a:pt x="156" y="235"/>
                    <a:pt x="157" y="241"/>
                  </a:cubicBezTo>
                  <a:close/>
                  <a:moveTo>
                    <a:pt x="427" y="294"/>
                  </a:moveTo>
                  <a:cubicBezTo>
                    <a:pt x="427" y="294"/>
                    <a:pt x="427" y="294"/>
                    <a:pt x="427" y="294"/>
                  </a:cubicBezTo>
                  <a:cubicBezTo>
                    <a:pt x="427" y="292"/>
                    <a:pt x="427" y="289"/>
                    <a:pt x="426" y="288"/>
                  </a:cubicBezTo>
                  <a:cubicBezTo>
                    <a:pt x="425" y="291"/>
                    <a:pt x="424" y="293"/>
                    <a:pt x="427" y="294"/>
                  </a:cubicBezTo>
                  <a:close/>
                  <a:moveTo>
                    <a:pt x="147" y="239"/>
                  </a:moveTo>
                  <a:cubicBezTo>
                    <a:pt x="147" y="239"/>
                    <a:pt x="147" y="239"/>
                    <a:pt x="147" y="239"/>
                  </a:cubicBezTo>
                  <a:cubicBezTo>
                    <a:pt x="154" y="238"/>
                    <a:pt x="158" y="233"/>
                    <a:pt x="162" y="229"/>
                  </a:cubicBezTo>
                  <a:cubicBezTo>
                    <a:pt x="154" y="227"/>
                    <a:pt x="153" y="236"/>
                    <a:pt x="147" y="239"/>
                  </a:cubicBezTo>
                  <a:close/>
                  <a:moveTo>
                    <a:pt x="90" y="227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95" y="226"/>
                    <a:pt x="99" y="223"/>
                    <a:pt x="102" y="218"/>
                  </a:cubicBezTo>
                  <a:cubicBezTo>
                    <a:pt x="101" y="217"/>
                    <a:pt x="100" y="216"/>
                    <a:pt x="98" y="216"/>
                  </a:cubicBezTo>
                  <a:cubicBezTo>
                    <a:pt x="96" y="221"/>
                    <a:pt x="91" y="222"/>
                    <a:pt x="90" y="227"/>
                  </a:cubicBezTo>
                  <a:close/>
                  <a:moveTo>
                    <a:pt x="137" y="226"/>
                  </a:moveTo>
                  <a:cubicBezTo>
                    <a:pt x="137" y="226"/>
                    <a:pt x="137" y="226"/>
                    <a:pt x="137" y="226"/>
                  </a:cubicBezTo>
                  <a:cubicBezTo>
                    <a:pt x="134" y="232"/>
                    <a:pt x="128" y="234"/>
                    <a:pt x="125" y="241"/>
                  </a:cubicBezTo>
                  <a:cubicBezTo>
                    <a:pt x="134" y="241"/>
                    <a:pt x="137" y="232"/>
                    <a:pt x="144" y="231"/>
                  </a:cubicBezTo>
                  <a:cubicBezTo>
                    <a:pt x="143" y="236"/>
                    <a:pt x="138" y="236"/>
                    <a:pt x="136" y="241"/>
                  </a:cubicBezTo>
                  <a:cubicBezTo>
                    <a:pt x="143" y="239"/>
                    <a:pt x="149" y="234"/>
                    <a:pt x="153" y="228"/>
                  </a:cubicBezTo>
                  <a:cubicBezTo>
                    <a:pt x="147" y="226"/>
                    <a:pt x="144" y="228"/>
                    <a:pt x="137" y="226"/>
                  </a:cubicBezTo>
                  <a:close/>
                  <a:moveTo>
                    <a:pt x="179" y="243"/>
                  </a:moveTo>
                  <a:cubicBezTo>
                    <a:pt x="179" y="243"/>
                    <a:pt x="179" y="243"/>
                    <a:pt x="179" y="243"/>
                  </a:cubicBezTo>
                  <a:cubicBezTo>
                    <a:pt x="183" y="246"/>
                    <a:pt x="187" y="240"/>
                    <a:pt x="185" y="237"/>
                  </a:cubicBezTo>
                  <a:cubicBezTo>
                    <a:pt x="183" y="239"/>
                    <a:pt x="180" y="239"/>
                    <a:pt x="179" y="243"/>
                  </a:cubicBezTo>
                  <a:close/>
                  <a:moveTo>
                    <a:pt x="219" y="245"/>
                  </a:moveTo>
                  <a:cubicBezTo>
                    <a:pt x="219" y="245"/>
                    <a:pt x="219" y="245"/>
                    <a:pt x="219" y="245"/>
                  </a:cubicBezTo>
                  <a:cubicBezTo>
                    <a:pt x="213" y="246"/>
                    <a:pt x="222" y="248"/>
                    <a:pt x="219" y="245"/>
                  </a:cubicBezTo>
                  <a:close/>
                  <a:moveTo>
                    <a:pt x="100" y="228"/>
                  </a:moveTo>
                  <a:cubicBezTo>
                    <a:pt x="100" y="228"/>
                    <a:pt x="100" y="228"/>
                    <a:pt x="100" y="228"/>
                  </a:cubicBezTo>
                  <a:cubicBezTo>
                    <a:pt x="104" y="228"/>
                    <a:pt x="107" y="225"/>
                    <a:pt x="109" y="222"/>
                  </a:cubicBezTo>
                  <a:cubicBezTo>
                    <a:pt x="105" y="218"/>
                    <a:pt x="102" y="225"/>
                    <a:pt x="100" y="228"/>
                  </a:cubicBezTo>
                  <a:close/>
                  <a:moveTo>
                    <a:pt x="116" y="237"/>
                  </a:moveTo>
                  <a:cubicBezTo>
                    <a:pt x="116" y="237"/>
                    <a:pt x="116" y="237"/>
                    <a:pt x="116" y="237"/>
                  </a:cubicBezTo>
                  <a:cubicBezTo>
                    <a:pt x="123" y="236"/>
                    <a:pt x="128" y="232"/>
                    <a:pt x="133" y="226"/>
                  </a:cubicBezTo>
                  <a:cubicBezTo>
                    <a:pt x="124" y="225"/>
                    <a:pt x="121" y="232"/>
                    <a:pt x="116" y="237"/>
                  </a:cubicBezTo>
                  <a:close/>
                  <a:moveTo>
                    <a:pt x="112" y="227"/>
                  </a:moveTo>
                  <a:cubicBezTo>
                    <a:pt x="112" y="227"/>
                    <a:pt x="112" y="227"/>
                    <a:pt x="112" y="227"/>
                  </a:cubicBezTo>
                  <a:cubicBezTo>
                    <a:pt x="112" y="225"/>
                    <a:pt x="116" y="223"/>
                    <a:pt x="111" y="222"/>
                  </a:cubicBezTo>
                  <a:cubicBezTo>
                    <a:pt x="111" y="224"/>
                    <a:pt x="110" y="226"/>
                    <a:pt x="112" y="227"/>
                  </a:cubicBezTo>
                  <a:close/>
                  <a:moveTo>
                    <a:pt x="112" y="232"/>
                  </a:moveTo>
                  <a:cubicBezTo>
                    <a:pt x="112" y="232"/>
                    <a:pt x="112" y="232"/>
                    <a:pt x="112" y="232"/>
                  </a:cubicBezTo>
                  <a:cubicBezTo>
                    <a:pt x="116" y="231"/>
                    <a:pt x="120" y="229"/>
                    <a:pt x="123" y="225"/>
                  </a:cubicBezTo>
                  <a:cubicBezTo>
                    <a:pt x="120" y="224"/>
                    <a:pt x="118" y="224"/>
                    <a:pt x="116" y="223"/>
                  </a:cubicBezTo>
                  <a:cubicBezTo>
                    <a:pt x="116" y="228"/>
                    <a:pt x="113" y="228"/>
                    <a:pt x="112" y="232"/>
                  </a:cubicBezTo>
                  <a:close/>
                  <a:moveTo>
                    <a:pt x="87" y="225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6" y="222"/>
                    <a:pt x="87" y="219"/>
                    <a:pt x="85" y="218"/>
                  </a:cubicBezTo>
                  <a:cubicBezTo>
                    <a:pt x="81" y="219"/>
                    <a:pt x="83" y="223"/>
                    <a:pt x="87" y="225"/>
                  </a:cubicBezTo>
                  <a:close/>
                  <a:moveTo>
                    <a:pt x="186" y="244"/>
                  </a:moveTo>
                  <a:cubicBezTo>
                    <a:pt x="186" y="244"/>
                    <a:pt x="186" y="244"/>
                    <a:pt x="186" y="244"/>
                  </a:cubicBezTo>
                  <a:cubicBezTo>
                    <a:pt x="189" y="245"/>
                    <a:pt x="191" y="244"/>
                    <a:pt x="192" y="242"/>
                  </a:cubicBezTo>
                  <a:cubicBezTo>
                    <a:pt x="189" y="241"/>
                    <a:pt x="186" y="240"/>
                    <a:pt x="186" y="244"/>
                  </a:cubicBezTo>
                  <a:close/>
                  <a:moveTo>
                    <a:pt x="219" y="251"/>
                  </a:moveTo>
                  <a:cubicBezTo>
                    <a:pt x="219" y="251"/>
                    <a:pt x="219" y="251"/>
                    <a:pt x="219" y="251"/>
                  </a:cubicBezTo>
                  <a:cubicBezTo>
                    <a:pt x="223" y="252"/>
                    <a:pt x="227" y="254"/>
                    <a:pt x="228" y="251"/>
                  </a:cubicBezTo>
                  <a:cubicBezTo>
                    <a:pt x="225" y="250"/>
                    <a:pt x="221" y="250"/>
                    <a:pt x="219" y="251"/>
                  </a:cubicBezTo>
                  <a:close/>
                  <a:moveTo>
                    <a:pt x="168" y="242"/>
                  </a:moveTo>
                  <a:cubicBezTo>
                    <a:pt x="168" y="242"/>
                    <a:pt x="168" y="242"/>
                    <a:pt x="168" y="242"/>
                  </a:cubicBezTo>
                  <a:cubicBezTo>
                    <a:pt x="169" y="242"/>
                    <a:pt x="170" y="243"/>
                    <a:pt x="171" y="243"/>
                  </a:cubicBezTo>
                  <a:cubicBezTo>
                    <a:pt x="171" y="241"/>
                    <a:pt x="172" y="239"/>
                    <a:pt x="169" y="239"/>
                  </a:cubicBezTo>
                  <a:cubicBezTo>
                    <a:pt x="169" y="241"/>
                    <a:pt x="168" y="241"/>
                    <a:pt x="168" y="242"/>
                  </a:cubicBezTo>
                  <a:close/>
                  <a:moveTo>
                    <a:pt x="407" y="323"/>
                  </a:moveTo>
                  <a:cubicBezTo>
                    <a:pt x="407" y="323"/>
                    <a:pt x="407" y="323"/>
                    <a:pt x="407" y="323"/>
                  </a:cubicBezTo>
                  <a:cubicBezTo>
                    <a:pt x="411" y="325"/>
                    <a:pt x="409" y="320"/>
                    <a:pt x="411" y="318"/>
                  </a:cubicBezTo>
                  <a:cubicBezTo>
                    <a:pt x="412" y="316"/>
                    <a:pt x="414" y="316"/>
                    <a:pt x="415" y="313"/>
                  </a:cubicBezTo>
                  <a:cubicBezTo>
                    <a:pt x="418" y="308"/>
                    <a:pt x="419" y="301"/>
                    <a:pt x="417" y="296"/>
                  </a:cubicBezTo>
                  <a:cubicBezTo>
                    <a:pt x="415" y="303"/>
                    <a:pt x="410" y="314"/>
                    <a:pt x="407" y="323"/>
                  </a:cubicBezTo>
                  <a:close/>
                  <a:moveTo>
                    <a:pt x="159" y="246"/>
                  </a:moveTo>
                  <a:cubicBezTo>
                    <a:pt x="159" y="246"/>
                    <a:pt x="159" y="246"/>
                    <a:pt x="159" y="246"/>
                  </a:cubicBezTo>
                  <a:cubicBezTo>
                    <a:pt x="153" y="246"/>
                    <a:pt x="147" y="244"/>
                    <a:pt x="143" y="247"/>
                  </a:cubicBezTo>
                  <a:cubicBezTo>
                    <a:pt x="160" y="252"/>
                    <a:pt x="185" y="253"/>
                    <a:pt x="202" y="250"/>
                  </a:cubicBezTo>
                  <a:cubicBezTo>
                    <a:pt x="187" y="248"/>
                    <a:pt x="171" y="247"/>
                    <a:pt x="159" y="246"/>
                  </a:cubicBezTo>
                  <a:close/>
                  <a:moveTo>
                    <a:pt x="92" y="231"/>
                  </a:moveTo>
                  <a:cubicBezTo>
                    <a:pt x="92" y="231"/>
                    <a:pt x="92" y="231"/>
                    <a:pt x="92" y="231"/>
                  </a:cubicBezTo>
                  <a:cubicBezTo>
                    <a:pt x="94" y="234"/>
                    <a:pt x="103" y="237"/>
                    <a:pt x="100" y="230"/>
                  </a:cubicBezTo>
                  <a:cubicBezTo>
                    <a:pt x="96" y="233"/>
                    <a:pt x="96" y="230"/>
                    <a:pt x="95" y="227"/>
                  </a:cubicBezTo>
                  <a:cubicBezTo>
                    <a:pt x="95" y="229"/>
                    <a:pt x="92" y="228"/>
                    <a:pt x="92" y="231"/>
                  </a:cubicBezTo>
                  <a:close/>
                  <a:moveTo>
                    <a:pt x="101" y="236"/>
                  </a:moveTo>
                  <a:cubicBezTo>
                    <a:pt x="101" y="236"/>
                    <a:pt x="101" y="236"/>
                    <a:pt x="101" y="236"/>
                  </a:cubicBezTo>
                  <a:cubicBezTo>
                    <a:pt x="103" y="239"/>
                    <a:pt x="109" y="239"/>
                    <a:pt x="111" y="241"/>
                  </a:cubicBezTo>
                  <a:cubicBezTo>
                    <a:pt x="112" y="240"/>
                    <a:pt x="113" y="237"/>
                    <a:pt x="114" y="236"/>
                  </a:cubicBezTo>
                  <a:cubicBezTo>
                    <a:pt x="108" y="239"/>
                    <a:pt x="106" y="234"/>
                    <a:pt x="101" y="236"/>
                  </a:cubicBezTo>
                  <a:close/>
                  <a:moveTo>
                    <a:pt x="118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21" y="242"/>
                    <a:pt x="122" y="241"/>
                    <a:pt x="123" y="238"/>
                  </a:cubicBezTo>
                  <a:cubicBezTo>
                    <a:pt x="120" y="237"/>
                    <a:pt x="118" y="238"/>
                    <a:pt x="118" y="241"/>
                  </a:cubicBezTo>
                  <a:close/>
                  <a:moveTo>
                    <a:pt x="418" y="315"/>
                  </a:moveTo>
                  <a:cubicBezTo>
                    <a:pt x="418" y="315"/>
                    <a:pt x="418" y="315"/>
                    <a:pt x="418" y="315"/>
                  </a:cubicBezTo>
                  <a:cubicBezTo>
                    <a:pt x="421" y="318"/>
                    <a:pt x="424" y="308"/>
                    <a:pt x="420" y="309"/>
                  </a:cubicBezTo>
                  <a:cubicBezTo>
                    <a:pt x="420" y="312"/>
                    <a:pt x="420" y="312"/>
                    <a:pt x="418" y="315"/>
                  </a:cubicBezTo>
                  <a:close/>
                  <a:moveTo>
                    <a:pt x="411" y="344"/>
                  </a:moveTo>
                  <a:cubicBezTo>
                    <a:pt x="411" y="344"/>
                    <a:pt x="411" y="344"/>
                    <a:pt x="411" y="344"/>
                  </a:cubicBezTo>
                  <a:cubicBezTo>
                    <a:pt x="411" y="338"/>
                    <a:pt x="415" y="338"/>
                    <a:pt x="415" y="333"/>
                  </a:cubicBezTo>
                  <a:cubicBezTo>
                    <a:pt x="412" y="331"/>
                    <a:pt x="414" y="326"/>
                    <a:pt x="412" y="323"/>
                  </a:cubicBezTo>
                  <a:cubicBezTo>
                    <a:pt x="412" y="330"/>
                    <a:pt x="404" y="341"/>
                    <a:pt x="411" y="344"/>
                  </a:cubicBezTo>
                  <a:close/>
                  <a:moveTo>
                    <a:pt x="400" y="339"/>
                  </a:moveTo>
                  <a:cubicBezTo>
                    <a:pt x="400" y="339"/>
                    <a:pt x="400" y="339"/>
                    <a:pt x="400" y="339"/>
                  </a:cubicBezTo>
                  <a:cubicBezTo>
                    <a:pt x="404" y="341"/>
                    <a:pt x="406" y="333"/>
                    <a:pt x="404" y="331"/>
                  </a:cubicBezTo>
                  <a:cubicBezTo>
                    <a:pt x="403" y="334"/>
                    <a:pt x="401" y="336"/>
                    <a:pt x="400" y="339"/>
                  </a:cubicBezTo>
                  <a:close/>
                  <a:moveTo>
                    <a:pt x="396" y="361"/>
                  </a:moveTo>
                  <a:cubicBezTo>
                    <a:pt x="396" y="361"/>
                    <a:pt x="396" y="361"/>
                    <a:pt x="396" y="361"/>
                  </a:cubicBezTo>
                  <a:cubicBezTo>
                    <a:pt x="399" y="363"/>
                    <a:pt x="401" y="358"/>
                    <a:pt x="401" y="361"/>
                  </a:cubicBezTo>
                  <a:cubicBezTo>
                    <a:pt x="399" y="366"/>
                    <a:pt x="393" y="377"/>
                    <a:pt x="389" y="371"/>
                  </a:cubicBezTo>
                  <a:cubicBezTo>
                    <a:pt x="383" y="379"/>
                    <a:pt x="391" y="382"/>
                    <a:pt x="386" y="389"/>
                  </a:cubicBezTo>
                  <a:cubicBezTo>
                    <a:pt x="392" y="387"/>
                    <a:pt x="393" y="379"/>
                    <a:pt x="396" y="373"/>
                  </a:cubicBezTo>
                  <a:cubicBezTo>
                    <a:pt x="398" y="369"/>
                    <a:pt x="402" y="364"/>
                    <a:pt x="404" y="358"/>
                  </a:cubicBezTo>
                  <a:cubicBezTo>
                    <a:pt x="401" y="355"/>
                    <a:pt x="402" y="350"/>
                    <a:pt x="404" y="343"/>
                  </a:cubicBezTo>
                  <a:cubicBezTo>
                    <a:pt x="403" y="343"/>
                    <a:pt x="402" y="343"/>
                    <a:pt x="401" y="343"/>
                  </a:cubicBezTo>
                  <a:cubicBezTo>
                    <a:pt x="398" y="350"/>
                    <a:pt x="398" y="353"/>
                    <a:pt x="396" y="361"/>
                  </a:cubicBezTo>
                  <a:close/>
                  <a:moveTo>
                    <a:pt x="405" y="352"/>
                  </a:moveTo>
                  <a:cubicBezTo>
                    <a:pt x="405" y="352"/>
                    <a:pt x="405" y="352"/>
                    <a:pt x="405" y="352"/>
                  </a:cubicBezTo>
                  <a:cubicBezTo>
                    <a:pt x="408" y="350"/>
                    <a:pt x="408" y="346"/>
                    <a:pt x="406" y="345"/>
                  </a:cubicBezTo>
                  <a:cubicBezTo>
                    <a:pt x="404" y="346"/>
                    <a:pt x="404" y="350"/>
                    <a:pt x="405" y="352"/>
                  </a:cubicBezTo>
                  <a:close/>
                  <a:moveTo>
                    <a:pt x="389" y="367"/>
                  </a:moveTo>
                  <a:cubicBezTo>
                    <a:pt x="389" y="367"/>
                    <a:pt x="389" y="367"/>
                    <a:pt x="389" y="367"/>
                  </a:cubicBezTo>
                  <a:cubicBezTo>
                    <a:pt x="391" y="367"/>
                    <a:pt x="393" y="360"/>
                    <a:pt x="391" y="359"/>
                  </a:cubicBezTo>
                  <a:cubicBezTo>
                    <a:pt x="391" y="362"/>
                    <a:pt x="384" y="365"/>
                    <a:pt x="389" y="367"/>
                  </a:cubicBezTo>
                  <a:close/>
                  <a:moveTo>
                    <a:pt x="373" y="400"/>
                  </a:moveTo>
                  <a:cubicBezTo>
                    <a:pt x="373" y="400"/>
                    <a:pt x="373" y="400"/>
                    <a:pt x="373" y="400"/>
                  </a:cubicBezTo>
                  <a:cubicBezTo>
                    <a:pt x="376" y="393"/>
                    <a:pt x="383" y="387"/>
                    <a:pt x="382" y="379"/>
                  </a:cubicBezTo>
                  <a:cubicBezTo>
                    <a:pt x="379" y="385"/>
                    <a:pt x="372" y="393"/>
                    <a:pt x="373" y="400"/>
                  </a:cubicBezTo>
                  <a:close/>
                  <a:moveTo>
                    <a:pt x="383" y="392"/>
                  </a:moveTo>
                  <a:cubicBezTo>
                    <a:pt x="383" y="392"/>
                    <a:pt x="383" y="392"/>
                    <a:pt x="383" y="392"/>
                  </a:cubicBezTo>
                  <a:cubicBezTo>
                    <a:pt x="385" y="392"/>
                    <a:pt x="386" y="393"/>
                    <a:pt x="387" y="393"/>
                  </a:cubicBezTo>
                  <a:cubicBezTo>
                    <a:pt x="387" y="392"/>
                    <a:pt x="387" y="392"/>
                    <a:pt x="387" y="391"/>
                  </a:cubicBezTo>
                  <a:cubicBezTo>
                    <a:pt x="386" y="391"/>
                    <a:pt x="385" y="390"/>
                    <a:pt x="384" y="390"/>
                  </a:cubicBezTo>
                  <a:cubicBezTo>
                    <a:pt x="384" y="391"/>
                    <a:pt x="384" y="391"/>
                    <a:pt x="383" y="392"/>
                  </a:cubicBezTo>
                  <a:close/>
                  <a:moveTo>
                    <a:pt x="371" y="408"/>
                  </a:moveTo>
                  <a:cubicBezTo>
                    <a:pt x="371" y="408"/>
                    <a:pt x="371" y="408"/>
                    <a:pt x="371" y="408"/>
                  </a:cubicBezTo>
                  <a:cubicBezTo>
                    <a:pt x="372" y="407"/>
                    <a:pt x="375" y="402"/>
                    <a:pt x="371" y="402"/>
                  </a:cubicBezTo>
                  <a:cubicBezTo>
                    <a:pt x="370" y="405"/>
                    <a:pt x="367" y="406"/>
                    <a:pt x="371" y="408"/>
                  </a:cubicBezTo>
                  <a:close/>
                  <a:moveTo>
                    <a:pt x="360" y="428"/>
                  </a:moveTo>
                  <a:cubicBezTo>
                    <a:pt x="360" y="428"/>
                    <a:pt x="360" y="428"/>
                    <a:pt x="360" y="428"/>
                  </a:cubicBezTo>
                  <a:cubicBezTo>
                    <a:pt x="361" y="421"/>
                    <a:pt x="369" y="418"/>
                    <a:pt x="367" y="410"/>
                  </a:cubicBezTo>
                  <a:cubicBezTo>
                    <a:pt x="365" y="416"/>
                    <a:pt x="359" y="422"/>
                    <a:pt x="360" y="428"/>
                  </a:cubicBezTo>
                  <a:close/>
                  <a:moveTo>
                    <a:pt x="369" y="427"/>
                  </a:moveTo>
                  <a:cubicBezTo>
                    <a:pt x="369" y="427"/>
                    <a:pt x="369" y="427"/>
                    <a:pt x="369" y="427"/>
                  </a:cubicBezTo>
                  <a:cubicBezTo>
                    <a:pt x="370" y="426"/>
                    <a:pt x="372" y="421"/>
                    <a:pt x="369" y="420"/>
                  </a:cubicBezTo>
                  <a:cubicBezTo>
                    <a:pt x="369" y="422"/>
                    <a:pt x="366" y="427"/>
                    <a:pt x="369" y="427"/>
                  </a:cubicBezTo>
                  <a:close/>
                  <a:moveTo>
                    <a:pt x="359" y="434"/>
                  </a:moveTo>
                  <a:cubicBezTo>
                    <a:pt x="359" y="434"/>
                    <a:pt x="359" y="434"/>
                    <a:pt x="359" y="434"/>
                  </a:cubicBezTo>
                  <a:cubicBezTo>
                    <a:pt x="360" y="432"/>
                    <a:pt x="360" y="430"/>
                    <a:pt x="358" y="429"/>
                  </a:cubicBezTo>
                  <a:cubicBezTo>
                    <a:pt x="357" y="431"/>
                    <a:pt x="355" y="435"/>
                    <a:pt x="359" y="434"/>
                  </a:cubicBezTo>
                  <a:close/>
                  <a:moveTo>
                    <a:pt x="335" y="468"/>
                  </a:moveTo>
                  <a:cubicBezTo>
                    <a:pt x="335" y="468"/>
                    <a:pt x="335" y="468"/>
                    <a:pt x="335" y="468"/>
                  </a:cubicBezTo>
                  <a:cubicBezTo>
                    <a:pt x="336" y="469"/>
                    <a:pt x="336" y="469"/>
                    <a:pt x="337" y="469"/>
                  </a:cubicBezTo>
                  <a:cubicBezTo>
                    <a:pt x="339" y="468"/>
                    <a:pt x="339" y="466"/>
                    <a:pt x="337" y="465"/>
                  </a:cubicBezTo>
                  <a:cubicBezTo>
                    <a:pt x="336" y="467"/>
                    <a:pt x="336" y="468"/>
                    <a:pt x="335" y="468"/>
                  </a:cubicBezTo>
                  <a:close/>
                  <a:moveTo>
                    <a:pt x="324" y="475"/>
                  </a:moveTo>
                  <a:cubicBezTo>
                    <a:pt x="324" y="475"/>
                    <a:pt x="324" y="475"/>
                    <a:pt x="324" y="475"/>
                  </a:cubicBezTo>
                  <a:cubicBezTo>
                    <a:pt x="319" y="476"/>
                    <a:pt x="315" y="478"/>
                    <a:pt x="312" y="482"/>
                  </a:cubicBezTo>
                  <a:cubicBezTo>
                    <a:pt x="320" y="481"/>
                    <a:pt x="331" y="476"/>
                    <a:pt x="330" y="467"/>
                  </a:cubicBezTo>
                  <a:cubicBezTo>
                    <a:pt x="326" y="470"/>
                    <a:pt x="325" y="471"/>
                    <a:pt x="324" y="475"/>
                  </a:cubicBezTo>
                  <a:close/>
                  <a:moveTo>
                    <a:pt x="308" y="479"/>
                  </a:moveTo>
                  <a:cubicBezTo>
                    <a:pt x="308" y="479"/>
                    <a:pt x="308" y="479"/>
                    <a:pt x="308" y="479"/>
                  </a:cubicBezTo>
                  <a:cubicBezTo>
                    <a:pt x="312" y="479"/>
                    <a:pt x="326" y="473"/>
                    <a:pt x="321" y="471"/>
                  </a:cubicBezTo>
                  <a:cubicBezTo>
                    <a:pt x="317" y="473"/>
                    <a:pt x="312" y="475"/>
                    <a:pt x="308" y="479"/>
                  </a:cubicBezTo>
                  <a:close/>
                  <a:moveTo>
                    <a:pt x="295" y="479"/>
                  </a:moveTo>
                  <a:cubicBezTo>
                    <a:pt x="295" y="479"/>
                    <a:pt x="295" y="479"/>
                    <a:pt x="295" y="479"/>
                  </a:cubicBezTo>
                  <a:cubicBezTo>
                    <a:pt x="298" y="481"/>
                    <a:pt x="303" y="478"/>
                    <a:pt x="301" y="476"/>
                  </a:cubicBezTo>
                  <a:cubicBezTo>
                    <a:pt x="299" y="477"/>
                    <a:pt x="296" y="477"/>
                    <a:pt x="295" y="479"/>
                  </a:cubicBezTo>
                  <a:close/>
                  <a:moveTo>
                    <a:pt x="297" y="483"/>
                  </a:moveTo>
                  <a:cubicBezTo>
                    <a:pt x="297" y="483"/>
                    <a:pt x="297" y="483"/>
                    <a:pt x="297" y="483"/>
                  </a:cubicBezTo>
                  <a:cubicBezTo>
                    <a:pt x="300" y="485"/>
                    <a:pt x="303" y="482"/>
                    <a:pt x="300" y="480"/>
                  </a:cubicBezTo>
                  <a:cubicBezTo>
                    <a:pt x="299" y="482"/>
                    <a:pt x="297" y="482"/>
                    <a:pt x="297" y="483"/>
                  </a:cubicBezTo>
                  <a:close/>
                  <a:moveTo>
                    <a:pt x="272" y="485"/>
                  </a:moveTo>
                  <a:cubicBezTo>
                    <a:pt x="272" y="485"/>
                    <a:pt x="272" y="485"/>
                    <a:pt x="272" y="485"/>
                  </a:cubicBezTo>
                  <a:cubicBezTo>
                    <a:pt x="277" y="483"/>
                    <a:pt x="286" y="488"/>
                    <a:pt x="288" y="481"/>
                  </a:cubicBezTo>
                  <a:cubicBezTo>
                    <a:pt x="284" y="484"/>
                    <a:pt x="270" y="479"/>
                    <a:pt x="272" y="485"/>
                  </a:cubicBezTo>
                  <a:close/>
                  <a:moveTo>
                    <a:pt x="255" y="482"/>
                  </a:moveTo>
                  <a:cubicBezTo>
                    <a:pt x="255" y="482"/>
                    <a:pt x="255" y="482"/>
                    <a:pt x="255" y="482"/>
                  </a:cubicBezTo>
                  <a:cubicBezTo>
                    <a:pt x="257" y="482"/>
                    <a:pt x="258" y="482"/>
                    <a:pt x="259" y="480"/>
                  </a:cubicBezTo>
                  <a:cubicBezTo>
                    <a:pt x="257" y="480"/>
                    <a:pt x="255" y="479"/>
                    <a:pt x="255" y="482"/>
                  </a:cubicBezTo>
                  <a:close/>
                  <a:moveTo>
                    <a:pt x="227" y="482"/>
                  </a:moveTo>
                  <a:cubicBezTo>
                    <a:pt x="227" y="482"/>
                    <a:pt x="227" y="482"/>
                    <a:pt x="227" y="482"/>
                  </a:cubicBezTo>
                  <a:cubicBezTo>
                    <a:pt x="230" y="482"/>
                    <a:pt x="234" y="482"/>
                    <a:pt x="236" y="480"/>
                  </a:cubicBezTo>
                  <a:cubicBezTo>
                    <a:pt x="231" y="478"/>
                    <a:pt x="228" y="478"/>
                    <a:pt x="227" y="482"/>
                  </a:cubicBezTo>
                  <a:close/>
                  <a:moveTo>
                    <a:pt x="204" y="482"/>
                  </a:moveTo>
                  <a:cubicBezTo>
                    <a:pt x="204" y="482"/>
                    <a:pt x="204" y="482"/>
                    <a:pt x="204" y="482"/>
                  </a:cubicBezTo>
                  <a:cubicBezTo>
                    <a:pt x="209" y="482"/>
                    <a:pt x="213" y="480"/>
                    <a:pt x="215" y="477"/>
                  </a:cubicBezTo>
                  <a:cubicBezTo>
                    <a:pt x="210" y="476"/>
                    <a:pt x="205" y="477"/>
                    <a:pt x="204" y="482"/>
                  </a:cubicBezTo>
                  <a:close/>
                  <a:moveTo>
                    <a:pt x="192" y="481"/>
                  </a:moveTo>
                  <a:cubicBezTo>
                    <a:pt x="192" y="481"/>
                    <a:pt x="192" y="481"/>
                    <a:pt x="192" y="481"/>
                  </a:cubicBezTo>
                  <a:cubicBezTo>
                    <a:pt x="195" y="479"/>
                    <a:pt x="202" y="481"/>
                    <a:pt x="203" y="476"/>
                  </a:cubicBezTo>
                  <a:cubicBezTo>
                    <a:pt x="198" y="474"/>
                    <a:pt x="191" y="478"/>
                    <a:pt x="192" y="481"/>
                  </a:cubicBezTo>
                  <a:close/>
                  <a:moveTo>
                    <a:pt x="229" y="485"/>
                  </a:moveTo>
                  <a:cubicBezTo>
                    <a:pt x="229" y="485"/>
                    <a:pt x="229" y="485"/>
                    <a:pt x="229" y="485"/>
                  </a:cubicBezTo>
                  <a:cubicBezTo>
                    <a:pt x="232" y="486"/>
                    <a:pt x="234" y="485"/>
                    <a:pt x="235" y="483"/>
                  </a:cubicBezTo>
                  <a:cubicBezTo>
                    <a:pt x="232" y="483"/>
                    <a:pt x="230" y="483"/>
                    <a:pt x="229" y="485"/>
                  </a:cubicBezTo>
                  <a:close/>
                  <a:moveTo>
                    <a:pt x="184" y="477"/>
                  </a:moveTo>
                  <a:cubicBezTo>
                    <a:pt x="184" y="477"/>
                    <a:pt x="184" y="477"/>
                    <a:pt x="184" y="477"/>
                  </a:cubicBezTo>
                  <a:cubicBezTo>
                    <a:pt x="187" y="478"/>
                    <a:pt x="190" y="477"/>
                    <a:pt x="192" y="474"/>
                  </a:cubicBezTo>
                  <a:cubicBezTo>
                    <a:pt x="188" y="474"/>
                    <a:pt x="185" y="474"/>
                    <a:pt x="184" y="477"/>
                  </a:cubicBezTo>
                  <a:close/>
                  <a:moveTo>
                    <a:pt x="159" y="475"/>
                  </a:moveTo>
                  <a:cubicBezTo>
                    <a:pt x="159" y="475"/>
                    <a:pt x="159" y="475"/>
                    <a:pt x="159" y="475"/>
                  </a:cubicBezTo>
                  <a:cubicBezTo>
                    <a:pt x="163" y="474"/>
                    <a:pt x="168" y="474"/>
                    <a:pt x="170" y="471"/>
                  </a:cubicBezTo>
                  <a:cubicBezTo>
                    <a:pt x="164" y="468"/>
                    <a:pt x="161" y="471"/>
                    <a:pt x="159" y="475"/>
                  </a:cubicBezTo>
                  <a:close/>
                  <a:moveTo>
                    <a:pt x="170" y="476"/>
                  </a:moveTo>
                  <a:cubicBezTo>
                    <a:pt x="170" y="476"/>
                    <a:pt x="170" y="476"/>
                    <a:pt x="170" y="476"/>
                  </a:cubicBezTo>
                  <a:cubicBezTo>
                    <a:pt x="174" y="476"/>
                    <a:pt x="179" y="477"/>
                    <a:pt x="180" y="473"/>
                  </a:cubicBezTo>
                  <a:cubicBezTo>
                    <a:pt x="175" y="471"/>
                    <a:pt x="172" y="472"/>
                    <a:pt x="170" y="476"/>
                  </a:cubicBezTo>
                  <a:close/>
                  <a:moveTo>
                    <a:pt x="151" y="474"/>
                  </a:moveTo>
                  <a:cubicBezTo>
                    <a:pt x="151" y="474"/>
                    <a:pt x="151" y="474"/>
                    <a:pt x="151" y="474"/>
                  </a:cubicBezTo>
                  <a:cubicBezTo>
                    <a:pt x="153" y="472"/>
                    <a:pt x="157" y="473"/>
                    <a:pt x="158" y="469"/>
                  </a:cubicBezTo>
                  <a:cubicBezTo>
                    <a:pt x="156" y="469"/>
                    <a:pt x="155" y="468"/>
                    <a:pt x="154" y="468"/>
                  </a:cubicBezTo>
                  <a:cubicBezTo>
                    <a:pt x="154" y="471"/>
                    <a:pt x="148" y="472"/>
                    <a:pt x="151" y="474"/>
                  </a:cubicBezTo>
                  <a:close/>
                  <a:moveTo>
                    <a:pt x="217" y="485"/>
                  </a:moveTo>
                  <a:cubicBezTo>
                    <a:pt x="217" y="485"/>
                    <a:pt x="217" y="485"/>
                    <a:pt x="217" y="485"/>
                  </a:cubicBezTo>
                  <a:cubicBezTo>
                    <a:pt x="218" y="485"/>
                    <a:pt x="219" y="485"/>
                    <a:pt x="219" y="485"/>
                  </a:cubicBezTo>
                  <a:cubicBezTo>
                    <a:pt x="220" y="485"/>
                    <a:pt x="220" y="484"/>
                    <a:pt x="220" y="483"/>
                  </a:cubicBezTo>
                  <a:cubicBezTo>
                    <a:pt x="219" y="483"/>
                    <a:pt x="218" y="483"/>
                    <a:pt x="218" y="483"/>
                  </a:cubicBezTo>
                  <a:cubicBezTo>
                    <a:pt x="217" y="483"/>
                    <a:pt x="217" y="484"/>
                    <a:pt x="217" y="485"/>
                  </a:cubicBezTo>
                  <a:close/>
                  <a:moveTo>
                    <a:pt x="143" y="470"/>
                  </a:moveTo>
                  <a:cubicBezTo>
                    <a:pt x="143" y="470"/>
                    <a:pt x="143" y="470"/>
                    <a:pt x="143" y="470"/>
                  </a:cubicBezTo>
                  <a:cubicBezTo>
                    <a:pt x="146" y="471"/>
                    <a:pt x="147" y="470"/>
                    <a:pt x="149" y="468"/>
                  </a:cubicBezTo>
                  <a:cubicBezTo>
                    <a:pt x="146" y="467"/>
                    <a:pt x="143" y="467"/>
                    <a:pt x="143" y="470"/>
                  </a:cubicBezTo>
                  <a:close/>
                  <a:moveTo>
                    <a:pt x="127" y="474"/>
                  </a:moveTo>
                  <a:cubicBezTo>
                    <a:pt x="127" y="474"/>
                    <a:pt x="127" y="474"/>
                    <a:pt x="127" y="474"/>
                  </a:cubicBezTo>
                  <a:cubicBezTo>
                    <a:pt x="132" y="473"/>
                    <a:pt x="137" y="471"/>
                    <a:pt x="141" y="467"/>
                  </a:cubicBezTo>
                  <a:cubicBezTo>
                    <a:pt x="134" y="466"/>
                    <a:pt x="130" y="469"/>
                    <a:pt x="127" y="474"/>
                  </a:cubicBezTo>
                  <a:close/>
                  <a:moveTo>
                    <a:pt x="10" y="445"/>
                  </a:moveTo>
                  <a:cubicBezTo>
                    <a:pt x="10" y="445"/>
                    <a:pt x="10" y="445"/>
                    <a:pt x="10" y="445"/>
                  </a:cubicBezTo>
                  <a:cubicBezTo>
                    <a:pt x="12" y="444"/>
                    <a:pt x="13" y="440"/>
                    <a:pt x="10" y="439"/>
                  </a:cubicBezTo>
                  <a:cubicBezTo>
                    <a:pt x="10" y="441"/>
                    <a:pt x="7" y="444"/>
                    <a:pt x="10" y="445"/>
                  </a:cubicBezTo>
                  <a:close/>
                  <a:moveTo>
                    <a:pt x="109" y="474"/>
                  </a:moveTo>
                  <a:cubicBezTo>
                    <a:pt x="109" y="474"/>
                    <a:pt x="109" y="474"/>
                    <a:pt x="109" y="474"/>
                  </a:cubicBezTo>
                  <a:cubicBezTo>
                    <a:pt x="112" y="472"/>
                    <a:pt x="120" y="471"/>
                    <a:pt x="118" y="466"/>
                  </a:cubicBezTo>
                  <a:cubicBezTo>
                    <a:pt x="114" y="467"/>
                    <a:pt x="107" y="470"/>
                    <a:pt x="109" y="474"/>
                  </a:cubicBezTo>
                  <a:close/>
                  <a:moveTo>
                    <a:pt x="158" y="478"/>
                  </a:moveTo>
                  <a:cubicBezTo>
                    <a:pt x="158" y="478"/>
                    <a:pt x="158" y="478"/>
                    <a:pt x="158" y="478"/>
                  </a:cubicBezTo>
                  <a:cubicBezTo>
                    <a:pt x="161" y="479"/>
                    <a:pt x="164" y="480"/>
                    <a:pt x="164" y="476"/>
                  </a:cubicBezTo>
                  <a:cubicBezTo>
                    <a:pt x="162" y="476"/>
                    <a:pt x="159" y="476"/>
                    <a:pt x="158" y="478"/>
                  </a:cubicBezTo>
                  <a:close/>
                  <a:moveTo>
                    <a:pt x="144" y="474"/>
                  </a:moveTo>
                  <a:cubicBezTo>
                    <a:pt x="144" y="474"/>
                    <a:pt x="144" y="474"/>
                    <a:pt x="144" y="474"/>
                  </a:cubicBezTo>
                  <a:cubicBezTo>
                    <a:pt x="137" y="477"/>
                    <a:pt x="131" y="472"/>
                    <a:pt x="126" y="477"/>
                  </a:cubicBezTo>
                  <a:cubicBezTo>
                    <a:pt x="135" y="478"/>
                    <a:pt x="145" y="479"/>
                    <a:pt x="153" y="478"/>
                  </a:cubicBezTo>
                  <a:cubicBezTo>
                    <a:pt x="154" y="477"/>
                    <a:pt x="153" y="475"/>
                    <a:pt x="152" y="475"/>
                  </a:cubicBezTo>
                  <a:cubicBezTo>
                    <a:pt x="151" y="476"/>
                    <a:pt x="143" y="479"/>
                    <a:pt x="144" y="474"/>
                  </a:cubicBezTo>
                  <a:close/>
                  <a:moveTo>
                    <a:pt x="16" y="451"/>
                  </a:moveTo>
                  <a:cubicBezTo>
                    <a:pt x="16" y="451"/>
                    <a:pt x="16" y="451"/>
                    <a:pt x="16" y="451"/>
                  </a:cubicBezTo>
                  <a:cubicBezTo>
                    <a:pt x="20" y="453"/>
                    <a:pt x="20" y="449"/>
                    <a:pt x="22" y="448"/>
                  </a:cubicBezTo>
                  <a:cubicBezTo>
                    <a:pt x="21" y="447"/>
                    <a:pt x="21" y="446"/>
                    <a:pt x="19" y="446"/>
                  </a:cubicBezTo>
                  <a:cubicBezTo>
                    <a:pt x="18" y="448"/>
                    <a:pt x="16" y="448"/>
                    <a:pt x="16" y="451"/>
                  </a:cubicBezTo>
                  <a:close/>
                  <a:moveTo>
                    <a:pt x="98" y="471"/>
                  </a:moveTo>
                  <a:cubicBezTo>
                    <a:pt x="98" y="471"/>
                    <a:pt x="98" y="471"/>
                    <a:pt x="98" y="471"/>
                  </a:cubicBezTo>
                  <a:cubicBezTo>
                    <a:pt x="101" y="470"/>
                    <a:pt x="105" y="470"/>
                    <a:pt x="106" y="467"/>
                  </a:cubicBezTo>
                  <a:cubicBezTo>
                    <a:pt x="102" y="465"/>
                    <a:pt x="100" y="467"/>
                    <a:pt x="98" y="471"/>
                  </a:cubicBezTo>
                  <a:close/>
                  <a:moveTo>
                    <a:pt x="18" y="458"/>
                  </a:moveTo>
                  <a:cubicBezTo>
                    <a:pt x="18" y="458"/>
                    <a:pt x="18" y="458"/>
                    <a:pt x="18" y="458"/>
                  </a:cubicBezTo>
                  <a:cubicBezTo>
                    <a:pt x="22" y="456"/>
                    <a:pt x="27" y="456"/>
                    <a:pt x="28" y="450"/>
                  </a:cubicBezTo>
                  <a:cubicBezTo>
                    <a:pt x="23" y="448"/>
                    <a:pt x="17" y="455"/>
                    <a:pt x="18" y="458"/>
                  </a:cubicBezTo>
                  <a:close/>
                  <a:moveTo>
                    <a:pt x="83" y="471"/>
                  </a:moveTo>
                  <a:cubicBezTo>
                    <a:pt x="83" y="471"/>
                    <a:pt x="83" y="471"/>
                    <a:pt x="83" y="471"/>
                  </a:cubicBezTo>
                  <a:cubicBezTo>
                    <a:pt x="87" y="469"/>
                    <a:pt x="92" y="470"/>
                    <a:pt x="94" y="465"/>
                  </a:cubicBezTo>
                  <a:cubicBezTo>
                    <a:pt x="88" y="463"/>
                    <a:pt x="82" y="467"/>
                    <a:pt x="83" y="471"/>
                  </a:cubicBezTo>
                  <a:close/>
                  <a:moveTo>
                    <a:pt x="25" y="462"/>
                  </a:moveTo>
                  <a:cubicBezTo>
                    <a:pt x="25" y="462"/>
                    <a:pt x="25" y="462"/>
                    <a:pt x="25" y="462"/>
                  </a:cubicBezTo>
                  <a:cubicBezTo>
                    <a:pt x="31" y="463"/>
                    <a:pt x="36" y="459"/>
                    <a:pt x="39" y="455"/>
                  </a:cubicBezTo>
                  <a:cubicBezTo>
                    <a:pt x="32" y="449"/>
                    <a:pt x="28" y="457"/>
                    <a:pt x="25" y="462"/>
                  </a:cubicBezTo>
                  <a:close/>
                  <a:moveTo>
                    <a:pt x="117" y="476"/>
                  </a:moveTo>
                  <a:cubicBezTo>
                    <a:pt x="117" y="476"/>
                    <a:pt x="117" y="476"/>
                    <a:pt x="117" y="476"/>
                  </a:cubicBezTo>
                  <a:cubicBezTo>
                    <a:pt x="120" y="477"/>
                    <a:pt x="122" y="477"/>
                    <a:pt x="122" y="474"/>
                  </a:cubicBezTo>
                  <a:cubicBezTo>
                    <a:pt x="120" y="474"/>
                    <a:pt x="117" y="473"/>
                    <a:pt x="117" y="476"/>
                  </a:cubicBezTo>
                  <a:close/>
                  <a:moveTo>
                    <a:pt x="37" y="465"/>
                  </a:moveTo>
                  <a:cubicBezTo>
                    <a:pt x="37" y="465"/>
                    <a:pt x="37" y="465"/>
                    <a:pt x="37" y="465"/>
                  </a:cubicBezTo>
                  <a:cubicBezTo>
                    <a:pt x="42" y="464"/>
                    <a:pt x="47" y="464"/>
                    <a:pt x="49" y="458"/>
                  </a:cubicBezTo>
                  <a:cubicBezTo>
                    <a:pt x="42" y="456"/>
                    <a:pt x="40" y="461"/>
                    <a:pt x="37" y="465"/>
                  </a:cubicBezTo>
                  <a:close/>
                  <a:moveTo>
                    <a:pt x="48" y="465"/>
                  </a:moveTo>
                  <a:cubicBezTo>
                    <a:pt x="48" y="465"/>
                    <a:pt x="48" y="465"/>
                    <a:pt x="48" y="465"/>
                  </a:cubicBezTo>
                  <a:cubicBezTo>
                    <a:pt x="53" y="466"/>
                    <a:pt x="56" y="464"/>
                    <a:pt x="58" y="462"/>
                  </a:cubicBezTo>
                  <a:cubicBezTo>
                    <a:pt x="55" y="457"/>
                    <a:pt x="50" y="462"/>
                    <a:pt x="48" y="465"/>
                  </a:cubicBezTo>
                  <a:close/>
                  <a:moveTo>
                    <a:pt x="58" y="467"/>
                  </a:moveTo>
                  <a:cubicBezTo>
                    <a:pt x="58" y="467"/>
                    <a:pt x="58" y="467"/>
                    <a:pt x="58" y="467"/>
                  </a:cubicBezTo>
                  <a:cubicBezTo>
                    <a:pt x="62" y="467"/>
                    <a:pt x="66" y="466"/>
                    <a:pt x="68" y="462"/>
                  </a:cubicBezTo>
                  <a:cubicBezTo>
                    <a:pt x="62" y="461"/>
                    <a:pt x="61" y="464"/>
                    <a:pt x="58" y="467"/>
                  </a:cubicBezTo>
                  <a:close/>
                  <a:moveTo>
                    <a:pt x="71" y="467"/>
                  </a:moveTo>
                  <a:cubicBezTo>
                    <a:pt x="71" y="467"/>
                    <a:pt x="71" y="467"/>
                    <a:pt x="71" y="467"/>
                  </a:cubicBezTo>
                  <a:cubicBezTo>
                    <a:pt x="74" y="468"/>
                    <a:pt x="75" y="466"/>
                    <a:pt x="76" y="464"/>
                  </a:cubicBezTo>
                  <a:cubicBezTo>
                    <a:pt x="75" y="464"/>
                    <a:pt x="73" y="464"/>
                    <a:pt x="72" y="463"/>
                  </a:cubicBezTo>
                  <a:cubicBezTo>
                    <a:pt x="72" y="465"/>
                    <a:pt x="71" y="466"/>
                    <a:pt x="71" y="467"/>
                  </a:cubicBezTo>
                  <a:close/>
                  <a:moveTo>
                    <a:pt x="74" y="470"/>
                  </a:moveTo>
                  <a:cubicBezTo>
                    <a:pt x="74" y="470"/>
                    <a:pt x="74" y="470"/>
                    <a:pt x="74" y="470"/>
                  </a:cubicBezTo>
                  <a:cubicBezTo>
                    <a:pt x="75" y="470"/>
                    <a:pt x="76" y="470"/>
                    <a:pt x="76" y="470"/>
                  </a:cubicBezTo>
                  <a:cubicBezTo>
                    <a:pt x="77" y="469"/>
                    <a:pt x="78" y="469"/>
                    <a:pt x="78" y="467"/>
                  </a:cubicBezTo>
                  <a:cubicBezTo>
                    <a:pt x="77" y="467"/>
                    <a:pt x="77" y="467"/>
                    <a:pt x="76" y="467"/>
                  </a:cubicBezTo>
                  <a:cubicBezTo>
                    <a:pt x="76" y="468"/>
                    <a:pt x="74" y="468"/>
                    <a:pt x="74" y="4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3549" y="2365"/>
              <a:ext cx="72" cy="54"/>
            </a:xfrm>
            <a:custGeom>
              <a:avLst/>
              <a:gdLst>
                <a:gd name="T0" fmla="*/ 27 w 27"/>
                <a:gd name="T1" fmla="*/ 3 h 20"/>
                <a:gd name="T2" fmla="*/ 19 w 27"/>
                <a:gd name="T3" fmla="*/ 18 h 20"/>
                <a:gd name="T4" fmla="*/ 1 w 27"/>
                <a:gd name="T5" fmla="*/ 18 h 20"/>
                <a:gd name="T6" fmla="*/ 6 w 27"/>
                <a:gd name="T7" fmla="*/ 5 h 20"/>
                <a:gd name="T8" fmla="*/ 27 w 27"/>
                <a:gd name="T9" fmla="*/ 3 h 20"/>
                <a:gd name="T10" fmla="*/ 11 w 27"/>
                <a:gd name="T11" fmla="*/ 15 h 20"/>
                <a:gd name="T12" fmla="*/ 11 w 27"/>
                <a:gd name="T13" fmla="*/ 15 h 20"/>
                <a:gd name="T14" fmla="*/ 15 w 27"/>
                <a:gd name="T15" fmla="*/ 14 h 20"/>
                <a:gd name="T16" fmla="*/ 11 w 27"/>
                <a:gd name="T1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0">
                  <a:moveTo>
                    <a:pt x="27" y="3"/>
                  </a:moveTo>
                  <a:cubicBezTo>
                    <a:pt x="24" y="7"/>
                    <a:pt x="20" y="10"/>
                    <a:pt x="19" y="18"/>
                  </a:cubicBezTo>
                  <a:cubicBezTo>
                    <a:pt x="14" y="20"/>
                    <a:pt x="5" y="20"/>
                    <a:pt x="1" y="18"/>
                  </a:cubicBezTo>
                  <a:cubicBezTo>
                    <a:pt x="0" y="14"/>
                    <a:pt x="4" y="9"/>
                    <a:pt x="6" y="5"/>
                  </a:cubicBezTo>
                  <a:cubicBezTo>
                    <a:pt x="12" y="4"/>
                    <a:pt x="21" y="0"/>
                    <a:pt x="27" y="3"/>
                  </a:cubicBezTo>
                  <a:close/>
                  <a:moveTo>
                    <a:pt x="11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5"/>
                    <a:pt x="15" y="14"/>
                  </a:cubicBezTo>
                  <a:cubicBezTo>
                    <a:pt x="13" y="14"/>
                    <a:pt x="12" y="14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4056" y="2312"/>
              <a:ext cx="83" cy="67"/>
            </a:xfrm>
            <a:custGeom>
              <a:avLst/>
              <a:gdLst>
                <a:gd name="T0" fmla="*/ 31 w 31"/>
                <a:gd name="T1" fmla="*/ 5 h 25"/>
                <a:gd name="T2" fmla="*/ 23 w 31"/>
                <a:gd name="T3" fmla="*/ 24 h 25"/>
                <a:gd name="T4" fmla="*/ 16 w 31"/>
                <a:gd name="T5" fmla="*/ 21 h 25"/>
                <a:gd name="T6" fmla="*/ 0 w 31"/>
                <a:gd name="T7" fmla="*/ 22 h 25"/>
                <a:gd name="T8" fmla="*/ 7 w 31"/>
                <a:gd name="T9" fmla="*/ 5 h 25"/>
                <a:gd name="T10" fmla="*/ 31 w 31"/>
                <a:gd name="T11" fmla="*/ 5 h 25"/>
                <a:gd name="T12" fmla="*/ 20 w 31"/>
                <a:gd name="T13" fmla="*/ 15 h 25"/>
                <a:gd name="T14" fmla="*/ 20 w 31"/>
                <a:gd name="T15" fmla="*/ 15 h 25"/>
                <a:gd name="T16" fmla="*/ 25 w 31"/>
                <a:gd name="T17" fmla="*/ 7 h 25"/>
                <a:gd name="T18" fmla="*/ 20 w 31"/>
                <a:gd name="T19" fmla="*/ 15 h 25"/>
                <a:gd name="T20" fmla="*/ 7 w 31"/>
                <a:gd name="T21" fmla="*/ 20 h 25"/>
                <a:gd name="T22" fmla="*/ 7 w 31"/>
                <a:gd name="T23" fmla="*/ 20 h 25"/>
                <a:gd name="T24" fmla="*/ 12 w 31"/>
                <a:gd name="T25" fmla="*/ 18 h 25"/>
                <a:gd name="T26" fmla="*/ 7 w 31"/>
                <a:gd name="T27" fmla="*/ 15 h 25"/>
                <a:gd name="T28" fmla="*/ 7 w 31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5">
                  <a:moveTo>
                    <a:pt x="31" y="5"/>
                  </a:moveTo>
                  <a:cubicBezTo>
                    <a:pt x="28" y="13"/>
                    <a:pt x="29" y="17"/>
                    <a:pt x="23" y="24"/>
                  </a:cubicBezTo>
                  <a:cubicBezTo>
                    <a:pt x="18" y="25"/>
                    <a:pt x="20" y="23"/>
                    <a:pt x="16" y="21"/>
                  </a:cubicBezTo>
                  <a:cubicBezTo>
                    <a:pt x="10" y="21"/>
                    <a:pt x="7" y="25"/>
                    <a:pt x="0" y="22"/>
                  </a:cubicBezTo>
                  <a:cubicBezTo>
                    <a:pt x="1" y="14"/>
                    <a:pt x="6" y="13"/>
                    <a:pt x="7" y="5"/>
                  </a:cubicBezTo>
                  <a:cubicBezTo>
                    <a:pt x="15" y="5"/>
                    <a:pt x="23" y="0"/>
                    <a:pt x="31" y="5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5" y="17"/>
                    <a:pt x="24" y="11"/>
                    <a:pt x="25" y="7"/>
                  </a:cubicBezTo>
                  <a:cubicBezTo>
                    <a:pt x="20" y="7"/>
                    <a:pt x="21" y="13"/>
                    <a:pt x="20" y="15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8"/>
                    <a:pt x="12" y="21"/>
                    <a:pt x="12" y="18"/>
                  </a:cubicBezTo>
                  <a:cubicBezTo>
                    <a:pt x="10" y="17"/>
                    <a:pt x="11" y="14"/>
                    <a:pt x="7" y="15"/>
                  </a:cubicBezTo>
                  <a:cubicBezTo>
                    <a:pt x="6" y="16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3661" y="2242"/>
              <a:ext cx="78" cy="59"/>
            </a:xfrm>
            <a:custGeom>
              <a:avLst/>
              <a:gdLst>
                <a:gd name="T0" fmla="*/ 8 w 29"/>
                <a:gd name="T1" fmla="*/ 0 h 22"/>
                <a:gd name="T2" fmla="*/ 29 w 29"/>
                <a:gd name="T3" fmla="*/ 5 h 22"/>
                <a:gd name="T4" fmla="*/ 20 w 29"/>
                <a:gd name="T5" fmla="*/ 22 h 22"/>
                <a:gd name="T6" fmla="*/ 0 w 29"/>
                <a:gd name="T7" fmla="*/ 17 h 22"/>
                <a:gd name="T8" fmla="*/ 8 w 29"/>
                <a:gd name="T9" fmla="*/ 0 h 22"/>
                <a:gd name="T10" fmla="*/ 19 w 29"/>
                <a:gd name="T11" fmla="*/ 14 h 22"/>
                <a:gd name="T12" fmla="*/ 19 w 29"/>
                <a:gd name="T13" fmla="*/ 14 h 22"/>
                <a:gd name="T14" fmla="*/ 21 w 29"/>
                <a:gd name="T15" fmla="*/ 8 h 22"/>
                <a:gd name="T16" fmla="*/ 19 w 29"/>
                <a:gd name="T17" fmla="*/ 14 h 22"/>
                <a:gd name="T18" fmla="*/ 4 w 29"/>
                <a:gd name="T19" fmla="*/ 15 h 22"/>
                <a:gd name="T20" fmla="*/ 4 w 29"/>
                <a:gd name="T21" fmla="*/ 15 h 22"/>
                <a:gd name="T22" fmla="*/ 10 w 29"/>
                <a:gd name="T23" fmla="*/ 16 h 22"/>
                <a:gd name="T24" fmla="*/ 12 w 29"/>
                <a:gd name="T25" fmla="*/ 7 h 22"/>
                <a:gd name="T26" fmla="*/ 4 w 29"/>
                <a:gd name="T27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2">
                  <a:moveTo>
                    <a:pt x="8" y="0"/>
                  </a:moveTo>
                  <a:cubicBezTo>
                    <a:pt x="14" y="3"/>
                    <a:pt x="20" y="3"/>
                    <a:pt x="29" y="5"/>
                  </a:cubicBezTo>
                  <a:cubicBezTo>
                    <a:pt x="27" y="12"/>
                    <a:pt x="24" y="17"/>
                    <a:pt x="20" y="22"/>
                  </a:cubicBezTo>
                  <a:cubicBezTo>
                    <a:pt x="14" y="21"/>
                    <a:pt x="6" y="20"/>
                    <a:pt x="0" y="17"/>
                  </a:cubicBezTo>
                  <a:cubicBezTo>
                    <a:pt x="2" y="11"/>
                    <a:pt x="5" y="6"/>
                    <a:pt x="8" y="0"/>
                  </a:cubicBezTo>
                  <a:close/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6"/>
                    <a:pt x="26" y="8"/>
                    <a:pt x="21" y="8"/>
                  </a:cubicBezTo>
                  <a:cubicBezTo>
                    <a:pt x="21" y="12"/>
                    <a:pt x="18" y="11"/>
                    <a:pt x="19" y="14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6" y="16"/>
                    <a:pt x="8" y="17"/>
                    <a:pt x="10" y="16"/>
                  </a:cubicBezTo>
                  <a:cubicBezTo>
                    <a:pt x="9" y="11"/>
                    <a:pt x="9" y="11"/>
                    <a:pt x="12" y="7"/>
                  </a:cubicBezTo>
                  <a:cubicBezTo>
                    <a:pt x="7" y="6"/>
                    <a:pt x="7" y="12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>
              <a:spLocks noEditPoints="1"/>
            </p:cNvSpPr>
            <p:nvPr/>
          </p:nvSpPr>
          <p:spPr bwMode="auto">
            <a:xfrm>
              <a:off x="3978" y="2322"/>
              <a:ext cx="73" cy="54"/>
            </a:xfrm>
            <a:custGeom>
              <a:avLst/>
              <a:gdLst>
                <a:gd name="T0" fmla="*/ 26 w 27"/>
                <a:gd name="T1" fmla="*/ 0 h 20"/>
                <a:gd name="T2" fmla="*/ 19 w 27"/>
                <a:gd name="T3" fmla="*/ 20 h 20"/>
                <a:gd name="T4" fmla="*/ 0 w 27"/>
                <a:gd name="T5" fmla="*/ 17 h 20"/>
                <a:gd name="T6" fmla="*/ 3 w 27"/>
                <a:gd name="T7" fmla="*/ 4 h 20"/>
                <a:gd name="T8" fmla="*/ 26 w 27"/>
                <a:gd name="T9" fmla="*/ 0 h 20"/>
                <a:gd name="T10" fmla="*/ 18 w 27"/>
                <a:gd name="T11" fmla="*/ 15 h 20"/>
                <a:gd name="T12" fmla="*/ 18 w 27"/>
                <a:gd name="T13" fmla="*/ 15 h 20"/>
                <a:gd name="T14" fmla="*/ 22 w 27"/>
                <a:gd name="T15" fmla="*/ 4 h 20"/>
                <a:gd name="T16" fmla="*/ 18 w 27"/>
                <a:gd name="T17" fmla="*/ 3 h 20"/>
                <a:gd name="T18" fmla="*/ 18 w 27"/>
                <a:gd name="T1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0">
                  <a:moveTo>
                    <a:pt x="26" y="0"/>
                  </a:moveTo>
                  <a:cubicBezTo>
                    <a:pt x="27" y="7"/>
                    <a:pt x="22" y="14"/>
                    <a:pt x="19" y="20"/>
                  </a:cubicBezTo>
                  <a:cubicBezTo>
                    <a:pt x="12" y="18"/>
                    <a:pt x="9" y="17"/>
                    <a:pt x="0" y="17"/>
                  </a:cubicBezTo>
                  <a:cubicBezTo>
                    <a:pt x="1" y="12"/>
                    <a:pt x="4" y="9"/>
                    <a:pt x="3" y="4"/>
                  </a:cubicBezTo>
                  <a:cubicBezTo>
                    <a:pt x="9" y="0"/>
                    <a:pt x="17" y="0"/>
                    <a:pt x="26" y="0"/>
                  </a:cubicBezTo>
                  <a:close/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1"/>
                    <a:pt x="21" y="9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7" y="6"/>
                    <a:pt x="16" y="13"/>
                    <a:pt x="1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>
              <a:spLocks noEditPoints="1"/>
            </p:cNvSpPr>
            <p:nvPr/>
          </p:nvSpPr>
          <p:spPr bwMode="auto">
            <a:xfrm>
              <a:off x="3900" y="2320"/>
              <a:ext cx="70" cy="51"/>
            </a:xfrm>
            <a:custGeom>
              <a:avLst/>
              <a:gdLst>
                <a:gd name="T0" fmla="*/ 26 w 26"/>
                <a:gd name="T1" fmla="*/ 1 h 19"/>
                <a:gd name="T2" fmla="*/ 16 w 26"/>
                <a:gd name="T3" fmla="*/ 19 h 19"/>
                <a:gd name="T4" fmla="*/ 0 w 26"/>
                <a:gd name="T5" fmla="*/ 17 h 19"/>
                <a:gd name="T6" fmla="*/ 9 w 26"/>
                <a:gd name="T7" fmla="*/ 0 h 19"/>
                <a:gd name="T8" fmla="*/ 26 w 26"/>
                <a:gd name="T9" fmla="*/ 1 h 19"/>
                <a:gd name="T10" fmla="*/ 16 w 26"/>
                <a:gd name="T11" fmla="*/ 10 h 19"/>
                <a:gd name="T12" fmla="*/ 16 w 26"/>
                <a:gd name="T13" fmla="*/ 10 h 19"/>
                <a:gd name="T14" fmla="*/ 19 w 26"/>
                <a:gd name="T15" fmla="*/ 10 h 19"/>
                <a:gd name="T16" fmla="*/ 19 w 26"/>
                <a:gd name="T17" fmla="*/ 7 h 19"/>
                <a:gd name="T18" fmla="*/ 16 w 26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9">
                  <a:moveTo>
                    <a:pt x="26" y="1"/>
                  </a:moveTo>
                  <a:cubicBezTo>
                    <a:pt x="26" y="8"/>
                    <a:pt x="21" y="16"/>
                    <a:pt x="16" y="19"/>
                  </a:cubicBezTo>
                  <a:cubicBezTo>
                    <a:pt x="10" y="17"/>
                    <a:pt x="6" y="19"/>
                    <a:pt x="0" y="17"/>
                  </a:cubicBezTo>
                  <a:cubicBezTo>
                    <a:pt x="2" y="9"/>
                    <a:pt x="6" y="5"/>
                    <a:pt x="9" y="0"/>
                  </a:cubicBezTo>
                  <a:cubicBezTo>
                    <a:pt x="14" y="4"/>
                    <a:pt x="20" y="0"/>
                    <a:pt x="26" y="1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10"/>
                  </a:cubicBezTo>
                  <a:cubicBezTo>
                    <a:pt x="19" y="9"/>
                    <a:pt x="20" y="7"/>
                    <a:pt x="19" y="7"/>
                  </a:cubicBezTo>
                  <a:cubicBezTo>
                    <a:pt x="18" y="8"/>
                    <a:pt x="17" y="8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63"/>
            <p:cNvSpPr>
              <a:spLocks noEditPoints="1"/>
            </p:cNvSpPr>
            <p:nvPr/>
          </p:nvSpPr>
          <p:spPr bwMode="auto">
            <a:xfrm>
              <a:off x="3506" y="2226"/>
              <a:ext cx="72" cy="70"/>
            </a:xfrm>
            <a:custGeom>
              <a:avLst/>
              <a:gdLst>
                <a:gd name="T0" fmla="*/ 26 w 27"/>
                <a:gd name="T1" fmla="*/ 6 h 26"/>
                <a:gd name="T2" fmla="*/ 23 w 27"/>
                <a:gd name="T3" fmla="*/ 20 h 26"/>
                <a:gd name="T4" fmla="*/ 0 w 27"/>
                <a:gd name="T5" fmla="*/ 23 h 26"/>
                <a:gd name="T6" fmla="*/ 2 w 27"/>
                <a:gd name="T7" fmla="*/ 9 h 26"/>
                <a:gd name="T8" fmla="*/ 26 w 27"/>
                <a:gd name="T9" fmla="*/ 6 h 26"/>
                <a:gd name="T10" fmla="*/ 11 w 27"/>
                <a:gd name="T11" fmla="*/ 9 h 26"/>
                <a:gd name="T12" fmla="*/ 11 w 27"/>
                <a:gd name="T13" fmla="*/ 9 h 26"/>
                <a:gd name="T14" fmla="*/ 19 w 27"/>
                <a:gd name="T15" fmla="*/ 6 h 26"/>
                <a:gd name="T16" fmla="*/ 11 w 27"/>
                <a:gd name="T17" fmla="*/ 9 h 26"/>
                <a:gd name="T18" fmla="*/ 5 w 27"/>
                <a:gd name="T19" fmla="*/ 19 h 26"/>
                <a:gd name="T20" fmla="*/ 5 w 27"/>
                <a:gd name="T21" fmla="*/ 19 h 26"/>
                <a:gd name="T22" fmla="*/ 10 w 27"/>
                <a:gd name="T23" fmla="*/ 19 h 26"/>
                <a:gd name="T24" fmla="*/ 7 w 27"/>
                <a:gd name="T25" fmla="*/ 15 h 26"/>
                <a:gd name="T26" fmla="*/ 5 w 27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6">
                  <a:moveTo>
                    <a:pt x="26" y="6"/>
                  </a:moveTo>
                  <a:cubicBezTo>
                    <a:pt x="27" y="11"/>
                    <a:pt x="22" y="13"/>
                    <a:pt x="23" y="20"/>
                  </a:cubicBezTo>
                  <a:cubicBezTo>
                    <a:pt x="17" y="24"/>
                    <a:pt x="11" y="26"/>
                    <a:pt x="0" y="23"/>
                  </a:cubicBezTo>
                  <a:cubicBezTo>
                    <a:pt x="1" y="16"/>
                    <a:pt x="8" y="13"/>
                    <a:pt x="2" y="9"/>
                  </a:cubicBezTo>
                  <a:cubicBezTo>
                    <a:pt x="7" y="3"/>
                    <a:pt x="18" y="0"/>
                    <a:pt x="26" y="6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8" y="10"/>
                    <a:pt x="19" y="6"/>
                  </a:cubicBezTo>
                  <a:cubicBezTo>
                    <a:pt x="15" y="5"/>
                    <a:pt x="12" y="5"/>
                    <a:pt x="11" y="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21"/>
                    <a:pt x="10" y="22"/>
                    <a:pt x="10" y="19"/>
                  </a:cubicBezTo>
                  <a:cubicBezTo>
                    <a:pt x="8" y="18"/>
                    <a:pt x="11" y="15"/>
                    <a:pt x="7" y="15"/>
                  </a:cubicBezTo>
                  <a:cubicBezTo>
                    <a:pt x="6" y="17"/>
                    <a:pt x="6" y="18"/>
                    <a:pt x="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4129" y="2387"/>
              <a:ext cx="83" cy="59"/>
            </a:xfrm>
            <a:custGeom>
              <a:avLst/>
              <a:gdLst>
                <a:gd name="T0" fmla="*/ 31 w 31"/>
                <a:gd name="T1" fmla="*/ 1 h 22"/>
                <a:gd name="T2" fmla="*/ 19 w 31"/>
                <a:gd name="T3" fmla="*/ 21 h 22"/>
                <a:gd name="T4" fmla="*/ 0 w 31"/>
                <a:gd name="T5" fmla="*/ 20 h 22"/>
                <a:gd name="T6" fmla="*/ 8 w 31"/>
                <a:gd name="T7" fmla="*/ 2 h 22"/>
                <a:gd name="T8" fmla="*/ 31 w 31"/>
                <a:gd name="T9" fmla="*/ 1 h 22"/>
                <a:gd name="T10" fmla="*/ 6 w 31"/>
                <a:gd name="T11" fmla="*/ 18 h 22"/>
                <a:gd name="T12" fmla="*/ 6 w 31"/>
                <a:gd name="T13" fmla="*/ 18 h 22"/>
                <a:gd name="T14" fmla="*/ 17 w 31"/>
                <a:gd name="T15" fmla="*/ 17 h 22"/>
                <a:gd name="T16" fmla="*/ 10 w 31"/>
                <a:gd name="T17" fmla="*/ 15 h 22"/>
                <a:gd name="T18" fmla="*/ 14 w 31"/>
                <a:gd name="T19" fmla="*/ 8 h 22"/>
                <a:gd name="T20" fmla="*/ 11 w 31"/>
                <a:gd name="T21" fmla="*/ 7 h 22"/>
                <a:gd name="T22" fmla="*/ 6 w 31"/>
                <a:gd name="T2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2">
                  <a:moveTo>
                    <a:pt x="31" y="1"/>
                  </a:moveTo>
                  <a:cubicBezTo>
                    <a:pt x="26" y="6"/>
                    <a:pt x="24" y="15"/>
                    <a:pt x="19" y="21"/>
                  </a:cubicBezTo>
                  <a:cubicBezTo>
                    <a:pt x="14" y="22"/>
                    <a:pt x="4" y="22"/>
                    <a:pt x="0" y="20"/>
                  </a:cubicBezTo>
                  <a:cubicBezTo>
                    <a:pt x="2" y="13"/>
                    <a:pt x="6" y="9"/>
                    <a:pt x="8" y="2"/>
                  </a:cubicBezTo>
                  <a:cubicBezTo>
                    <a:pt x="16" y="6"/>
                    <a:pt x="22" y="0"/>
                    <a:pt x="31" y="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16" y="21"/>
                    <a:pt x="17" y="17"/>
                  </a:cubicBezTo>
                  <a:cubicBezTo>
                    <a:pt x="14" y="15"/>
                    <a:pt x="11" y="19"/>
                    <a:pt x="10" y="15"/>
                  </a:cubicBezTo>
                  <a:cubicBezTo>
                    <a:pt x="10" y="11"/>
                    <a:pt x="14" y="13"/>
                    <a:pt x="14" y="8"/>
                  </a:cubicBezTo>
                  <a:cubicBezTo>
                    <a:pt x="13" y="8"/>
                    <a:pt x="12" y="8"/>
                    <a:pt x="11" y="7"/>
                  </a:cubicBezTo>
                  <a:cubicBezTo>
                    <a:pt x="9" y="10"/>
                    <a:pt x="7" y="14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65"/>
            <p:cNvSpPr>
              <a:spLocks noEditPoints="1"/>
            </p:cNvSpPr>
            <p:nvPr/>
          </p:nvSpPr>
          <p:spPr bwMode="auto">
            <a:xfrm>
              <a:off x="3710" y="2365"/>
              <a:ext cx="83" cy="62"/>
            </a:xfrm>
            <a:custGeom>
              <a:avLst/>
              <a:gdLst>
                <a:gd name="T0" fmla="*/ 31 w 31"/>
                <a:gd name="T1" fmla="*/ 4 h 23"/>
                <a:gd name="T2" fmla="*/ 22 w 31"/>
                <a:gd name="T3" fmla="*/ 23 h 23"/>
                <a:gd name="T4" fmla="*/ 0 w 31"/>
                <a:gd name="T5" fmla="*/ 23 h 23"/>
                <a:gd name="T6" fmla="*/ 7 w 31"/>
                <a:gd name="T7" fmla="*/ 5 h 23"/>
                <a:gd name="T8" fmla="*/ 31 w 31"/>
                <a:gd name="T9" fmla="*/ 4 h 23"/>
                <a:gd name="T10" fmla="*/ 14 w 31"/>
                <a:gd name="T11" fmla="*/ 10 h 23"/>
                <a:gd name="T12" fmla="*/ 14 w 31"/>
                <a:gd name="T13" fmla="*/ 10 h 23"/>
                <a:gd name="T14" fmla="*/ 22 w 31"/>
                <a:gd name="T15" fmla="*/ 14 h 23"/>
                <a:gd name="T16" fmla="*/ 24 w 31"/>
                <a:gd name="T17" fmla="*/ 8 h 23"/>
                <a:gd name="T18" fmla="*/ 14 w 31"/>
                <a:gd name="T19" fmla="*/ 10 h 23"/>
                <a:gd name="T20" fmla="*/ 8 w 31"/>
                <a:gd name="T21" fmla="*/ 19 h 23"/>
                <a:gd name="T22" fmla="*/ 8 w 31"/>
                <a:gd name="T23" fmla="*/ 19 h 23"/>
                <a:gd name="T24" fmla="*/ 8 w 31"/>
                <a:gd name="T25" fmla="*/ 13 h 23"/>
                <a:gd name="T26" fmla="*/ 8 w 31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3">
                  <a:moveTo>
                    <a:pt x="31" y="4"/>
                  </a:moveTo>
                  <a:cubicBezTo>
                    <a:pt x="28" y="10"/>
                    <a:pt x="25" y="17"/>
                    <a:pt x="22" y="23"/>
                  </a:cubicBezTo>
                  <a:cubicBezTo>
                    <a:pt x="14" y="23"/>
                    <a:pt x="6" y="21"/>
                    <a:pt x="0" y="23"/>
                  </a:cubicBezTo>
                  <a:cubicBezTo>
                    <a:pt x="0" y="18"/>
                    <a:pt x="6" y="10"/>
                    <a:pt x="7" y="5"/>
                  </a:cubicBezTo>
                  <a:cubicBezTo>
                    <a:pt x="16" y="6"/>
                    <a:pt x="20" y="0"/>
                    <a:pt x="31" y="4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9" y="6"/>
                    <a:pt x="19" y="13"/>
                    <a:pt x="22" y="14"/>
                  </a:cubicBezTo>
                  <a:cubicBezTo>
                    <a:pt x="22" y="10"/>
                    <a:pt x="24" y="11"/>
                    <a:pt x="24" y="8"/>
                  </a:cubicBezTo>
                  <a:cubicBezTo>
                    <a:pt x="20" y="7"/>
                    <a:pt x="12" y="6"/>
                    <a:pt x="14" y="10"/>
                  </a:cubicBezTo>
                  <a:close/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0" y="18"/>
                    <a:pt x="10" y="15"/>
                    <a:pt x="8" y="13"/>
                  </a:cubicBezTo>
                  <a:cubicBezTo>
                    <a:pt x="8" y="15"/>
                    <a:pt x="5" y="19"/>
                    <a:pt x="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Freeform 66"/>
            <p:cNvSpPr>
              <a:spLocks noEditPoints="1"/>
            </p:cNvSpPr>
            <p:nvPr/>
          </p:nvSpPr>
          <p:spPr bwMode="auto">
            <a:xfrm>
              <a:off x="3522" y="2430"/>
              <a:ext cx="83" cy="61"/>
            </a:xfrm>
            <a:custGeom>
              <a:avLst/>
              <a:gdLst>
                <a:gd name="T0" fmla="*/ 28 w 31"/>
                <a:gd name="T1" fmla="*/ 0 h 23"/>
                <a:gd name="T2" fmla="*/ 31 w 31"/>
                <a:gd name="T3" fmla="*/ 3 h 23"/>
                <a:gd name="T4" fmla="*/ 18 w 31"/>
                <a:gd name="T5" fmla="*/ 23 h 23"/>
                <a:gd name="T6" fmla="*/ 0 w 31"/>
                <a:gd name="T7" fmla="*/ 20 h 23"/>
                <a:gd name="T8" fmla="*/ 9 w 31"/>
                <a:gd name="T9" fmla="*/ 1 h 23"/>
                <a:gd name="T10" fmla="*/ 11 w 31"/>
                <a:gd name="T11" fmla="*/ 5 h 23"/>
                <a:gd name="T12" fmla="*/ 28 w 31"/>
                <a:gd name="T13" fmla="*/ 0 h 23"/>
                <a:gd name="T14" fmla="*/ 6 w 31"/>
                <a:gd name="T15" fmla="*/ 17 h 23"/>
                <a:gd name="T16" fmla="*/ 6 w 31"/>
                <a:gd name="T17" fmla="*/ 17 h 23"/>
                <a:gd name="T18" fmla="*/ 11 w 31"/>
                <a:gd name="T19" fmla="*/ 18 h 23"/>
                <a:gd name="T20" fmla="*/ 10 w 31"/>
                <a:gd name="T21" fmla="*/ 10 h 23"/>
                <a:gd name="T22" fmla="*/ 6 w 31"/>
                <a:gd name="T23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3">
                  <a:moveTo>
                    <a:pt x="28" y="0"/>
                  </a:moveTo>
                  <a:cubicBezTo>
                    <a:pt x="29" y="1"/>
                    <a:pt x="29" y="2"/>
                    <a:pt x="31" y="3"/>
                  </a:cubicBezTo>
                  <a:cubicBezTo>
                    <a:pt x="24" y="9"/>
                    <a:pt x="25" y="20"/>
                    <a:pt x="18" y="23"/>
                  </a:cubicBezTo>
                  <a:cubicBezTo>
                    <a:pt x="11" y="21"/>
                    <a:pt x="6" y="21"/>
                    <a:pt x="0" y="20"/>
                  </a:cubicBezTo>
                  <a:cubicBezTo>
                    <a:pt x="2" y="13"/>
                    <a:pt x="5" y="7"/>
                    <a:pt x="9" y="1"/>
                  </a:cubicBezTo>
                  <a:cubicBezTo>
                    <a:pt x="11" y="2"/>
                    <a:pt x="12" y="3"/>
                    <a:pt x="11" y="5"/>
                  </a:cubicBezTo>
                  <a:cubicBezTo>
                    <a:pt x="17" y="4"/>
                    <a:pt x="24" y="4"/>
                    <a:pt x="28" y="0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9" y="18"/>
                    <a:pt x="11" y="18"/>
                  </a:cubicBezTo>
                  <a:cubicBezTo>
                    <a:pt x="13" y="17"/>
                    <a:pt x="13" y="11"/>
                    <a:pt x="10" y="10"/>
                  </a:cubicBezTo>
                  <a:cubicBezTo>
                    <a:pt x="9" y="12"/>
                    <a:pt x="7" y="13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88972" y="2186133"/>
            <a:ext cx="3112668" cy="4004112"/>
            <a:chOff x="7325360" y="2384859"/>
            <a:chExt cx="2644058" cy="1176117"/>
          </a:xfrm>
        </p:grpSpPr>
        <p:sp>
          <p:nvSpPr>
            <p:cNvPr id="42" name="矩形 41"/>
            <p:cNvSpPr/>
            <p:nvPr/>
          </p:nvSpPr>
          <p:spPr>
            <a:xfrm>
              <a:off x="7325360" y="2557510"/>
              <a:ext cx="2644058" cy="10034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 </a:t>
              </a: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      </a:t>
              </a:r>
              <a:r>
                <a:rPr lang="zh-CN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除了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平移和旋转运动外，可变形物体的运动也受到形状变化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(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变形</a:t>
              </a: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)</a:t>
              </a:r>
              <a:r>
                <a:rPr lang="zh-CN" altLang="zh-CN" dirty="0">
                  <a:solidFill>
                    <a:srgbClr val="3C3C3B"/>
                  </a:solidFill>
                  <a:latin typeface="+mn-ea"/>
                  <a:cs typeface="+mn-ea"/>
                </a:rPr>
                <a:t>的影响。由于变形一般是未知的，所以无法直接计算出碰撞的准确时间和位置。此外，碰撞反应会影响物体的动力学，从而影响它们的运动，理想情况下，它还应该考虑到精确的摩擦。</a:t>
              </a:r>
            </a:p>
            <a:p>
              <a:pPr>
                <a:lnSpc>
                  <a:spcPct val="120000"/>
                </a:lnSpc>
              </a:pPr>
              <a:endParaRPr lang="en-US" altLang="zh-CN" dirty="0">
                <a:solidFill>
                  <a:srgbClr val="3C3C3B"/>
                </a:solidFill>
                <a:latin typeface="+mn-ea"/>
                <a:cs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325360" y="2384859"/>
              <a:ext cx="2241974" cy="1262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研究动机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163721" y="2186138"/>
            <a:ext cx="2670535" cy="4004109"/>
            <a:chOff x="7325360" y="2384859"/>
            <a:chExt cx="2513129" cy="2402121"/>
          </a:xfrm>
        </p:grpSpPr>
        <p:sp>
          <p:nvSpPr>
            <p:cNvPr id="48" name="矩形 47"/>
            <p:cNvSpPr/>
            <p:nvPr/>
          </p:nvSpPr>
          <p:spPr>
            <a:xfrm>
              <a:off x="7325360" y="2737482"/>
              <a:ext cx="2513128" cy="20494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rgbClr val="3C3C3B"/>
                  </a:solidFill>
                  <a:latin typeface="+mn-ea"/>
                  <a:cs typeface="+mn-ea"/>
                </a:rPr>
                <a:t> </a:t>
              </a:r>
              <a:r>
                <a:rPr lang="en-US" altLang="zh-CN" dirty="0" smtClean="0">
                  <a:solidFill>
                    <a:srgbClr val="3C3C3B"/>
                  </a:solidFill>
                  <a:latin typeface="+mn-ea"/>
                  <a:cs typeface="+mn-ea"/>
                </a:rPr>
                <a:t>      </a:t>
              </a:r>
              <a:r>
                <a:rPr lang="zh-CN" altLang="en-US" dirty="0" smtClean="0">
                  <a:solidFill>
                    <a:srgbClr val="3C3C3B"/>
                  </a:solidFill>
                  <a:latin typeface="+mn-ea"/>
                  <a:cs typeface="+mn-ea"/>
                </a:rPr>
                <a:t>对于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耦合刚体和可变形体的稳定模拟，重要的是在每一步结束时都要完全解决所有的碰撞。然而，当碰撞被解决时，产生的变形可能导致新的碰撞或其他地方接触力的变化</a:t>
              </a:r>
              <a:r>
                <a:rPr lang="zh-CN" altLang="en-US" dirty="0">
                  <a:solidFill>
                    <a:srgbClr val="3C3C3B"/>
                  </a:solidFill>
                  <a:latin typeface="+mn-ea"/>
                  <a:cs typeface="+mn-ea"/>
                </a:rPr>
                <a:t>。为了最小化这些误差，需要解决非线性接触问题。</a:t>
              </a:r>
              <a:endParaRPr lang="en-US" altLang="zh-CN" dirty="0">
                <a:solidFill>
                  <a:srgbClr val="3C3C3B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325361" y="2384859"/>
              <a:ext cx="2513128" cy="2566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3C3C3B"/>
                  </a:solidFill>
                  <a:cs typeface="+mn-ea"/>
                  <a:sym typeface="+mn-lt"/>
                </a:rPr>
                <a:t>提出问题</a:t>
              </a:r>
              <a:endParaRPr lang="zh-CN" altLang="en-US" sz="2000" b="1" dirty="0">
                <a:solidFill>
                  <a:srgbClr val="3C3C3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问题描述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523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69" y="2158093"/>
            <a:ext cx="6857262" cy="2541814"/>
            <a:chOff x="2177143" y="2131786"/>
            <a:chExt cx="6857262" cy="2541814"/>
          </a:xfrm>
        </p:grpSpPr>
        <p:grpSp>
          <p:nvGrpSpPr>
            <p:cNvPr id="6" name="组合 5"/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593701" y="3285551"/>
              <a:ext cx="5200469" cy="835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1" dirty="0" smtClean="0">
                  <a:solidFill>
                    <a:srgbClr val="20558B"/>
                  </a:solidFill>
                  <a:cs typeface="+mn-ea"/>
                  <a:sym typeface="+mn-lt"/>
                </a:rPr>
                <a:t>问题解决</a:t>
              </a:r>
              <a:endParaRPr lang="zh-CN" altLang="en-US" sz="4400" b="1" dirty="0">
                <a:solidFill>
                  <a:srgbClr val="20558B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0598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问题解决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879" y="1790437"/>
            <a:ext cx="3871295" cy="3406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530" y="1851402"/>
            <a:ext cx="3779848" cy="3345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64148" y="5645964"/>
            <a:ext cx="30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	碰撞处理系统</a:t>
            </a:r>
          </a:p>
        </p:txBody>
      </p:sp>
    </p:spTree>
    <p:extLst>
      <p:ext uri="{BB962C8B-B14F-4D97-AF65-F5344CB8AC3E}">
        <p14:creationId xmlns:p14="http://schemas.microsoft.com/office/powerpoint/2010/main" val="628824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3C3C3B"/>
                </a:solidFill>
                <a:cs typeface="+mn-ea"/>
                <a:sym typeface="+mn-lt"/>
              </a:rPr>
              <a:t>问题解决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31" y="1588776"/>
            <a:ext cx="3690938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070330" y="5886109"/>
            <a:ext cx="30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	</a:t>
            </a:r>
            <a:r>
              <a:rPr lang="zh-CN" altLang="en-US" dirty="0" smtClean="0"/>
              <a:t>约束分析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15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87922" y="3687995"/>
            <a:ext cx="5243628" cy="360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问题解决</a:t>
            </a:r>
            <a:endParaRPr lang="zh-CN" altLang="en-US" sz="2400" dirty="0">
              <a:solidFill>
                <a:srgbClr val="3C3C3B"/>
              </a:solidFill>
              <a:cs typeface="+mn-ea"/>
              <a:sym typeface="+mn-lt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86" y="2209078"/>
            <a:ext cx="3725863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564148" y="5645964"/>
            <a:ext cx="30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	</a:t>
            </a:r>
            <a:r>
              <a:rPr lang="zh-CN" altLang="en-US" dirty="0" smtClean="0"/>
              <a:t>动摩擦更新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84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236</TotalTime>
  <Words>451</Words>
  <Application>Microsoft Office PowerPoint</Application>
  <PresentationFormat>宽屏</PresentationFormat>
  <Paragraphs>56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印品黑体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Windows 用户</cp:lastModifiedBy>
  <cp:revision>45</cp:revision>
  <dcterms:created xsi:type="dcterms:W3CDTF">2017-07-10T06:31:12Z</dcterms:created>
  <dcterms:modified xsi:type="dcterms:W3CDTF">2019-12-26T14:53:59Z</dcterms:modified>
</cp:coreProperties>
</file>