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279" r:id="rId25"/>
    <p:sldId id="284" r:id="rId26"/>
    <p:sldId id="285" r:id="rId27"/>
    <p:sldId id="286" r:id="rId28"/>
    <p:sldId id="288" r:id="rId29"/>
    <p:sldId id="289" r:id="rId30"/>
    <p:sldId id="287" r:id="rId31"/>
    <p:sldId id="26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29" autoAdjust="0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图解 </a:t>
            </a:r>
            <a:r>
              <a:rPr lang="en-US" altLang="zh-CN" sz="8800" dirty="0" smtClean="0"/>
              <a:t>Git</a:t>
            </a:r>
            <a:endParaRPr lang="zh-CN" altLang="en-US" sz="8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一些</a:t>
            </a:r>
            <a:r>
              <a:rPr lang="zh-CN" altLang="en-US" dirty="0" smtClean="0"/>
              <a:t>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一些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分支简介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分支</a:t>
            </a:r>
            <a:r>
              <a:rPr lang="zh-CN" altLang="en-US" dirty="0" smtClean="0"/>
              <a:t>合并与合并冲突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一些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分支</a:t>
            </a:r>
            <a:r>
              <a:rPr lang="zh-CN" altLang="en-US" dirty="0" smtClean="0"/>
              <a:t>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 一些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远程</a:t>
            </a:r>
            <a:r>
              <a:rPr lang="zh-CN" altLang="en-US" dirty="0" smtClean="0"/>
              <a:t>仓库与本地仓库的关系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操作</a:t>
            </a:r>
            <a:r>
              <a:rPr lang="zh-CN" altLang="en-US" dirty="0" smtClean="0"/>
              <a:t>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操作远程仓库的五个命令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该命令的作用</a:t>
            </a:r>
            <a:r>
              <a:rPr lang="zh-CN" altLang="en-US" dirty="0" smtClean="0"/>
              <a:t>就是从远程仓库克隆一个版本库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支持多种协议，常见的协议有，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、本地文件协议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remote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用于管理主机名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默认列出所有主机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v	</a:t>
            </a:r>
            <a:r>
              <a:rPr lang="zh-CN" altLang="en-US" dirty="0" smtClean="0"/>
              <a:t>查看远程主机的网址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网址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主机名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/>
              <a:t>将远程仓库的更新</a:t>
            </a:r>
            <a:r>
              <a:rPr lang="zh-CN" altLang="en-US" b="1" dirty="0"/>
              <a:t>抓取</a:t>
            </a:r>
            <a:r>
              <a:rPr lang="zh-CN" altLang="en-US" dirty="0"/>
              <a:t>到本地仓库对应的远程仓库的引用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它取回</a:t>
            </a:r>
            <a:r>
              <a:rPr lang="zh-CN" altLang="en-US" dirty="0"/>
              <a:t>的代码对你本地的开发代码没有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git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pull</a:t>
            </a:r>
            <a:r>
              <a:rPr kumimoji="1" lang="zh-CN" altLang="en-US" sz="3200" dirty="0" smtClean="0"/>
              <a:t> </a:t>
            </a:r>
            <a:r>
              <a:rPr lang="en-US" altLang="zh-CN" sz="3200" dirty="0"/>
              <a:t>&lt;</a:t>
            </a:r>
            <a:r>
              <a:rPr lang="zh-CN" altLang="en-US" sz="3200" dirty="0"/>
              <a:t>远程主机名</a:t>
            </a:r>
            <a:r>
              <a:rPr lang="en-US" altLang="zh-CN" sz="3200" dirty="0"/>
              <a:t>&gt; &lt;</a:t>
            </a:r>
            <a:r>
              <a:rPr lang="zh-CN" altLang="en-US" sz="3200" dirty="0"/>
              <a:t>远程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&gt;:&lt;</a:t>
            </a:r>
            <a:r>
              <a:rPr lang="zh-CN" altLang="en-US" sz="3200" dirty="0"/>
              <a:t>本地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</a:t>
            </a:r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拉取远程主机的某个分支的更新，再与本地的分支合并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zh-CN" altLang="en-US" dirty="0" smtClean="0"/>
              <a:t>示例，拉取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分支，并与本地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合并</a:t>
            </a:r>
            <a:endParaRPr kumimoji="1"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next:master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lnSpcReduction="10000"/>
          </a:bodyPr>
          <a:lstStyle/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如果远程分支是与当前分支合并，冒号后面的内容可</a:t>
            </a:r>
            <a:r>
              <a:rPr kumimoji="1" lang="zh-CN" altLang="en-US" dirty="0" smtClean="0"/>
              <a:t>省略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如果当前分支与远程分支存在追踪关系</a:t>
            </a:r>
            <a:r>
              <a:rPr lang="zh-CN" altLang="en-US" dirty="0" smtClean="0"/>
              <a:t>，可省略</a:t>
            </a:r>
            <a:r>
              <a:rPr lang="zh-CN" altLang="en-US" dirty="0"/>
              <a:t>远程分</a:t>
            </a:r>
            <a:r>
              <a:rPr lang="zh-CN" altLang="en-US" dirty="0" smtClean="0"/>
              <a:t>支名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</a:p>
          <a:p>
            <a:pPr lvl="1">
              <a:buFont typeface="Wingdings" charset="2"/>
              <a:buChar char="Ø"/>
            </a:pP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如果当前分支只有一个追踪分支，连远程主机名都可以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 smtClean="0"/>
              <a:t>pull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  <a:p>
            <a:pPr lvl="0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5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kumimoji="1" lang="zh-CN" altLang="en-US" dirty="0" smtClean="0"/>
              <a:t>追踪分支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/>
              <a:t> 会自动在本地分支与远程分支之间</a:t>
            </a:r>
            <a:r>
              <a:rPr lang="zh-CN" altLang="en-US" dirty="0" smtClean="0"/>
              <a:t>，建立</a:t>
            </a:r>
            <a:r>
              <a:rPr lang="zh-CN" altLang="en-US" dirty="0"/>
              <a:t>一种追踪关系（</a:t>
            </a:r>
            <a:r>
              <a:rPr lang="en-US" altLang="zh-CN" dirty="0"/>
              <a:t>tracking</a:t>
            </a:r>
            <a:r>
              <a:rPr lang="zh-CN" altLang="en-US" dirty="0"/>
              <a:t>）。比如，在 </a:t>
            </a: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的时候，所有本地分支默认与远程主机的同名分支，建立追踪关系，也就是说，本地的 </a:t>
            </a:r>
            <a:r>
              <a:rPr lang="en-US" altLang="zh-CN" dirty="0"/>
              <a:t>master</a:t>
            </a:r>
            <a:r>
              <a:rPr lang="zh-CN" altLang="en-US" dirty="0"/>
              <a:t> 分支自动追踪 </a:t>
            </a:r>
            <a:r>
              <a:rPr lang="en-US" altLang="zh-CN" dirty="0"/>
              <a:t>origin/master</a:t>
            </a:r>
            <a:r>
              <a:rPr lang="zh-CN" altLang="en-US" dirty="0"/>
              <a:t> 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/>
              <a:t>手动建立追踪关系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--set-upstream master origin/next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57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用于</a:t>
            </a:r>
            <a:r>
              <a:rPr lang="zh-CN" altLang="en-US" dirty="0"/>
              <a:t>将本地分支的更新，推送到远程主机。它的格式与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 smtClean="0"/>
              <a:t>命令相似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 smtClean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如果省略远程分支，</a:t>
            </a:r>
            <a:r>
              <a:rPr lang="zh-CN" altLang="en-US" dirty="0"/>
              <a:t>则表示将本地分支推送与之存在</a:t>
            </a:r>
            <a:r>
              <a:rPr lang="en-US" altLang="zh-CN" dirty="0"/>
              <a:t>"</a:t>
            </a:r>
            <a:r>
              <a:rPr lang="zh-CN" altLang="en-US" dirty="0"/>
              <a:t>追踪关系</a:t>
            </a:r>
            <a:r>
              <a:rPr lang="en-US" altLang="zh-CN" dirty="0"/>
              <a:t>"</a:t>
            </a:r>
            <a:r>
              <a:rPr lang="zh-CN" altLang="en-US" dirty="0"/>
              <a:t>的远程分支（通常两者同名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master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本地的 </a:t>
            </a:r>
            <a:r>
              <a:rPr lang="en-US" altLang="zh-CN" dirty="0"/>
              <a:t>master</a:t>
            </a:r>
            <a:r>
              <a:rPr lang="en-US" altLang="zh-CN" dirty="0"/>
              <a:t> </a:t>
            </a:r>
            <a:r>
              <a:rPr lang="zh-CN" altLang="en-US" dirty="0"/>
              <a:t>分支推送到</a:t>
            </a:r>
            <a:r>
              <a:rPr lang="en-US" altLang="zh-CN" dirty="0"/>
              <a:t>origin</a:t>
            </a:r>
            <a:r>
              <a:rPr lang="zh-CN" altLang="en-US" dirty="0"/>
              <a:t>主机的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61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r>
              <a:rPr lang="zh-CN" altLang="en-US" dirty="0"/>
              <a:t>如果省略本地分支名，则表示删除指定的远程分支，因为这等同于推送一个空的本地分支到远程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origin :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/>
              <a:t>等同于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origin --delete master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4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查看标签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删除标签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Git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轻量标签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附注标签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描述信息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86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查看标签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列出所有标签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查看标签版本信息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78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默认不会推送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到远程仓库，需要显示将标签推送到远程仓库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686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4.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删除标签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删除本地标签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-</a:t>
            </a:r>
            <a:r>
              <a:rPr kumimoji="1" lang="en-US" altLang="zh-CN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删除远程仓库标签</a:t>
            </a:r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:refs/tags/v0.9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1273</Words>
  <Application>Microsoft Macintosh PowerPoint</Application>
  <PresentationFormat>全屏显示(4:3)</PresentationFormat>
  <Paragraphs>341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Calibri</vt:lpstr>
      <vt:lpstr>Comic Sans MS</vt:lpstr>
      <vt:lpstr>Mangal</vt:lpstr>
      <vt:lpstr>Wingdings</vt:lpstr>
      <vt:lpstr>宋体</vt:lpstr>
      <vt:lpstr>Arial</vt:lpstr>
      <vt:lpstr>Office 主题</vt:lpstr>
      <vt:lpstr>图解 Git</vt:lpstr>
      <vt:lpstr>一、Git 简介 二、Git 安装与配置 三、Git 基础 四、Git 分支 五、Git 远程仓库 六、Git 标签（tag） </vt:lpstr>
      <vt:lpstr>一、Git 简介</vt:lpstr>
      <vt:lpstr>1. Git 是什么</vt:lpstr>
      <vt:lpstr>2. Git 诞生</vt:lpstr>
      <vt:lpstr>3. Git VS SVN</vt:lpstr>
      <vt:lpstr>二、Git 的安装与配置</vt:lpstr>
      <vt:lpstr>1. Git 的安装</vt:lpstr>
      <vt:lpstr>2. Git 使用前的配置</vt:lpstr>
      <vt:lpstr>三、Git 基础</vt:lpstr>
      <vt:lpstr>1. Git 基本概念</vt:lpstr>
      <vt:lpstr>2. Git 基本概念</vt:lpstr>
      <vt:lpstr>3. 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一些常用命令</vt:lpstr>
      <vt:lpstr>PowerPoint 演示文稿</vt:lpstr>
      <vt:lpstr>PowerPoint 演示文稿</vt:lpstr>
      <vt:lpstr>PowerPoint 演示文稿</vt:lpstr>
      <vt:lpstr>四、Git 分支</vt:lpstr>
      <vt:lpstr>2. Git 分支的使用</vt:lpstr>
      <vt:lpstr>PowerPoint 演示文稿</vt:lpstr>
      <vt:lpstr>PowerPoint 演示文稿</vt:lpstr>
      <vt:lpstr>3. 分支合并与合并冲突</vt:lpstr>
      <vt:lpstr>PowerPoint 演示文稿</vt:lpstr>
      <vt:lpstr>PowerPoint 演示文稿</vt:lpstr>
      <vt:lpstr>4. 一些常用命令</vt:lpstr>
      <vt:lpstr>五、Git 远程仓库</vt:lpstr>
      <vt:lpstr>1. Git 远程仓库与本地仓库</vt:lpstr>
      <vt:lpstr>2. 操作远程仓库的五个命令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六、Git 标签</vt:lpstr>
      <vt:lpstr>1. 创建标签</vt:lpstr>
      <vt:lpstr>2. 查看标签</vt:lpstr>
      <vt:lpstr>3. 共享标签</vt:lpstr>
      <vt:lpstr>4. 删除标签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Microsoft Office 用户</cp:lastModifiedBy>
  <cp:revision>413</cp:revision>
  <dcterms:created xsi:type="dcterms:W3CDTF">2018-07-09T05:29:30Z</dcterms:created>
  <dcterms:modified xsi:type="dcterms:W3CDTF">2018-07-09T14:05:13Z</dcterms:modified>
</cp:coreProperties>
</file>