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68" r:id="rId24"/>
    <p:sldId id="279" r:id="rId25"/>
    <p:sldId id="284" r:id="rId26"/>
    <p:sldId id="285" r:id="rId27"/>
    <p:sldId id="286" r:id="rId28"/>
    <p:sldId id="288" r:id="rId29"/>
    <p:sldId id="289" r:id="rId30"/>
    <p:sldId id="287" r:id="rId31"/>
    <p:sldId id="26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29" autoAdjust="0"/>
  </p:normalViewPr>
  <p:slideViewPr>
    <p:cSldViewPr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6859-F8E9-40CD-A6DB-0FF7431EF82C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4C98-682F-4688-A6B8-967BE5448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5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创建本地仓库，添加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"AAAA"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README.md”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文件多次，并进行多次提交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文件，看是否有在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分支上的修改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分支上添加的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master"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此时处于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0ec51c7..75e171d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 (no commit created; -m option ignored) # Fast-forward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快速合并标识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| 3 +++ 1 file changed, 3 insertions(+)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注意提交纪录的次数，以及左侧的 * 号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1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--no-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-m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"merge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Merge made by the 'recursive' strategy.</a:t>
            </a:r>
          </a:p>
          <a:p>
            <a:r>
              <a:rPr lang="en-US" altLang="zh-CN" dirty="0" smtClean="0"/>
              <a:t> README.md | 3 +++</a:t>
            </a:r>
          </a:p>
          <a:p>
            <a:r>
              <a:rPr lang="en-US" altLang="zh-CN" dirty="0" smtClean="0"/>
              <a:t> 1 file changed, 3 insertions(+)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--graph        # </a:t>
            </a:r>
            <a:r>
              <a:rPr lang="zh-CN" altLang="en-US" dirty="0" smtClean="0"/>
              <a:t>注意提交历史次数，以及左侧的 * 号</a:t>
            </a:r>
          </a:p>
          <a:p>
            <a:r>
              <a:rPr lang="zh-CN" altLang="en-US" dirty="0" smtClean="0"/>
              <a:t>*   </a:t>
            </a:r>
            <a:r>
              <a:rPr lang="en-US" altLang="zh-CN" dirty="0" smtClean="0"/>
              <a:t>191b379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with no-</a:t>
            </a:r>
            <a:r>
              <a:rPr lang="en-US" altLang="zh-CN" dirty="0" err="1" smtClean="0"/>
              <a:t>ff</a:t>
            </a:r>
            <a:endParaRPr lang="en-US" altLang="zh-CN" dirty="0" smtClean="0"/>
          </a:p>
          <a:p>
            <a:r>
              <a:rPr lang="en-US" altLang="zh-CN" dirty="0" smtClean="0"/>
              <a:t>|\</a:t>
            </a:r>
          </a:p>
          <a:p>
            <a:r>
              <a:rPr lang="en-US" altLang="zh-CN" dirty="0" smtClean="0"/>
              <a:t>| * 75e171d update README.md add </a:t>
            </a:r>
            <a:r>
              <a:rPr lang="en-US" altLang="zh-CN" dirty="0" err="1" smtClean="0"/>
              <a:t>dddd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059eabc update README.md add </a:t>
            </a:r>
            <a:r>
              <a:rPr lang="en-US" altLang="zh-CN" dirty="0" err="1" smtClean="0"/>
              <a:t>cccc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f09db33 update README.md add </a:t>
            </a:r>
            <a:r>
              <a:rPr lang="en-US" altLang="zh-CN" dirty="0" err="1" smtClean="0"/>
              <a:t>bbbb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|/</a:t>
            </a:r>
          </a:p>
          <a:p>
            <a:r>
              <a:rPr lang="en-US" altLang="zh-CN" dirty="0" smtClean="0"/>
              <a:t>* 0ec51c7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README.md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文件，如下面代码：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master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"master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分支，将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Auto-merging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(content): Merge conflict in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merge failed; fix conflicts and then commit the result.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如上操作出现冲突，此时查看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查看出现冲突时的状态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unmerged paths.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(fix conflicts and run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commit")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--abort" to abort the merge)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Unmerged paths: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&lt;file&gt;..." to mark resolution)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命令标识解决冲突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both modified: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changes added to commit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and/or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-a")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&lt;&lt;&lt;&lt;&lt;&lt;&lt; HEAD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 	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发生冲突的分界线，上面属于一个分支，下面属于另一个分支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&gt;&gt;&gt;&gt;&gt;&gt;&gt;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文件，标记已解决冲突，并提交，查看历史提交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查看修改后的文件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"resolve conflict"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查看提交历史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8b3a448 resolve conflict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9f539cc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| cd20de2 master update content and commit </a:t>
            </a:r>
          </a:p>
          <a:p>
            <a:pPr marL="0" indent="0">
              <a:buFont typeface="Arial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 2312324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图解 </a:t>
            </a:r>
            <a:r>
              <a:rPr lang="en-US" altLang="zh-CN" sz="8800" dirty="0" smtClean="0"/>
              <a:t>Git</a:t>
            </a:r>
            <a:endParaRPr lang="zh-CN" altLang="en-US" sz="8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liushijun@sicdt.com</a:t>
            </a:r>
          </a:p>
          <a:p>
            <a:r>
              <a:rPr lang="en-US" altLang="zh-CN" sz="1800" dirty="0" smtClean="0"/>
              <a:t>2018.07.15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8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r>
              <a:rPr lang="zh-CN" altLang="en-US" dirty="0" smtClean="0"/>
              <a:t>一些常用命令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2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667"/>
            <a:ext cx="8229600" cy="3307028"/>
          </a:xfrm>
        </p:spPr>
      </p:pic>
    </p:spTree>
    <p:extLst>
      <p:ext uri="{BB962C8B-B14F-4D97-AF65-F5344CB8AC3E}">
        <p14:creationId xmlns:p14="http://schemas.microsoft.com/office/powerpoint/2010/main" val="20412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workspace</a:t>
            </a:r>
            <a:endParaRPr lang="zh-CN" altLang="en-US" dirty="0"/>
          </a:p>
          <a:p>
            <a:pPr lvl="1"/>
            <a:r>
              <a:rPr lang="zh-CN" altLang="en-US" dirty="0"/>
              <a:t>就是你在电脑里面能看到的</a:t>
            </a:r>
            <a:r>
              <a:rPr lang="zh-CN" altLang="en-US" dirty="0" smtClean="0"/>
              <a:t>目录</a:t>
            </a:r>
            <a:endParaRPr lang="zh-CN" altLang="en-US" dirty="0"/>
          </a:p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（索引或者暂存区）</a:t>
            </a:r>
            <a:endParaRPr lang="zh-CN" altLang="en-US" dirty="0"/>
          </a:p>
          <a:p>
            <a:pPr lvl="1"/>
            <a:r>
              <a:rPr lang="zh-CN" altLang="en-US" dirty="0"/>
              <a:t>暂存区，也叫索引，一般存放在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目录下面的 </a:t>
            </a:r>
            <a:r>
              <a:rPr lang="en-US" altLang="zh-CN" dirty="0"/>
              <a:t>index </a:t>
            </a:r>
            <a:r>
              <a:rPr lang="zh-CN" altLang="en-US" dirty="0"/>
              <a:t>文件中。</a:t>
            </a:r>
          </a:p>
          <a:p>
            <a:r>
              <a:rPr lang="en-US" altLang="zh-CN" b="1" dirty="0" err="1" smtClean="0"/>
              <a:t>Repositry</a:t>
            </a:r>
            <a:r>
              <a:rPr lang="zh-CN" altLang="en-US" b="1" dirty="0" smtClean="0"/>
              <a:t>（本地版本库）</a:t>
            </a:r>
            <a:endParaRPr lang="zh-CN" altLang="en-US" dirty="0"/>
          </a:p>
          <a:p>
            <a:pPr lvl="1"/>
            <a:r>
              <a:rPr lang="zh-CN" altLang="en-US" dirty="0"/>
              <a:t>工作区有一个隐藏的目录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这个不是工作区，就是 </a:t>
            </a:r>
            <a:r>
              <a:rPr lang="en-US" altLang="zh-CN" dirty="0"/>
              <a:t>Git </a:t>
            </a:r>
            <a:r>
              <a:rPr lang="zh-CN" altLang="en-US" dirty="0"/>
              <a:t>的版本库。</a:t>
            </a:r>
          </a:p>
          <a:p>
            <a:r>
              <a:rPr lang="en-US" altLang="zh-CN" b="1" dirty="0" smtClean="0"/>
              <a:t>Remote</a:t>
            </a:r>
            <a:r>
              <a:rPr lang="zh-CN" altLang="en-US" b="1" dirty="0" smtClean="0"/>
              <a:t>（远程</a:t>
            </a:r>
            <a:r>
              <a:rPr lang="zh-CN" altLang="en-US" b="1" dirty="0"/>
              <a:t>版本</a:t>
            </a:r>
            <a:r>
              <a:rPr lang="zh-CN" altLang="en-US" b="1" dirty="0" smtClean="0"/>
              <a:t>库）</a:t>
            </a:r>
            <a:endParaRPr lang="zh-CN" altLang="en-US" dirty="0"/>
          </a:p>
          <a:p>
            <a:pPr lvl="1"/>
            <a:r>
              <a:rPr lang="zh-CN" altLang="en-US" sz="2900" dirty="0"/>
              <a:t>和本地版本库一样，只不过是存在于远程服务器。远程服务器是不存在</a:t>
            </a:r>
            <a:r>
              <a:rPr lang="zh-CN" altLang="en-US" sz="2900" dirty="0" smtClean="0"/>
              <a:t>工作区</a:t>
            </a:r>
            <a:endParaRPr lang="zh-CN" altLang="en-US" sz="2900" dirty="0"/>
          </a:p>
          <a:p>
            <a:r>
              <a:rPr lang="en-US" altLang="zh-CN" b="1" dirty="0" smtClean="0"/>
              <a:t>stash</a:t>
            </a:r>
            <a:r>
              <a:rPr lang="zh-CN" altLang="en-US" b="1" dirty="0"/>
              <a:t>（</a:t>
            </a:r>
            <a:r>
              <a:rPr lang="zh-CN" altLang="en-US" b="1" dirty="0" smtClean="0"/>
              <a:t>临时存档区）</a:t>
            </a:r>
            <a:endParaRPr lang="zh-CN" altLang="en-US" dirty="0"/>
          </a:p>
          <a:p>
            <a:pPr lvl="1"/>
            <a:r>
              <a:rPr lang="zh-CN" altLang="en-US" dirty="0"/>
              <a:t>考虑一种场景，假如你正在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分支上进行开发，开发还未完成，此时需要创建一个临时分支来紧急修复一个 </a:t>
            </a:r>
            <a:r>
              <a:rPr lang="en-US" altLang="zh-CN" dirty="0"/>
              <a:t>Bug </a:t>
            </a:r>
            <a:r>
              <a:rPr lang="zh-CN" altLang="en-US" dirty="0"/>
              <a:t>，但是在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上的修改又不能提交，同时也不想引入到临时创建的 </a:t>
            </a:r>
            <a:r>
              <a:rPr lang="en-US" altLang="zh-CN" dirty="0"/>
              <a:t>Bug </a:t>
            </a:r>
            <a:r>
              <a:rPr lang="zh-CN" altLang="en-US" dirty="0"/>
              <a:t>分支，此时可以通过 </a:t>
            </a:r>
            <a:r>
              <a:rPr lang="en-US" altLang="zh-CN" dirty="0" err="1"/>
              <a:t>git</a:t>
            </a:r>
            <a:r>
              <a:rPr lang="en-US" altLang="zh-CN" dirty="0"/>
              <a:t> stash </a:t>
            </a:r>
            <a:r>
              <a:rPr lang="zh-CN" altLang="en-US" dirty="0"/>
              <a:t>命令将修改内容暂时存储起来，等 </a:t>
            </a:r>
            <a:r>
              <a:rPr lang="en-US" altLang="zh-CN" dirty="0"/>
              <a:t>bug </a:t>
            </a:r>
            <a:r>
              <a:rPr lang="zh-CN" altLang="en-US" dirty="0"/>
              <a:t>修改完再接着开发未完成的任务。将修改内容暂时存储起来的区域就是存档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</a:t>
            </a:r>
            <a:r>
              <a:rPr lang="zh-CN" altLang="en-US" dirty="0"/>
              <a:t>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 err="1">
                <a:latin typeface="Comic Sans MS" pitchFamily="66" charset="0"/>
              </a:rPr>
              <a:t>init</a:t>
            </a:r>
            <a:r>
              <a:rPr lang="en-US" altLang="zh-CN" sz="2000" dirty="0">
                <a:latin typeface="Comic Sans MS" pitchFamily="66" charset="0"/>
              </a:rPr>
              <a:t> &lt;repo&gt;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repo </a:t>
            </a:r>
            <a:r>
              <a:rPr lang="zh-CN" altLang="en-US" sz="2400" dirty="0"/>
              <a:t>可省略，如果省略，则表示在当前目录下面创建仓库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克隆仓库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clone </a:t>
            </a:r>
            <a:r>
              <a:rPr lang="en-US" altLang="zh-CN" sz="2000" dirty="0" err="1">
                <a:latin typeface="Comic Sans MS" pitchFamily="66" charset="0"/>
              </a:rPr>
              <a:t>git@host</a:t>
            </a:r>
            <a:r>
              <a:rPr lang="en-US" altLang="zh-CN" sz="2000" dirty="0">
                <a:latin typeface="Comic Sans MS" pitchFamily="66" charset="0"/>
              </a:rPr>
              <a:t>:/path/to/repository   </a:t>
            </a:r>
            <a:r>
              <a:rPr lang="en-US" altLang="zh-CN" sz="2000" dirty="0" err="1">
                <a:latin typeface="Comic Sans MS" pitchFamily="66" charset="0"/>
              </a:rPr>
              <a:t>new_name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560840" cy="5289451"/>
          </a:xfrm>
        </p:spPr>
      </p:pic>
    </p:spTree>
    <p:extLst>
      <p:ext uri="{BB962C8B-B14F-4D97-AF65-F5344CB8AC3E}">
        <p14:creationId xmlns:p14="http://schemas.microsoft.com/office/powerpoint/2010/main" val="265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向仓库中添加或者修改文件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$ echo </a:t>
            </a:r>
            <a:r>
              <a:rPr lang="en-US" altLang="zh-CN" dirty="0" smtClean="0"/>
              <a:t>“Learn Git” </a:t>
            </a:r>
            <a:r>
              <a:rPr lang="en-US" altLang="zh-CN" dirty="0"/>
              <a:t>&gt;&gt; </a:t>
            </a:r>
            <a:r>
              <a:rPr lang="en-US" altLang="zh-CN" dirty="0" smtClean="0"/>
              <a:t>file.txt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268760"/>
            <a:ext cx="95770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将修改内容添加到暂存区（索引）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file.txt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24744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将</a:t>
            </a:r>
            <a:r>
              <a:rPr lang="zh-CN" altLang="en-US" b="1" dirty="0"/>
              <a:t>修改内容提交到本地</a:t>
            </a:r>
            <a:r>
              <a:rPr lang="zh-CN" altLang="en-US" b="1" dirty="0" smtClean="0"/>
              <a:t>仓库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 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–m “add file.txt”</a:t>
            </a:r>
          </a:p>
          <a:p>
            <a:pPr marL="457200" lvl="1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853244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重复以上五步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92695"/>
            <a:ext cx="8819456" cy="57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&lt;file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–s</a:t>
            </a:r>
          </a:p>
          <a:p>
            <a:r>
              <a:rPr lang="fr-FR" altLang="zh-CN" dirty="0"/>
              <a:t>git </a:t>
            </a:r>
            <a:r>
              <a:rPr lang="fr-FR" altLang="zh-CN" dirty="0" smtClean="0"/>
              <a:t>commit </a:t>
            </a:r>
            <a:r>
              <a:rPr lang="fr-FR" altLang="zh-CN" dirty="0"/>
              <a:t>&lt;</a:t>
            </a:r>
            <a:r>
              <a:rPr lang="fr-FR" altLang="zh-CN" dirty="0" smtClean="0"/>
              <a:t>files</a:t>
            </a:r>
            <a:r>
              <a:rPr lang="fr-FR" altLang="zh-CN" dirty="0"/>
              <a:t>...&gt; -m "messages</a:t>
            </a:r>
            <a:r>
              <a:rPr lang="fr-FR" altLang="zh-CN" dirty="0" smtClean="0"/>
              <a:t>...«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&lt;files</a:t>
            </a:r>
            <a:r>
              <a:rPr lang="en-US" altLang="zh-CN" dirty="0" smtClean="0"/>
              <a:t>...&gt;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--cached file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mv </a:t>
            </a:r>
            <a:r>
              <a:rPr lang="en-US" altLang="zh-CN" dirty="0" err="1"/>
              <a:t>file_form</a:t>
            </a:r>
            <a:r>
              <a:rPr lang="en-US" altLang="zh-CN" dirty="0"/>
              <a:t> </a:t>
            </a:r>
            <a:r>
              <a:rPr lang="en-US" altLang="zh-CN" dirty="0" err="1"/>
              <a:t>file_to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8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+mn-ea"/>
                <a:ea typeface="+mn-ea"/>
              </a:rPr>
              <a:t>一、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二、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安装与配置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三、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分支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五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远程仓库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六、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标签（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-- files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save &lt;files&gt;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list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pop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stash apply [&lt;stash&gt;]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drop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</a:t>
            </a:r>
            <a:r>
              <a:rPr lang="en-US" altLang="zh-CN" dirty="0" smtClean="0"/>
              <a:t>clear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commit </a:t>
            </a:r>
            <a:r>
              <a:rPr lang="en-US" altLang="zh-CN" dirty="0"/>
              <a:t>--amend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--soft HEAD</a:t>
            </a:r>
            <a:r>
              <a:rPr lang="en-US" altLang="zh-CN" dirty="0" smtClean="0"/>
              <a:t>^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版本库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暂存区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此时显示未提交状态，修改内容未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$ </a:t>
            </a:r>
            <a:r>
              <a:rPr lang="en-US" altLang="zh-CN" sz="3200" dirty="0" err="1"/>
              <a:t>git</a:t>
            </a:r>
            <a:r>
              <a:rPr lang="en-US" altLang="zh-CN" sz="3200" dirty="0"/>
              <a:t> reset [--mixed] HEAD</a:t>
            </a:r>
            <a:r>
              <a:rPr lang="en-US" altLang="zh-CN" sz="3200" dirty="0" smtClean="0"/>
              <a:t>^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zh-CN" altLang="en-US" dirty="0" smtClean="0"/>
              <a:t>版本</a:t>
            </a:r>
            <a:r>
              <a:rPr lang="zh-CN" altLang="en-US" dirty="0"/>
              <a:t>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工作区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此时显示为暂存状态，修改内容未丢失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HEAD^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撤销</a:t>
            </a:r>
            <a:r>
              <a:rPr lang="zh-CN" altLang="en-US" dirty="0"/>
              <a:t>本次提交，修改的内容已丢失，慎用此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5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 -n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-p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/>
              <a:t> </a:t>
            </a:r>
            <a:r>
              <a:rPr lang="en-US" altLang="zh-CN" dirty="0" smtClean="0"/>
              <a:t>--graph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author=</a:t>
            </a:r>
            <a:r>
              <a:rPr lang="en-US" altLang="zh-CN" dirty="0" err="1"/>
              <a:t>author_name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since</a:t>
            </a:r>
            <a:r>
              <a:rPr lang="zh-CN" altLang="en-US" dirty="0"/>
              <a:t>，</a:t>
            </a:r>
            <a:r>
              <a:rPr lang="en-US" altLang="zh-CN" dirty="0"/>
              <a:t>--after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/>
              <a:t>until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smtClean="0"/>
              <a:t>before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--abbrev-commit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分支简介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分支的使用</a:t>
            </a:r>
            <a:endParaRPr lang="en-US" altLang="zh-CN" dirty="0" smtClean="0"/>
          </a:p>
          <a:p>
            <a:r>
              <a:rPr lang="zh-CN" altLang="en-US" dirty="0" smtClean="0"/>
              <a:t>分支合并与合并冲突</a:t>
            </a:r>
            <a:endParaRPr lang="en-US" altLang="zh-CN" dirty="0" smtClean="0"/>
          </a:p>
          <a:p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分支的使用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63691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6" y="155679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分支分叉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1148295"/>
            <a:ext cx="9144000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分支合并与合并冲突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快速合并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296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普通合并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656"/>
            <a:ext cx="2229161" cy="62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合并冲突与解决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团队中不同的人员均修改了同一个文件的同一位置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 smtClean="0"/>
              <a:t>Git VS SVN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–a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–r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远程仓库与本地仓库的关系</a:t>
            </a:r>
            <a:endParaRPr lang="en-US" altLang="zh-CN" dirty="0" smtClean="0"/>
          </a:p>
          <a:p>
            <a:r>
              <a:rPr lang="zh-CN" altLang="en-US" dirty="0" smtClean="0"/>
              <a:t>操作远程仓库的五个命令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8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远程仓库与本地仓库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660"/>
            <a:ext cx="8229600" cy="3785042"/>
          </a:xfrm>
        </p:spPr>
      </p:pic>
    </p:spTree>
    <p:extLst>
      <p:ext uri="{BB962C8B-B14F-4D97-AF65-F5344CB8AC3E}">
        <p14:creationId xmlns:p14="http://schemas.microsoft.com/office/powerpoint/2010/main" val="6071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操作远程仓库的五个命令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该命令的作用</a:t>
            </a:r>
            <a:r>
              <a:rPr lang="zh-CN" altLang="en-US" dirty="0" smtClean="0"/>
              <a:t>就是从远程仓库克隆一个版本库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支持多种协议，常见的协议有，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、本地文件协议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 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remote</a:t>
            </a:r>
            <a:r>
              <a:rPr lang="zh-CN" altLang="en-US" sz="3200" dirty="0"/>
              <a:t> </a:t>
            </a:r>
            <a:endParaRPr lang="en-US" altLang="zh-CN" sz="3200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zh-CN" altLang="en-US" dirty="0" smtClean="0"/>
              <a:t>用于管理主机名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默认列出所有主机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v	</a:t>
            </a:r>
            <a:r>
              <a:rPr lang="zh-CN" altLang="en-US" dirty="0" smtClean="0"/>
              <a:t>查看远程主机的网址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网址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主机名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分支名</a:t>
            </a:r>
            <a:r>
              <a:rPr kumimoji="1" lang="en-US" altLang="zh-CN" dirty="0" smtClean="0"/>
              <a:t>&gt;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/>
              <a:t>将远程仓库的更新</a:t>
            </a:r>
            <a:r>
              <a:rPr lang="zh-CN" altLang="en-US" b="1" dirty="0"/>
              <a:t>抓取</a:t>
            </a:r>
            <a:r>
              <a:rPr lang="zh-CN" altLang="en-US" dirty="0"/>
              <a:t>到本地仓库对应的远程仓库的引用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它取回</a:t>
            </a:r>
            <a:r>
              <a:rPr lang="zh-CN" altLang="en-US" dirty="0"/>
              <a:t>的代码对你本地的开发代码没有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3200" dirty="0"/>
              <a:t>4.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git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pull</a:t>
            </a:r>
            <a:r>
              <a:rPr kumimoji="1" lang="zh-CN" altLang="en-US" sz="3200" dirty="0" smtClean="0"/>
              <a:t> </a:t>
            </a:r>
            <a:r>
              <a:rPr lang="en-US" altLang="zh-CN" sz="3200" dirty="0"/>
              <a:t>&lt;</a:t>
            </a:r>
            <a:r>
              <a:rPr lang="zh-CN" altLang="en-US" sz="3200" dirty="0"/>
              <a:t>远程主机名</a:t>
            </a:r>
            <a:r>
              <a:rPr lang="en-US" altLang="zh-CN" sz="3200" dirty="0"/>
              <a:t>&gt; &lt;</a:t>
            </a:r>
            <a:r>
              <a:rPr lang="zh-CN" altLang="en-US" sz="3200" dirty="0"/>
              <a:t>远程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&gt;:&lt;</a:t>
            </a:r>
            <a:r>
              <a:rPr lang="zh-CN" altLang="en-US" sz="3200" dirty="0"/>
              <a:t>本地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</a:t>
            </a:r>
          </a:p>
          <a:p>
            <a:pPr marL="857250" lvl="2" indent="-457200">
              <a:buFont typeface="Wingdings" charset="2"/>
              <a:buChar char="Ø"/>
            </a:pPr>
            <a:r>
              <a:rPr lang="zh-CN" altLang="en-US" dirty="0" smtClean="0"/>
              <a:t>拉取远程主机的某个分支的更新，再与本地的分支合并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kumimoji="1" lang="zh-CN" altLang="en-US" dirty="0" smtClean="0"/>
              <a:t>示例，拉取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分支，并与本地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合并</a:t>
            </a:r>
            <a:endParaRPr kumimoji="1"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next:master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5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lnSpcReduction="10000"/>
          </a:bodyPr>
          <a:lstStyle/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如果远程分支是与当前分支合并，冒号后面的内容可</a:t>
            </a:r>
            <a:r>
              <a:rPr kumimoji="1" lang="zh-CN" altLang="en-US" dirty="0" smtClean="0"/>
              <a:t>省略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lang="zh-CN" altLang="en-US" dirty="0"/>
              <a:t>如果当前分支与远程分支存在追踪关系</a:t>
            </a:r>
            <a:r>
              <a:rPr lang="zh-CN" altLang="en-US" dirty="0" smtClean="0"/>
              <a:t>，可省略</a:t>
            </a:r>
            <a:r>
              <a:rPr lang="zh-CN" altLang="en-US" dirty="0"/>
              <a:t>远程分</a:t>
            </a:r>
            <a:r>
              <a:rPr lang="zh-CN" altLang="en-US" dirty="0" smtClean="0"/>
              <a:t>支名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</a:p>
          <a:p>
            <a:pPr lvl="1">
              <a:buFont typeface="Wingdings" charset="2"/>
              <a:buChar char="Ø"/>
            </a:pPr>
            <a:endParaRPr lang="en-US" altLang="zh-CN" dirty="0"/>
          </a:p>
          <a:p>
            <a:pPr lvl="1">
              <a:buFont typeface="Wingdings" charset="2"/>
              <a:buChar char="Ø"/>
            </a:pPr>
            <a:r>
              <a:rPr lang="zh-CN" altLang="en-US" dirty="0"/>
              <a:t>如果当前分支只有一个追踪分支，连远程主机名都可以</a:t>
            </a:r>
            <a:r>
              <a:rPr lang="zh-CN" altLang="en-US" dirty="0" smtClean="0"/>
              <a:t>省略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zh-CN" altLang="en-US" dirty="0"/>
              <a:t> </a:t>
            </a:r>
            <a:r>
              <a:rPr lang="en-US" altLang="zh-CN" dirty="0" smtClean="0"/>
              <a:t>pull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en-US" altLang="zh-CN" dirty="0"/>
          </a:p>
          <a:p>
            <a:pPr lvl="0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5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kumimoji="1" lang="zh-CN" altLang="en-US" dirty="0" smtClean="0"/>
              <a:t>追踪分支</a:t>
            </a: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/>
              <a:t> 会自动在本地分支与远程分支之间</a:t>
            </a:r>
            <a:r>
              <a:rPr lang="zh-CN" altLang="en-US" dirty="0" smtClean="0"/>
              <a:t>，建立</a:t>
            </a:r>
            <a:r>
              <a:rPr lang="zh-CN" altLang="en-US" dirty="0"/>
              <a:t>一种追踪关系（</a:t>
            </a:r>
            <a:r>
              <a:rPr lang="en-US" altLang="zh-CN" dirty="0"/>
              <a:t>tracking</a:t>
            </a:r>
            <a:r>
              <a:rPr lang="zh-CN" altLang="en-US" dirty="0"/>
              <a:t>）。比如，在 </a:t>
            </a: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的时候，所有本地分支默认与远程主机的同名分支，建立追踪关系，也就是说，本地的 </a:t>
            </a:r>
            <a:r>
              <a:rPr lang="en-US" altLang="zh-CN" dirty="0"/>
              <a:t>master</a:t>
            </a:r>
            <a:r>
              <a:rPr lang="zh-CN" altLang="en-US" dirty="0"/>
              <a:t> 分支自动追踪 </a:t>
            </a:r>
            <a:r>
              <a:rPr lang="en-US" altLang="zh-CN" dirty="0"/>
              <a:t>origin/master</a:t>
            </a:r>
            <a:r>
              <a:rPr lang="zh-CN" altLang="en-US" dirty="0"/>
              <a:t> 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kumimoji="1" lang="zh-CN" altLang="en-US" dirty="0"/>
              <a:t>手动建立追踪关系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--set-upstream master origin/next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57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用于</a:t>
            </a:r>
            <a:r>
              <a:rPr lang="zh-CN" altLang="en-US" dirty="0"/>
              <a:t>将本地分支的更新，推送到远程主机。它的格式与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 smtClean="0"/>
              <a:t>命令相似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push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本地分支名</a:t>
            </a:r>
            <a:r>
              <a:rPr lang="en-US" altLang="zh-CN" dirty="0"/>
              <a:t>&gt;:&lt;</a:t>
            </a:r>
            <a:r>
              <a:rPr lang="zh-CN" altLang="en-US" dirty="0"/>
              <a:t>远程分支名</a:t>
            </a:r>
            <a:r>
              <a:rPr lang="en-US" altLang="zh-CN" dirty="0" smtClean="0"/>
              <a:t>&gt;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如果省略远程分支，</a:t>
            </a:r>
            <a:r>
              <a:rPr lang="zh-CN" altLang="en-US" dirty="0"/>
              <a:t>则表示将本地分支推送与之存在</a:t>
            </a:r>
            <a:r>
              <a:rPr lang="en-US" altLang="zh-CN" dirty="0"/>
              <a:t>"</a:t>
            </a:r>
            <a:r>
              <a:rPr lang="zh-CN" altLang="en-US" dirty="0"/>
              <a:t>追踪关系</a:t>
            </a:r>
            <a:r>
              <a:rPr lang="en-US" altLang="zh-CN" dirty="0"/>
              <a:t>"</a:t>
            </a:r>
            <a:r>
              <a:rPr lang="zh-CN" altLang="en-US" dirty="0"/>
              <a:t>的远程分支（通常两者同名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如：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master</a:t>
            </a:r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本地的 </a:t>
            </a:r>
            <a:r>
              <a:rPr lang="en-US" altLang="zh-CN" dirty="0"/>
              <a:t>master</a:t>
            </a:r>
            <a:r>
              <a:rPr lang="en-US" altLang="zh-CN" dirty="0"/>
              <a:t> </a:t>
            </a:r>
            <a:r>
              <a:rPr lang="zh-CN" altLang="en-US" dirty="0"/>
              <a:t>分支推送到</a:t>
            </a:r>
            <a:r>
              <a:rPr lang="en-US" altLang="zh-CN" dirty="0"/>
              <a:t>origin</a:t>
            </a:r>
            <a:r>
              <a:rPr lang="zh-CN" altLang="en-US" dirty="0"/>
              <a:t>主机的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613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r>
              <a:rPr lang="zh-CN" altLang="en-US" dirty="0"/>
              <a:t>如果省略本地分支名，则表示删除指定的远程分支，因为这等同于推送一个空的本地分支到远程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kumimoji="1" lang="zh-CN" altLang="en-US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push origin :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/>
              <a:t>等同于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origin --delete master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4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Git </a:t>
            </a:r>
            <a:r>
              <a:rPr lang="zh-CN" altLang="en-US" dirty="0"/>
              <a:t>是免费的、开源的、世界上最先进的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版本控制系统（没有之一）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诞生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发明者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4" y="2207419"/>
            <a:ext cx="2794000" cy="38862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主要维护者（右一）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48966"/>
            <a:ext cx="4041775" cy="3203106"/>
          </a:xfrm>
        </p:spPr>
      </p:pic>
    </p:spTree>
    <p:extLst>
      <p:ext uri="{BB962C8B-B14F-4D97-AF65-F5344CB8AC3E}">
        <p14:creationId xmlns:p14="http://schemas.microsoft.com/office/powerpoint/2010/main" val="26167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VS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集中式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：完全分布式版本控制系统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：集中式版本控制系统</a:t>
            </a:r>
            <a:endParaRPr lang="en-US" altLang="zh-CN" sz="1800" dirty="0" smtClean="0"/>
          </a:p>
          <a:p>
            <a:r>
              <a:rPr lang="zh-CN" altLang="en-US" dirty="0" smtClean="0"/>
              <a:t>强大的分支功能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：创建</a:t>
            </a:r>
            <a:r>
              <a:rPr lang="zh-CN" altLang="en-US" sz="1800" dirty="0"/>
              <a:t>和切换分支都能在瞬间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：创建分支相当于对项目的复制，项目较大时，速度较慢</a:t>
            </a:r>
            <a:endParaRPr lang="en-US" altLang="zh-CN" dirty="0" smtClean="0"/>
          </a:p>
          <a:p>
            <a:r>
              <a:rPr lang="zh-CN" altLang="en-US" dirty="0" smtClean="0"/>
              <a:t>无尽的后悔药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可以在任何场景，任何情况下进行撤销操作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：提交之后的内容，几乎不能进行撤销或者需要管理员支持，比较麻烦。</a:t>
            </a:r>
            <a:endParaRPr lang="en-US" altLang="zh-CN" sz="1800" dirty="0"/>
          </a:p>
          <a:p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基本都是在本地操作，速度非常快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：需要联网，网络不佳的情况下，速度没</a:t>
            </a:r>
            <a:r>
              <a:rPr lang="zh-CN" altLang="en-US" sz="1800" dirty="0" smtClean="0"/>
              <a:t>保证</a:t>
            </a:r>
            <a:endParaRPr lang="en-US" altLang="zh-CN" sz="1800" dirty="0"/>
          </a:p>
          <a:p>
            <a:r>
              <a:rPr lang="zh-CN" altLang="en-US" dirty="0" smtClean="0"/>
              <a:t>无需联网查看日志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Git:</a:t>
            </a:r>
            <a:r>
              <a:rPr lang="zh-CN" altLang="en-US" sz="1900" dirty="0"/>
              <a:t>本地包含了完整的日志，查看日志无需联网，快如闪电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SVN: </a:t>
            </a:r>
            <a:r>
              <a:rPr lang="zh-CN" altLang="en-US" sz="1900" dirty="0"/>
              <a:t>需要从服务器上进行拉取，需要联网，速度较慢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使用前的配置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访问 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://git-scm.com</a:t>
            </a:r>
            <a:r>
              <a:rPr lang="en-US" altLang="zh-CN" dirty="0" smtClean="0">
                <a:solidFill>
                  <a:srgbClr val="C00000"/>
                </a:solidFill>
              </a:rPr>
              <a:t>/ </a:t>
            </a:r>
            <a:r>
              <a:rPr lang="zh-CN" altLang="en-US" dirty="0" smtClean="0"/>
              <a:t>下载安装即可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>
                <a:latin typeface="Comic Sans MS" pitchFamily="66" charset="0"/>
              </a:rPr>
              <a:t>sudo</a:t>
            </a:r>
            <a:r>
              <a:rPr lang="en-US" altLang="zh-CN" dirty="0">
                <a:latin typeface="Comic Sans MS" pitchFamily="66" charset="0"/>
              </a:rPr>
              <a:t> yum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 smtClean="0">
                <a:latin typeface="Comic Sans MS" pitchFamily="66" charset="0"/>
              </a:rPr>
              <a:t>sudo</a:t>
            </a:r>
            <a:r>
              <a:rPr lang="en-US" altLang="zh-CN" dirty="0" smtClean="0">
                <a:latin typeface="Comic Sans MS" pitchFamily="66" charset="0"/>
              </a:rPr>
              <a:t> apt-get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>
              <a:latin typeface="Comic Sans MS" pitchFamily="66" charset="0"/>
            </a:endParaRPr>
          </a:p>
          <a:p>
            <a:r>
              <a:rPr lang="en-US" altLang="zh-CN" dirty="0" smtClean="0"/>
              <a:t>Mac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900" dirty="0">
                <a:latin typeface="Comic Sans MS" pitchFamily="66" charset="0"/>
              </a:rPr>
              <a:t>brew install </a:t>
            </a:r>
            <a:r>
              <a:rPr lang="en-US" altLang="zh-CN" sz="2900" dirty="0" err="1">
                <a:latin typeface="Comic Sans MS" pitchFamily="66" charset="0"/>
              </a:rPr>
              <a:t>git</a:t>
            </a:r>
            <a:endParaRPr lang="en-US" altLang="zh-CN" sz="2900" dirty="0">
              <a:latin typeface="Comic Sans MS" pitchFamily="66" charset="0"/>
            </a:endParaRPr>
          </a:p>
          <a:p>
            <a:r>
              <a:rPr lang="en-US" altLang="zh-CN" dirty="0" smtClean="0"/>
              <a:t>Git GUI</a:t>
            </a:r>
            <a:r>
              <a:rPr lang="zh-CN" altLang="en-US" dirty="0" smtClean="0"/>
              <a:t> 工具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Git for Windows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TortoiseGit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SourceTree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Git </a:t>
            </a:r>
            <a:r>
              <a:rPr lang="zh-CN" altLang="en-US" dirty="0"/>
              <a:t>使用前的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基本配置（重要）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user.name “</a:t>
            </a:r>
            <a:r>
              <a:rPr lang="en-US" altLang="zh-CN" sz="2400" dirty="0" err="1">
                <a:latin typeface="Comic Sans MS" pitchFamily="66" charset="0"/>
              </a:rPr>
              <a:t>zhangsan</a:t>
            </a:r>
            <a:r>
              <a:rPr lang="en-US" altLang="zh-CN" sz="2400" dirty="0">
                <a:latin typeface="Comic Sans MS" pitchFamily="66" charset="0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</a:t>
            </a:r>
            <a:r>
              <a:rPr lang="en-US" altLang="zh-CN" sz="2400" dirty="0" err="1">
                <a:latin typeface="Comic Sans MS" pitchFamily="66" charset="0"/>
              </a:rPr>
              <a:t>user.email</a:t>
            </a:r>
            <a:r>
              <a:rPr lang="en-US" altLang="zh-CN" sz="2400" dirty="0">
                <a:latin typeface="Comic Sans MS" pitchFamily="66" charset="0"/>
              </a:rPr>
              <a:t> “zhangsan@g.com”</a:t>
            </a:r>
          </a:p>
          <a:p>
            <a:r>
              <a:rPr lang="zh-CN" altLang="en-US" sz="2800" dirty="0" smtClean="0"/>
              <a:t>别名配置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alias.st status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alias.co checkout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配置信息查看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--list </a:t>
            </a:r>
            <a:r>
              <a:rPr lang="en-US" altLang="zh-CN" sz="2400" dirty="0" smtClean="0">
                <a:latin typeface="Comic Sans MS" pitchFamily="66" charset="0"/>
              </a:rPr>
              <a:t>          # </a:t>
            </a:r>
            <a:r>
              <a:rPr lang="zh-CN" altLang="en-US" sz="2400" dirty="0">
                <a:latin typeface="Comic Sans MS" pitchFamily="66" charset="0"/>
              </a:rPr>
              <a:t>查看所有配置 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user.name </a:t>
            </a:r>
            <a:r>
              <a:rPr lang="en-US" altLang="zh-CN" sz="2400" dirty="0" smtClean="0">
                <a:latin typeface="Comic Sans MS" pitchFamily="66" charset="0"/>
              </a:rPr>
              <a:t>  # </a:t>
            </a:r>
            <a:r>
              <a:rPr lang="zh-CN" altLang="en-US" sz="2400" dirty="0">
                <a:latin typeface="Comic Sans MS" pitchFamily="66" charset="0"/>
              </a:rPr>
              <a:t>单个别名信息查看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1090</Words>
  <Application>Microsoft Macintosh PowerPoint</Application>
  <PresentationFormat>全屏显示(4:3)</PresentationFormat>
  <Paragraphs>315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Calibri</vt:lpstr>
      <vt:lpstr>Comic Sans MS</vt:lpstr>
      <vt:lpstr>Mangal</vt:lpstr>
      <vt:lpstr>Wingdings</vt:lpstr>
      <vt:lpstr>宋体</vt:lpstr>
      <vt:lpstr>Arial</vt:lpstr>
      <vt:lpstr>Office 主题</vt:lpstr>
      <vt:lpstr>图解 Git</vt:lpstr>
      <vt:lpstr>一、Git 简介 二、Git 安装与配置 三、Git 基础 四、Git 分支 五、Git 远程仓库 六、Git 标签（tag） </vt:lpstr>
      <vt:lpstr>Git 简介</vt:lpstr>
      <vt:lpstr>Git 是什么</vt:lpstr>
      <vt:lpstr>Git 诞生</vt:lpstr>
      <vt:lpstr>Git VS SVN</vt:lpstr>
      <vt:lpstr>Git 的安装与配置</vt:lpstr>
      <vt:lpstr>Git 的安装</vt:lpstr>
      <vt:lpstr>Git 使用前的配置</vt:lpstr>
      <vt:lpstr>Git 基础</vt:lpstr>
      <vt:lpstr>Git 基本概念</vt:lpstr>
      <vt:lpstr>Git 基本概念</vt:lpstr>
      <vt:lpstr>Git 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一些常用命令</vt:lpstr>
      <vt:lpstr>PowerPoint 演示文稿</vt:lpstr>
      <vt:lpstr>PowerPoint 演示文稿</vt:lpstr>
      <vt:lpstr>PowerPoint 演示文稿</vt:lpstr>
      <vt:lpstr>Git 分支</vt:lpstr>
      <vt:lpstr>Git 分支的使用</vt:lpstr>
      <vt:lpstr>PowerPoint 演示文稿</vt:lpstr>
      <vt:lpstr>PowerPoint 演示文稿</vt:lpstr>
      <vt:lpstr>分支合并与合并冲突</vt:lpstr>
      <vt:lpstr>PowerPoint 演示文稿</vt:lpstr>
      <vt:lpstr>PowerPoint 演示文稿</vt:lpstr>
      <vt:lpstr>一些常用命令</vt:lpstr>
      <vt:lpstr>Git 远程仓库</vt:lpstr>
      <vt:lpstr>Git 远程仓库与本地仓库</vt:lpstr>
      <vt:lpstr>操作远程仓库的五个命令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sontek</dc:creator>
  <cp:lastModifiedBy>Microsoft Office 用户</cp:lastModifiedBy>
  <cp:revision>375</cp:revision>
  <dcterms:created xsi:type="dcterms:W3CDTF">2018-07-09T05:29:30Z</dcterms:created>
  <dcterms:modified xsi:type="dcterms:W3CDTF">2018-07-09T13:32:24Z</dcterms:modified>
</cp:coreProperties>
</file>