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279" r:id="rId25"/>
    <p:sldId id="284" r:id="rId26"/>
    <p:sldId id="285" r:id="rId27"/>
    <p:sldId id="286" r:id="rId28"/>
    <p:sldId id="288" r:id="rId29"/>
    <p:sldId id="289" r:id="rId30"/>
    <p:sldId id="287" r:id="rId31"/>
    <p:sldId id="269" r:id="rId32"/>
    <p:sldId id="290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06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图解 </a:t>
            </a:r>
            <a:r>
              <a:rPr lang="en-US" altLang="zh-CN" sz="8800" dirty="0" smtClean="0"/>
              <a:t>Git</a:t>
            </a:r>
            <a:endParaRPr lang="zh-CN" altLang="en-US" sz="8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</a:t>
            </a:r>
            <a:r>
              <a:rPr lang="en-US" altLang="zh-CN" sz="2000" dirty="0">
                <a:latin typeface="Comic Sans MS" pitchFamily="66" charset="0"/>
              </a:rPr>
              <a:t>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分支简介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r>
              <a:rPr lang="zh-CN" altLang="en-US" dirty="0" smtClean="0"/>
              <a:t>分支合并与合并冲突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分支合并与合并冲突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Git 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远程仓库与本地仓库的关系</a:t>
            </a:r>
            <a:endParaRPr lang="en-US" altLang="zh-CN" dirty="0" smtClean="0"/>
          </a:p>
          <a:p>
            <a:r>
              <a:rPr lang="zh-CN" altLang="en-US" dirty="0" smtClean="0"/>
              <a:t>操作远程仓库的五个命令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Git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</a:t>
            </a:r>
            <a:r>
              <a:rPr lang="en-US" altLang="zh-CN" sz="2900" dirty="0">
                <a:latin typeface="Comic Sans MS" pitchFamily="66" charset="0"/>
              </a:rPr>
              <a:t>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Git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</a:t>
            </a:r>
            <a:r>
              <a:rPr lang="en-US" altLang="zh-CN" sz="2400" dirty="0">
                <a:latin typeface="Comic Sans MS" pitchFamily="66" charset="0"/>
              </a:rPr>
              <a:t>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792</Words>
  <Application>Microsoft Office PowerPoint</Application>
  <PresentationFormat>全屏显示(4:3)</PresentationFormat>
  <Paragraphs>275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图解 Git</vt:lpstr>
      <vt:lpstr>一、Git 简介 二、Git 安装与配置 三、Git 基础 四、Git 分支 五、Git 远程仓库 六、Git 标签（tag） </vt:lpstr>
      <vt:lpstr>Git 简介</vt:lpstr>
      <vt:lpstr>Git 是什么</vt:lpstr>
      <vt:lpstr>Git 诞生</vt:lpstr>
      <vt:lpstr>Git VS SVN</vt:lpstr>
      <vt:lpstr>Git 的安装与配置</vt:lpstr>
      <vt:lpstr>Git 的安装</vt:lpstr>
      <vt:lpstr>Git 使用前的配置</vt:lpstr>
      <vt:lpstr>Git 基础</vt:lpstr>
      <vt:lpstr>Git 基本概念</vt:lpstr>
      <vt:lpstr>Git 基本概念</vt:lpstr>
      <vt:lpstr>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一些常用命令</vt:lpstr>
      <vt:lpstr>PowerPoint 演示文稿</vt:lpstr>
      <vt:lpstr>PowerPoint 演示文稿</vt:lpstr>
      <vt:lpstr>PowerPoint 演示文稿</vt:lpstr>
      <vt:lpstr>Git 分支</vt:lpstr>
      <vt:lpstr>Git 分支的使用</vt:lpstr>
      <vt:lpstr>PowerPoint 演示文稿</vt:lpstr>
      <vt:lpstr>PowerPoint 演示文稿</vt:lpstr>
      <vt:lpstr>分支合并与合并冲突</vt:lpstr>
      <vt:lpstr>PowerPoint 演示文稿</vt:lpstr>
      <vt:lpstr>PowerPoint 演示文稿</vt:lpstr>
      <vt:lpstr>一些常用命令</vt:lpstr>
      <vt:lpstr>Git 远程仓库</vt:lpstr>
      <vt:lpstr>Git 远程仓库与本地仓库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Windows 用户</cp:lastModifiedBy>
  <cp:revision>335</cp:revision>
  <dcterms:created xsi:type="dcterms:W3CDTF">2018-07-09T05:29:30Z</dcterms:created>
  <dcterms:modified xsi:type="dcterms:W3CDTF">2018-07-09T09:57:24Z</dcterms:modified>
</cp:coreProperties>
</file>