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56" r:id="rId2"/>
    <p:sldId id="264" r:id="rId3"/>
    <p:sldId id="261" r:id="rId4"/>
    <p:sldId id="263" r:id="rId5"/>
    <p:sldId id="258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4" autoAdjust="0"/>
  </p:normalViewPr>
  <p:slideViewPr>
    <p:cSldViewPr>
      <p:cViewPr varScale="1">
        <p:scale>
          <a:sx n="74" d="100"/>
          <a:sy n="74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DB2F3-4707-4C5A-9A8A-3AFC176F5AE0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B28D6-05EA-4AA1-9A66-72598959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https://contently.com/strategist/2015/06/30/the-state-of-messaging-apps-in-5-charts/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B28D6-05EA-4AA1-9A66-72598959B9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05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4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0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7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DE59-342B-443F-9EAA-BC88A43D6A2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75E7-4D14-46BE-831F-B5B956B9C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90678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Chat App – an iOS based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276600"/>
            <a:ext cx="4419600" cy="2514600"/>
          </a:xfrm>
        </p:spPr>
        <p:txBody>
          <a:bodyPr>
            <a:noAutofit/>
          </a:bodyPr>
          <a:lstStyle/>
          <a:p>
            <a:pPr algn="ctr"/>
            <a:r>
              <a:rPr lang="en-US" sz="1600" b="1" u="sng" dirty="0"/>
              <a:t>Team Members</a:t>
            </a:r>
          </a:p>
          <a:p>
            <a:pPr algn="ctr"/>
            <a:r>
              <a:rPr lang="en-US" sz="1600" b="1" dirty="0"/>
              <a:t>Son Thai</a:t>
            </a:r>
          </a:p>
          <a:p>
            <a:pPr algn="ctr"/>
            <a:r>
              <a:rPr lang="en-US" sz="1600" b="1" dirty="0"/>
              <a:t>Nikita </a:t>
            </a:r>
            <a:r>
              <a:rPr lang="en-US" sz="1600" b="1" dirty="0" err="1"/>
              <a:t>Mathur</a:t>
            </a:r>
            <a:endParaRPr lang="en-US" sz="1600" b="1" dirty="0"/>
          </a:p>
          <a:p>
            <a:pPr algn="ctr"/>
            <a:r>
              <a:rPr lang="en-US" sz="1600" b="1" dirty="0" err="1"/>
              <a:t>Sagar</a:t>
            </a:r>
            <a:r>
              <a:rPr lang="en-US" sz="1600" b="1" dirty="0"/>
              <a:t> </a:t>
            </a:r>
            <a:r>
              <a:rPr lang="en-US" sz="1600" b="1" dirty="0" err="1"/>
              <a:t>Manglani</a:t>
            </a:r>
            <a:endParaRPr lang="en-US" sz="1600" b="1" dirty="0"/>
          </a:p>
          <a:p>
            <a:pPr algn="ctr"/>
            <a:r>
              <a:rPr lang="en-US" sz="1600" b="1" dirty="0"/>
              <a:t>Neha Ramachandra</a:t>
            </a:r>
          </a:p>
          <a:p>
            <a:pPr algn="ctr"/>
            <a:r>
              <a:rPr lang="en-US" sz="1600" b="1" dirty="0"/>
              <a:t>Purnima </a:t>
            </a:r>
            <a:r>
              <a:rPr lang="en-US" sz="1600" b="1" dirty="0" err="1"/>
              <a:t>Upadhyaya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805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1219200"/>
            <a:ext cx="3352800" cy="685800"/>
          </a:xfrm>
        </p:spPr>
        <p:txBody>
          <a:bodyPr>
            <a:normAutofit/>
          </a:bodyPr>
          <a:lstStyle/>
          <a:p>
            <a:r>
              <a:rPr lang="en-US" u="sng" dirty="0"/>
              <a:t>introduction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800" y="2072640"/>
            <a:ext cx="48006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514600"/>
            <a:ext cx="4130040" cy="31394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Offers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Cheap alternative to text based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Offers more privacy than 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243093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4724400" cy="731838"/>
          </a:xfrm>
        </p:spPr>
        <p:txBody>
          <a:bodyPr>
            <a:normAutofit/>
          </a:bodyPr>
          <a:lstStyle/>
          <a:p>
            <a:r>
              <a:rPr lang="en-US" u="sng" dirty="0"/>
              <a:t>System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818159" cy="4070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253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6629400" cy="73183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1918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5105400" cy="73183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Technologies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" y="2312263"/>
            <a:ext cx="1219200" cy="114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12" y="2382178"/>
            <a:ext cx="1219200" cy="114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032" y="2382178"/>
            <a:ext cx="1219200" cy="114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772151" y="3572978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Xcode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38012" y="359358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Swift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1632" y="359358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868" y="4572000"/>
            <a:ext cx="1137769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7047469" y="5740794"/>
            <a:ext cx="118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Heroku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81" y="4510042"/>
            <a:ext cx="1153435" cy="1052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464100" y="5699444"/>
            <a:ext cx="172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Objective-C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412" y="4510042"/>
            <a:ext cx="1219200" cy="1127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3750335" y="5723911"/>
            <a:ext cx="156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Open Talk</a:t>
            </a:r>
          </a:p>
        </p:txBody>
      </p:sp>
    </p:spTree>
    <p:extLst>
      <p:ext uri="{BB962C8B-B14F-4D97-AF65-F5344CB8AC3E}">
        <p14:creationId xmlns:p14="http://schemas.microsoft.com/office/powerpoint/2010/main" val="897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887544"/>
            <a:ext cx="3054807" cy="808038"/>
          </a:xfrm>
        </p:spPr>
        <p:txBody>
          <a:bodyPr>
            <a:normAutofit/>
          </a:bodyPr>
          <a:lstStyle/>
          <a:p>
            <a:r>
              <a:rPr lang="en-US" u="sng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5" y="2495998"/>
            <a:ext cx="874989" cy="748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0" y="2845470"/>
            <a:ext cx="1158225" cy="966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54" y="5992153"/>
            <a:ext cx="14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Voice Call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814" y="3187052"/>
            <a:ext cx="24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– to - One 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8221" y="3840870"/>
            <a:ext cx="215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Notifications</a:t>
            </a:r>
          </a:p>
        </p:txBody>
      </p:sp>
      <p:sp>
        <p:nvSpPr>
          <p:cNvPr id="11" name="Oval 10"/>
          <p:cNvSpPr/>
          <p:nvPr/>
        </p:nvSpPr>
        <p:spPr>
          <a:xfrm>
            <a:off x="1563147" y="4400348"/>
            <a:ext cx="457200" cy="404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791748" y="1955509"/>
            <a:ext cx="457200" cy="404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884223" y="2247366"/>
            <a:ext cx="457200" cy="404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07" y="3693450"/>
            <a:ext cx="2438400" cy="29999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8575794">
            <a:off x="4069241" y="4017678"/>
            <a:ext cx="82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App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37" y="1940487"/>
            <a:ext cx="929623" cy="92962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442545" y="1405116"/>
            <a:ext cx="457200" cy="404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1678" y="3018229"/>
            <a:ext cx="17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 Picture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88" y="4901327"/>
            <a:ext cx="1064119" cy="1054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val 21"/>
          <p:cNvSpPr/>
          <p:nvPr/>
        </p:nvSpPr>
        <p:spPr>
          <a:xfrm>
            <a:off x="6986814" y="4469946"/>
            <a:ext cx="457200" cy="4040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607" y="4895265"/>
            <a:ext cx="1220041" cy="12146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/>
          <p:cNvSpPr txBox="1"/>
          <p:nvPr/>
        </p:nvSpPr>
        <p:spPr>
          <a:xfrm>
            <a:off x="6490888" y="5992153"/>
            <a:ext cx="14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Call</a:t>
            </a:r>
          </a:p>
        </p:txBody>
      </p:sp>
    </p:spTree>
    <p:extLst>
      <p:ext uri="{BB962C8B-B14F-4D97-AF65-F5344CB8AC3E}">
        <p14:creationId xmlns:p14="http://schemas.microsoft.com/office/powerpoint/2010/main" val="40112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5791200" cy="73183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Future Enhancements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r>
              <a:rPr lang="en-US" dirty="0"/>
              <a:t>App to app calls</a:t>
            </a:r>
          </a:p>
          <a:p>
            <a:r>
              <a:rPr lang="en-US" dirty="0"/>
              <a:t>Status of the user</a:t>
            </a:r>
          </a:p>
          <a:p>
            <a:r>
              <a:rPr lang="en-US" dirty="0"/>
              <a:t>Custom status messages </a:t>
            </a:r>
          </a:p>
          <a:p>
            <a:r>
              <a:rPr lang="en-US" dirty="0"/>
              <a:t>Archiving messages</a:t>
            </a:r>
          </a:p>
          <a:p>
            <a:r>
              <a:rPr lang="en-US" dirty="0"/>
              <a:t>Group Chats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593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1174</TotalTime>
  <Words>102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Chat App – an iOS based chat application</vt:lpstr>
      <vt:lpstr>introduction</vt:lpstr>
      <vt:lpstr>System Overview</vt:lpstr>
      <vt:lpstr>High-Level Architecture</vt:lpstr>
      <vt:lpstr>Technologies Used</vt:lpstr>
      <vt:lpstr>Features</vt:lpstr>
      <vt:lpstr>Future Enhancements</vt:lpstr>
    </vt:vector>
  </TitlesOfParts>
  <Company>Verizon Wireless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– an iOS based chat application</dc:title>
  <dc:creator>Nikita Mathur</dc:creator>
  <cp:lastModifiedBy>Nikita Mathur</cp:lastModifiedBy>
  <cp:revision>51</cp:revision>
  <dcterms:created xsi:type="dcterms:W3CDTF">2016-12-02T18:59:23Z</dcterms:created>
  <dcterms:modified xsi:type="dcterms:W3CDTF">2016-12-03T19:39:43Z</dcterms:modified>
</cp:coreProperties>
</file>