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307" r:id="rId3"/>
    <p:sldId id="308" r:id="rId4"/>
    <p:sldId id="309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5A5"/>
    <a:srgbClr val="94EFF4"/>
    <a:srgbClr val="7AE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0698" autoAdjust="0"/>
  </p:normalViewPr>
  <p:slideViewPr>
    <p:cSldViewPr>
      <p:cViewPr varScale="1">
        <p:scale>
          <a:sx n="100" d="100"/>
          <a:sy n="100" d="100"/>
        </p:scale>
        <p:origin x="14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vi-V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BF694EEF-03B6-C742-93AA-B56FF1EF7F90}" type="datetimeFigureOut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vi-V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8BAE88DF-E7A1-C643-AEDE-6FE36A694E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213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32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66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7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DAADBF-97BB-054D-B137-2B9D18A8049A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BF26E6-023B-564E-BB38-6AD0A9343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95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1018B-B660-1244-8B13-99239FB44D85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59429-86F1-7749-9143-524E15BA03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585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EE06CAC2-EC06-3848-8EA9-34DB6BF83267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01F31370-D953-2140-8569-61E5FF6470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151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D6760E-9978-CE43-9135-D0E278888911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C007B-993B-E746-8F95-4CCB2AEE0D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0843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F8F4FC-F6C4-9646-9C54-9A202325087A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04605-44EC-2542-BF1E-103847B14F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9340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113D84-E84B-FA40-828C-3702E65A3A3B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F2332E4B-9B4B-CB4D-867B-97DA45DFB5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13823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3E944E-C294-1E4E-A274-F7E43688FFEC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EFB16-B439-714E-B52E-07F8243F20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0457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1E2F1-BFDF-C443-8FF7-EDA0FFB03C78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4DD62-AA5A-4847-B26F-115BE2A8BF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71348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44C287-6C33-B143-BD86-639DF201C90C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FC5F4-88F5-F34A-B8CD-63E980FE96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022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19EDCF-9FD9-3C4B-B563-2F54BBCB16C4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41B25-752A-F743-9211-EE7ABA500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9945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DEC4E5-23E7-7347-837A-A913F5777EF4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9A27F-3754-1544-B00C-22C8C159BF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46219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625BDF91-BBB4-B44A-9FA2-2ECEAF38E82F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B9279BFB-044E-2A4A-98D9-1987728922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14717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Tw Cen MT" charset="0"/>
              </a:defRPr>
            </a:lvl1pPr>
          </a:lstStyle>
          <a:p>
            <a:fld id="{66650547-2342-9242-A942-A3C711199CE3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Tw Cen MT" charset="0"/>
              </a:defRPr>
            </a:lvl1pPr>
          </a:lstStyle>
          <a:p>
            <a:endParaRPr lang="vi-V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Tw Cen MT" charset="0"/>
              </a:defRPr>
            </a:lvl1pPr>
          </a:lstStyle>
          <a:p>
            <a:fld id="{CF1B77F4-25EF-1D46-9150-EA725736A2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7" r:id="rId2"/>
    <p:sldLayoutId id="2147483945" r:id="rId3"/>
    <p:sldLayoutId id="2147483938" r:id="rId4"/>
    <p:sldLayoutId id="2147483939" r:id="rId5"/>
    <p:sldLayoutId id="2147483940" r:id="rId6"/>
    <p:sldLayoutId id="2147483946" r:id="rId7"/>
    <p:sldLayoutId id="2147483941" r:id="rId8"/>
    <p:sldLayoutId id="2147483947" r:id="rId9"/>
    <p:sldLayoutId id="2147483942" r:id="rId10"/>
    <p:sldLayoutId id="2147483948" r:id="rId11"/>
    <p:sldLayoutId id="2147483943" r:id="rId12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163" y="2438400"/>
            <a:ext cx="9144000" cy="990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b="1" dirty="0">
                <a:solidFill>
                  <a:srgbClr val="355D7E"/>
                </a:solidFill>
                <a:latin typeface="Arial" charset="0"/>
                <a:ea typeface="Calibri" charset="0"/>
                <a:cs typeface="Calibri" charset="0"/>
              </a:rPr>
              <a:t>SW PROCESS</a:t>
            </a:r>
            <a:endParaRPr lang="vi-VN" altLang="en-US" sz="3200" b="1" dirty="0">
              <a:solidFill>
                <a:srgbClr val="355D7E"/>
              </a:solidFill>
              <a:latin typeface="Arial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Example: System as below</a:t>
            </a: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>
                <a:latin typeface="Times New Roman" charset="0"/>
              </a:rPr>
              <a:t>Develop an Android application which can answer the Fortune Teller (</a:t>
            </a:r>
            <a:r>
              <a:rPr lang="en-US" altLang="en-US" sz="2500" dirty="0" err="1">
                <a:latin typeface="Times New Roman" charset="0"/>
              </a:rPr>
              <a:t>Boi</a:t>
            </a:r>
            <a:r>
              <a:rPr lang="en-US" altLang="en-US" sz="2500" dirty="0">
                <a:latin typeface="Times New Roman" charset="0"/>
              </a:rPr>
              <a:t> </a:t>
            </a:r>
            <a:r>
              <a:rPr lang="en-US" altLang="en-US" sz="2500" dirty="0" err="1">
                <a:latin typeface="Times New Roman" charset="0"/>
              </a:rPr>
              <a:t>Toan</a:t>
            </a:r>
            <a:r>
              <a:rPr lang="en-US" altLang="en-US" sz="2500" dirty="0">
                <a:latin typeface="Times New Roman" charset="0"/>
              </a:rPr>
              <a:t>) based on User Zodiac (</a:t>
            </a:r>
            <a:r>
              <a:rPr lang="en-US" altLang="en-US" sz="2500" dirty="0" err="1">
                <a:latin typeface="Times New Roman" charset="0"/>
              </a:rPr>
              <a:t>Cung</a:t>
            </a:r>
            <a:r>
              <a:rPr lang="en-US" altLang="en-US" sz="2500" dirty="0">
                <a:latin typeface="Times New Roman" charset="0"/>
              </a:rPr>
              <a:t> Hoang Dao).</a:t>
            </a:r>
          </a:p>
          <a:p>
            <a:pPr marL="0" indent="0">
              <a:buNone/>
            </a:pPr>
            <a:r>
              <a:rPr lang="en-US" altLang="en-US" sz="2500" dirty="0">
                <a:latin typeface="Times New Roman" charset="0"/>
              </a:rPr>
              <a:t>After User receive result, User can choose to send Email the result to another person or User himself.</a:t>
            </a:r>
            <a:endParaRPr lang="vi-VN" altLang="en-US" sz="21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555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Use Case diagram</a:t>
            </a: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>
                <a:latin typeface="Times New Roman" charset="0"/>
              </a:rPr>
              <a:t>Component:</a:t>
            </a:r>
          </a:p>
          <a:p>
            <a:pPr lvl="1"/>
            <a:r>
              <a:rPr lang="en-US" altLang="en-US" sz="2100" b="1" dirty="0">
                <a:latin typeface="Times New Roman" charset="0"/>
              </a:rPr>
              <a:t>Actor</a:t>
            </a:r>
            <a:r>
              <a:rPr lang="en-US" altLang="en-US" sz="2100" dirty="0">
                <a:latin typeface="Times New Roman" charset="0"/>
              </a:rPr>
              <a:t> (Customer, Customer Support): User which can use system</a:t>
            </a:r>
          </a:p>
          <a:p>
            <a:pPr lvl="1"/>
            <a:r>
              <a:rPr lang="en-US" altLang="en-US" sz="2100" b="1" dirty="0">
                <a:latin typeface="Times New Roman" charset="0"/>
              </a:rPr>
              <a:t>Use case </a:t>
            </a:r>
            <a:r>
              <a:rPr lang="en-US" altLang="en-US" sz="2100" dirty="0">
                <a:latin typeface="Times New Roman" charset="0"/>
              </a:rPr>
              <a:t>(Search For Items): System provide functionality to each Actor.</a:t>
            </a:r>
            <a:endParaRPr lang="vi-VN" altLang="en-US" sz="2100" dirty="0"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29000"/>
            <a:ext cx="60960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315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Use Case specification</a:t>
            </a: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>
                <a:latin typeface="Times New Roman" charset="0"/>
              </a:rPr>
              <a:t>Provide the Flow of each Use Case:</a:t>
            </a:r>
          </a:p>
          <a:p>
            <a:pPr lvl="1"/>
            <a:r>
              <a:rPr lang="en-US" altLang="en-US" sz="2100" dirty="0">
                <a:latin typeface="Times New Roman" charset="0"/>
              </a:rPr>
              <a:t>Example: Use Case “Search For Items”</a:t>
            </a:r>
            <a:endParaRPr lang="vi-VN" altLang="en-US" sz="2100" dirty="0">
              <a:latin typeface="Times New Roman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2514600"/>
          <a:ext cx="76200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b="1" dirty="0"/>
                        <a:t>Normal 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</a:t>
                      </a:r>
                      <a:r>
                        <a:rPr lang="en-US" baseline="0" dirty="0"/>
                        <a:t>on Search text box, Typing a Word to 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Search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display Loading icon during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search finished, result is displayed as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b="1" dirty="0"/>
                        <a:t>Alternative 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User type invalid Characters (* ?), system display Error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no search result, message “No Result” is displayed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ular Callout 2"/>
          <p:cNvSpPr/>
          <p:nvPr/>
        </p:nvSpPr>
        <p:spPr>
          <a:xfrm>
            <a:off x="57150" y="4800600"/>
            <a:ext cx="1104900" cy="848360"/>
          </a:xfrm>
          <a:prstGeom prst="wedgeRectCallout">
            <a:avLst>
              <a:gd name="adj1" fmla="val 63581"/>
              <a:gd name="adj2" fmla="val 5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3a mean Abnormal result </a:t>
            </a:r>
            <a:r>
              <a:rPr lang="en-US" sz="1200"/>
              <a:t>at Step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6003380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Process" id="{D9DED62E-1A83-5F4E-85C2-C32E6C882255}" vid="{B13D6F6E-DB56-5D45-B5AA-32E52EB3C2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SWProcess</Template>
  <TotalTime>37</TotalTime>
  <Words>185</Words>
  <Application>Microsoft Macintosh PowerPoint</Application>
  <PresentationFormat>On-screen Show (4:3)</PresentationFormat>
  <Paragraphs>41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SW PROCESS</vt:lpstr>
      <vt:lpstr>Example: System as below</vt:lpstr>
      <vt:lpstr>Use Case diagram</vt:lpstr>
      <vt:lpstr>Use Case specification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PROCESS</dc:title>
  <dc:creator>Microsoft Office User</dc:creator>
  <cp:lastModifiedBy>Microsoft Office User</cp:lastModifiedBy>
  <cp:revision>17</cp:revision>
  <dcterms:created xsi:type="dcterms:W3CDTF">2019-07-14T02:57:54Z</dcterms:created>
  <dcterms:modified xsi:type="dcterms:W3CDTF">2019-07-14T04:51:08Z</dcterms:modified>
</cp:coreProperties>
</file>