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10" r:id="rId2"/>
    <p:sldMasterId id="2147483720" r:id="rId3"/>
  </p:sldMasterIdLst>
  <p:notesMasterIdLst>
    <p:notesMasterId r:id="rId62"/>
  </p:notesMasterIdLst>
  <p:handoutMasterIdLst>
    <p:handoutMasterId r:id="rId63"/>
  </p:handoutMasterIdLst>
  <p:sldIdLst>
    <p:sldId id="256" r:id="rId4"/>
    <p:sldId id="367" r:id="rId5"/>
    <p:sldId id="368" r:id="rId6"/>
    <p:sldId id="369" r:id="rId7"/>
    <p:sldId id="370" r:id="rId8"/>
    <p:sldId id="262" r:id="rId9"/>
    <p:sldId id="259" r:id="rId10"/>
    <p:sldId id="373" r:id="rId11"/>
    <p:sldId id="260" r:id="rId12"/>
    <p:sldId id="258" r:id="rId13"/>
    <p:sldId id="303" r:id="rId14"/>
    <p:sldId id="265" r:id="rId15"/>
    <p:sldId id="266" r:id="rId16"/>
    <p:sldId id="304" r:id="rId17"/>
    <p:sldId id="305" r:id="rId18"/>
    <p:sldId id="272" r:id="rId19"/>
    <p:sldId id="293" r:id="rId20"/>
    <p:sldId id="277" r:id="rId21"/>
    <p:sldId id="279" r:id="rId22"/>
    <p:sldId id="306" r:id="rId23"/>
    <p:sldId id="298" r:id="rId24"/>
    <p:sldId id="300" r:id="rId25"/>
    <p:sldId id="375" r:id="rId26"/>
    <p:sldId id="376" r:id="rId27"/>
    <p:sldId id="377" r:id="rId28"/>
    <p:sldId id="310" r:id="rId29"/>
    <p:sldId id="340" r:id="rId30"/>
    <p:sldId id="307" r:id="rId31"/>
    <p:sldId id="311" r:id="rId32"/>
    <p:sldId id="312" r:id="rId33"/>
    <p:sldId id="315" r:id="rId34"/>
    <p:sldId id="314" r:id="rId35"/>
    <p:sldId id="316" r:id="rId36"/>
    <p:sldId id="349" r:id="rId37"/>
    <p:sldId id="350" r:id="rId38"/>
    <p:sldId id="319" r:id="rId39"/>
    <p:sldId id="339" r:id="rId40"/>
    <p:sldId id="341" r:id="rId41"/>
    <p:sldId id="342" r:id="rId42"/>
    <p:sldId id="344" r:id="rId43"/>
    <p:sldId id="320" r:id="rId44"/>
    <p:sldId id="321" r:id="rId45"/>
    <p:sldId id="322" r:id="rId46"/>
    <p:sldId id="328" r:id="rId47"/>
    <p:sldId id="323" r:id="rId48"/>
    <p:sldId id="329" r:id="rId49"/>
    <p:sldId id="335" r:id="rId50"/>
    <p:sldId id="345" r:id="rId51"/>
    <p:sldId id="331" r:id="rId52"/>
    <p:sldId id="351" r:id="rId53"/>
    <p:sldId id="346" r:id="rId54"/>
    <p:sldId id="347" r:id="rId55"/>
    <p:sldId id="348" r:id="rId56"/>
    <p:sldId id="352" r:id="rId57"/>
    <p:sldId id="378" r:id="rId58"/>
    <p:sldId id="374" r:id="rId59"/>
    <p:sldId id="353" r:id="rId60"/>
    <p:sldId id="357" r:id="rId6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407A"/>
    <a:srgbClr val="116E8A"/>
    <a:srgbClr val="000000"/>
    <a:srgbClr val="1D8DB0"/>
    <a:srgbClr val="147694"/>
    <a:srgbClr val="177E9D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78117" autoAdjust="0"/>
  </p:normalViewPr>
  <p:slideViewPr>
    <p:cSldViewPr snapToObjects="1" showGuides="1">
      <p:cViewPr varScale="1">
        <p:scale>
          <a:sx n="53" d="100"/>
          <a:sy n="53" d="100"/>
        </p:scale>
        <p:origin x="1680" y="40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FB29C1-E09F-4EAD-A19B-A71258D2B0E1}" type="doc">
      <dgm:prSet loTypeId="urn:microsoft.com/office/officeart/2005/8/layout/chart3" loCatId="relationship" qsTypeId="urn:microsoft.com/office/officeart/2005/8/quickstyle/3d9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03FB61-15FF-46C6-A238-C81AF939AA5C}">
      <dgm:prSet phldrT="[Text]"/>
      <dgm:spPr/>
      <dgm:t>
        <a:bodyPr/>
        <a:lstStyle/>
        <a:p>
          <a:endParaRPr lang="en-US" dirty="0"/>
        </a:p>
      </dgm:t>
    </dgm:pt>
    <dgm:pt modelId="{0B318874-D541-4C0B-B4EF-3C53C00EB284}" type="parTrans" cxnId="{12A1CB09-0EC4-4BFA-9533-175FC68E6064}">
      <dgm:prSet/>
      <dgm:spPr/>
      <dgm:t>
        <a:bodyPr/>
        <a:lstStyle/>
        <a:p>
          <a:endParaRPr lang="en-US"/>
        </a:p>
      </dgm:t>
    </dgm:pt>
    <dgm:pt modelId="{7A76ADAA-0C62-47CE-81C9-08504ECF9F0D}" type="sibTrans" cxnId="{12A1CB09-0EC4-4BFA-9533-175FC68E6064}">
      <dgm:prSet/>
      <dgm:spPr/>
      <dgm:t>
        <a:bodyPr/>
        <a:lstStyle/>
        <a:p>
          <a:endParaRPr lang="en-US"/>
        </a:p>
      </dgm:t>
    </dgm:pt>
    <dgm:pt modelId="{E955D79A-5CF2-4C56-B68F-4BFF3DD6D891}">
      <dgm:prSet phldrT="[Text]"/>
      <dgm:spPr/>
      <dgm:t>
        <a:bodyPr/>
        <a:lstStyle/>
        <a:p>
          <a:endParaRPr lang="en-US" dirty="0"/>
        </a:p>
      </dgm:t>
    </dgm:pt>
    <dgm:pt modelId="{FB86D453-FFB0-494C-AFF9-6E4B95D3A473}" type="parTrans" cxnId="{2659F721-26DE-45DE-BC95-1963097AC674}">
      <dgm:prSet/>
      <dgm:spPr/>
      <dgm:t>
        <a:bodyPr/>
        <a:lstStyle/>
        <a:p>
          <a:endParaRPr lang="en-US"/>
        </a:p>
      </dgm:t>
    </dgm:pt>
    <dgm:pt modelId="{AE1BA219-FE6A-4217-84E1-14C38F9836A2}" type="sibTrans" cxnId="{2659F721-26DE-45DE-BC95-1963097AC674}">
      <dgm:prSet/>
      <dgm:spPr/>
      <dgm:t>
        <a:bodyPr/>
        <a:lstStyle/>
        <a:p>
          <a:endParaRPr lang="en-US"/>
        </a:p>
      </dgm:t>
    </dgm:pt>
    <dgm:pt modelId="{81F7143A-68C3-4090-88DC-59180C6DA42F}">
      <dgm:prSet phldrT="[Text]"/>
      <dgm:spPr/>
      <dgm:t>
        <a:bodyPr/>
        <a:lstStyle/>
        <a:p>
          <a:endParaRPr lang="en-US" dirty="0"/>
        </a:p>
      </dgm:t>
    </dgm:pt>
    <dgm:pt modelId="{6225B626-CAED-472F-B098-7E3DA3C4AD3D}" type="parTrans" cxnId="{0AB216B4-C367-4F40-B663-370ADEBE4637}">
      <dgm:prSet/>
      <dgm:spPr/>
      <dgm:t>
        <a:bodyPr/>
        <a:lstStyle/>
        <a:p>
          <a:endParaRPr lang="en-US"/>
        </a:p>
      </dgm:t>
    </dgm:pt>
    <dgm:pt modelId="{1B89D0C6-0DAB-4C49-B9AD-82591C79FD68}" type="sibTrans" cxnId="{0AB216B4-C367-4F40-B663-370ADEBE4637}">
      <dgm:prSet/>
      <dgm:spPr/>
      <dgm:t>
        <a:bodyPr/>
        <a:lstStyle/>
        <a:p>
          <a:endParaRPr lang="en-US"/>
        </a:p>
      </dgm:t>
    </dgm:pt>
    <dgm:pt modelId="{455581ED-0418-439C-8E56-43CF395B26AC}">
      <dgm:prSet/>
      <dgm:spPr/>
      <dgm:t>
        <a:bodyPr/>
        <a:lstStyle/>
        <a:p>
          <a:endParaRPr lang="en-US" dirty="0"/>
        </a:p>
      </dgm:t>
    </dgm:pt>
    <dgm:pt modelId="{B53D8241-3B3E-46AE-8F02-5B51E0A49BE9}" type="parTrans" cxnId="{1E7539CD-DB4D-44A2-BBA1-93D834D92E92}">
      <dgm:prSet/>
      <dgm:spPr/>
      <dgm:t>
        <a:bodyPr/>
        <a:lstStyle/>
        <a:p>
          <a:endParaRPr lang="en-US"/>
        </a:p>
      </dgm:t>
    </dgm:pt>
    <dgm:pt modelId="{725077C9-41CD-4978-ACE3-5DAAC09EBE2B}" type="sibTrans" cxnId="{1E7539CD-DB4D-44A2-BBA1-93D834D92E92}">
      <dgm:prSet/>
      <dgm:spPr/>
      <dgm:t>
        <a:bodyPr/>
        <a:lstStyle/>
        <a:p>
          <a:endParaRPr lang="en-US"/>
        </a:p>
      </dgm:t>
    </dgm:pt>
    <dgm:pt modelId="{59F9B416-2862-4D7E-AF06-5DFC27819E2F}">
      <dgm:prSet custT="1"/>
      <dgm:spPr/>
      <dgm:t>
        <a:bodyPr/>
        <a:lstStyle/>
        <a:p>
          <a:endParaRPr lang="en-US" sz="2400" dirty="0"/>
        </a:p>
      </dgm:t>
    </dgm:pt>
    <dgm:pt modelId="{6527ACE7-FC23-465F-8A56-56C69E38E87E}" type="parTrans" cxnId="{754F3475-44AB-4DE7-8923-6DFFFCE59B18}">
      <dgm:prSet/>
      <dgm:spPr/>
      <dgm:t>
        <a:bodyPr/>
        <a:lstStyle/>
        <a:p>
          <a:endParaRPr lang="en-US"/>
        </a:p>
      </dgm:t>
    </dgm:pt>
    <dgm:pt modelId="{7EC90D80-AD11-483D-BD75-2B21C0DE5887}" type="sibTrans" cxnId="{754F3475-44AB-4DE7-8923-6DFFFCE59B18}">
      <dgm:prSet/>
      <dgm:spPr/>
      <dgm:t>
        <a:bodyPr/>
        <a:lstStyle/>
        <a:p>
          <a:endParaRPr lang="en-US"/>
        </a:p>
      </dgm:t>
    </dgm:pt>
    <dgm:pt modelId="{7C66ACA5-14A3-4B29-B885-2CE2E6318BB5}" type="pres">
      <dgm:prSet presAssocID="{13FB29C1-E09F-4EAD-A19B-A71258D2B0E1}" presName="compositeShape" presStyleCnt="0">
        <dgm:presLayoutVars>
          <dgm:chMax val="7"/>
          <dgm:dir/>
          <dgm:resizeHandles val="exact"/>
        </dgm:presLayoutVars>
      </dgm:prSet>
      <dgm:spPr/>
    </dgm:pt>
    <dgm:pt modelId="{3A700613-BDCC-4CEA-91E8-FB2CF5AEC490}" type="pres">
      <dgm:prSet presAssocID="{13FB29C1-E09F-4EAD-A19B-A71258D2B0E1}" presName="wedge1" presStyleLbl="node1" presStyleIdx="0" presStyleCnt="5"/>
      <dgm:spPr/>
    </dgm:pt>
    <dgm:pt modelId="{D715941B-C466-4A69-BF12-D699655DD07C}" type="pres">
      <dgm:prSet presAssocID="{13FB29C1-E09F-4EAD-A19B-A71258D2B0E1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F810ADF-7329-4860-AE5F-1131D05D5C64}" type="pres">
      <dgm:prSet presAssocID="{13FB29C1-E09F-4EAD-A19B-A71258D2B0E1}" presName="wedge2" presStyleLbl="node1" presStyleIdx="1" presStyleCnt="5"/>
      <dgm:spPr/>
    </dgm:pt>
    <dgm:pt modelId="{50AC9966-4AEA-49C7-BC9C-C5E376D6CE0A}" type="pres">
      <dgm:prSet presAssocID="{13FB29C1-E09F-4EAD-A19B-A71258D2B0E1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E397690-3428-4471-862E-72276D9EE2D2}" type="pres">
      <dgm:prSet presAssocID="{13FB29C1-E09F-4EAD-A19B-A71258D2B0E1}" presName="wedge3" presStyleLbl="node1" presStyleIdx="2" presStyleCnt="5"/>
      <dgm:spPr/>
    </dgm:pt>
    <dgm:pt modelId="{39166973-3C65-45D2-9972-4DDF8828414C}" type="pres">
      <dgm:prSet presAssocID="{13FB29C1-E09F-4EAD-A19B-A71258D2B0E1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C9724C2-5D3B-476B-9BA8-506FA61A81CB}" type="pres">
      <dgm:prSet presAssocID="{13FB29C1-E09F-4EAD-A19B-A71258D2B0E1}" presName="wedge4" presStyleLbl="node1" presStyleIdx="3" presStyleCnt="5"/>
      <dgm:spPr/>
    </dgm:pt>
    <dgm:pt modelId="{E136F44E-33A0-435C-8301-D25046F0AC53}" type="pres">
      <dgm:prSet presAssocID="{13FB29C1-E09F-4EAD-A19B-A71258D2B0E1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84C97EA-8BCA-4706-9B26-AE53EB06A358}" type="pres">
      <dgm:prSet presAssocID="{13FB29C1-E09F-4EAD-A19B-A71258D2B0E1}" presName="wedge5" presStyleLbl="node1" presStyleIdx="4" presStyleCnt="5"/>
      <dgm:spPr/>
    </dgm:pt>
    <dgm:pt modelId="{572E96BF-A1C4-421F-9687-BC419B9E317B}" type="pres">
      <dgm:prSet presAssocID="{13FB29C1-E09F-4EAD-A19B-A71258D2B0E1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F18BAA9-1A54-4CE5-AA5A-A72DBE26E189}" type="presOf" srcId="{13FB29C1-E09F-4EAD-A19B-A71258D2B0E1}" destId="{7C66ACA5-14A3-4B29-B885-2CE2E6318BB5}" srcOrd="0" destOrd="0" presId="urn:microsoft.com/office/officeart/2005/8/layout/chart3"/>
    <dgm:cxn modelId="{332D479E-C048-43F2-B9D4-638571840742}" type="presOf" srcId="{59F9B416-2862-4D7E-AF06-5DFC27819E2F}" destId="{D715941B-C466-4A69-BF12-D699655DD07C}" srcOrd="1" destOrd="0" presId="urn:microsoft.com/office/officeart/2005/8/layout/chart3"/>
    <dgm:cxn modelId="{CA863DD8-3E33-429A-8888-FE3681E35BDD}" type="presOf" srcId="{E955D79A-5CF2-4C56-B68F-4BFF3DD6D891}" destId="{2F810ADF-7329-4860-AE5F-1131D05D5C64}" srcOrd="0" destOrd="0" presId="urn:microsoft.com/office/officeart/2005/8/layout/chart3"/>
    <dgm:cxn modelId="{726A5A1E-5CA9-4C46-B079-D41FD18031C0}" type="presOf" srcId="{455581ED-0418-439C-8E56-43CF395B26AC}" destId="{572E96BF-A1C4-421F-9687-BC419B9E317B}" srcOrd="1" destOrd="0" presId="urn:microsoft.com/office/officeart/2005/8/layout/chart3"/>
    <dgm:cxn modelId="{B8374EFF-199D-4D40-98C5-7080CD31A81C}" type="presOf" srcId="{81F7143A-68C3-4090-88DC-59180C6DA42F}" destId="{7C9724C2-5D3B-476B-9BA8-506FA61A81CB}" srcOrd="0" destOrd="0" presId="urn:microsoft.com/office/officeart/2005/8/layout/chart3"/>
    <dgm:cxn modelId="{12A1CB09-0EC4-4BFA-9533-175FC68E6064}" srcId="{13FB29C1-E09F-4EAD-A19B-A71258D2B0E1}" destId="{BD03FB61-15FF-46C6-A238-C81AF939AA5C}" srcOrd="2" destOrd="0" parTransId="{0B318874-D541-4C0B-B4EF-3C53C00EB284}" sibTransId="{7A76ADAA-0C62-47CE-81C9-08504ECF9F0D}"/>
    <dgm:cxn modelId="{0FC7E462-197A-446C-A7C6-899B3B0C912F}" type="presOf" srcId="{59F9B416-2862-4D7E-AF06-5DFC27819E2F}" destId="{3A700613-BDCC-4CEA-91E8-FB2CF5AEC490}" srcOrd="0" destOrd="0" presId="urn:microsoft.com/office/officeart/2005/8/layout/chart3"/>
    <dgm:cxn modelId="{D81EE20E-5B2F-42D4-9DE8-8823D9C8985D}" type="presOf" srcId="{BD03FB61-15FF-46C6-A238-C81AF939AA5C}" destId="{39166973-3C65-45D2-9972-4DDF8828414C}" srcOrd="1" destOrd="0" presId="urn:microsoft.com/office/officeart/2005/8/layout/chart3"/>
    <dgm:cxn modelId="{1E7539CD-DB4D-44A2-BBA1-93D834D92E92}" srcId="{13FB29C1-E09F-4EAD-A19B-A71258D2B0E1}" destId="{455581ED-0418-439C-8E56-43CF395B26AC}" srcOrd="4" destOrd="0" parTransId="{B53D8241-3B3E-46AE-8F02-5B51E0A49BE9}" sibTransId="{725077C9-41CD-4978-ACE3-5DAAC09EBE2B}"/>
    <dgm:cxn modelId="{2659F721-26DE-45DE-BC95-1963097AC674}" srcId="{13FB29C1-E09F-4EAD-A19B-A71258D2B0E1}" destId="{E955D79A-5CF2-4C56-B68F-4BFF3DD6D891}" srcOrd="1" destOrd="0" parTransId="{FB86D453-FFB0-494C-AFF9-6E4B95D3A473}" sibTransId="{AE1BA219-FE6A-4217-84E1-14C38F9836A2}"/>
    <dgm:cxn modelId="{B100F19C-6890-4250-A3D8-7D55A8EB28BA}" type="presOf" srcId="{455581ED-0418-439C-8E56-43CF395B26AC}" destId="{884C97EA-8BCA-4706-9B26-AE53EB06A358}" srcOrd="0" destOrd="0" presId="urn:microsoft.com/office/officeart/2005/8/layout/chart3"/>
    <dgm:cxn modelId="{D5046B57-83F6-4D1B-90BB-CA2287D59E4D}" type="presOf" srcId="{81F7143A-68C3-4090-88DC-59180C6DA42F}" destId="{E136F44E-33A0-435C-8301-D25046F0AC53}" srcOrd="1" destOrd="0" presId="urn:microsoft.com/office/officeart/2005/8/layout/chart3"/>
    <dgm:cxn modelId="{0AB216B4-C367-4F40-B663-370ADEBE4637}" srcId="{13FB29C1-E09F-4EAD-A19B-A71258D2B0E1}" destId="{81F7143A-68C3-4090-88DC-59180C6DA42F}" srcOrd="3" destOrd="0" parTransId="{6225B626-CAED-472F-B098-7E3DA3C4AD3D}" sibTransId="{1B89D0C6-0DAB-4C49-B9AD-82591C79FD68}"/>
    <dgm:cxn modelId="{A017A88F-BE53-4139-B702-1989E4C24E0D}" type="presOf" srcId="{E955D79A-5CF2-4C56-B68F-4BFF3DD6D891}" destId="{50AC9966-4AEA-49C7-BC9C-C5E376D6CE0A}" srcOrd="1" destOrd="0" presId="urn:microsoft.com/office/officeart/2005/8/layout/chart3"/>
    <dgm:cxn modelId="{754F3475-44AB-4DE7-8923-6DFFFCE59B18}" srcId="{13FB29C1-E09F-4EAD-A19B-A71258D2B0E1}" destId="{59F9B416-2862-4D7E-AF06-5DFC27819E2F}" srcOrd="0" destOrd="0" parTransId="{6527ACE7-FC23-465F-8A56-56C69E38E87E}" sibTransId="{7EC90D80-AD11-483D-BD75-2B21C0DE5887}"/>
    <dgm:cxn modelId="{F98FD0C6-EA81-4ED5-B843-FBBF5BED3E81}" type="presOf" srcId="{BD03FB61-15FF-46C6-A238-C81AF939AA5C}" destId="{7E397690-3428-4471-862E-72276D9EE2D2}" srcOrd="0" destOrd="0" presId="urn:microsoft.com/office/officeart/2005/8/layout/chart3"/>
    <dgm:cxn modelId="{5C9AB733-B69F-492B-9933-1CEE22763FD1}" type="presParOf" srcId="{7C66ACA5-14A3-4B29-B885-2CE2E6318BB5}" destId="{3A700613-BDCC-4CEA-91E8-FB2CF5AEC490}" srcOrd="0" destOrd="0" presId="urn:microsoft.com/office/officeart/2005/8/layout/chart3"/>
    <dgm:cxn modelId="{7EED6A77-66F5-4962-B11F-3A071BA21CD4}" type="presParOf" srcId="{7C66ACA5-14A3-4B29-B885-2CE2E6318BB5}" destId="{D715941B-C466-4A69-BF12-D699655DD07C}" srcOrd="1" destOrd="0" presId="urn:microsoft.com/office/officeart/2005/8/layout/chart3"/>
    <dgm:cxn modelId="{CB3B7AE5-5981-47E6-8B0F-737515BBBC1E}" type="presParOf" srcId="{7C66ACA5-14A3-4B29-B885-2CE2E6318BB5}" destId="{2F810ADF-7329-4860-AE5F-1131D05D5C64}" srcOrd="2" destOrd="0" presId="urn:microsoft.com/office/officeart/2005/8/layout/chart3"/>
    <dgm:cxn modelId="{FE56EDC8-A5D6-4DD3-863E-3115F473C486}" type="presParOf" srcId="{7C66ACA5-14A3-4B29-B885-2CE2E6318BB5}" destId="{50AC9966-4AEA-49C7-BC9C-C5E376D6CE0A}" srcOrd="3" destOrd="0" presId="urn:microsoft.com/office/officeart/2005/8/layout/chart3"/>
    <dgm:cxn modelId="{8D2F14AE-4B22-4632-8F42-2434FCECC03D}" type="presParOf" srcId="{7C66ACA5-14A3-4B29-B885-2CE2E6318BB5}" destId="{7E397690-3428-4471-862E-72276D9EE2D2}" srcOrd="4" destOrd="0" presId="urn:microsoft.com/office/officeart/2005/8/layout/chart3"/>
    <dgm:cxn modelId="{7CFEFC75-7A64-4941-8DD1-695CC0AAA6AD}" type="presParOf" srcId="{7C66ACA5-14A3-4B29-B885-2CE2E6318BB5}" destId="{39166973-3C65-45D2-9972-4DDF8828414C}" srcOrd="5" destOrd="0" presId="urn:microsoft.com/office/officeart/2005/8/layout/chart3"/>
    <dgm:cxn modelId="{C8F25E7E-4985-4BA1-8F6D-8E6357BA9762}" type="presParOf" srcId="{7C66ACA5-14A3-4B29-B885-2CE2E6318BB5}" destId="{7C9724C2-5D3B-476B-9BA8-506FA61A81CB}" srcOrd="6" destOrd="0" presId="urn:microsoft.com/office/officeart/2005/8/layout/chart3"/>
    <dgm:cxn modelId="{10F0EFBB-DD33-40C9-A091-729AC9C1A967}" type="presParOf" srcId="{7C66ACA5-14A3-4B29-B885-2CE2E6318BB5}" destId="{E136F44E-33A0-435C-8301-D25046F0AC53}" srcOrd="7" destOrd="0" presId="urn:microsoft.com/office/officeart/2005/8/layout/chart3"/>
    <dgm:cxn modelId="{2BE50CAC-9B75-4F78-B311-31E827859886}" type="presParOf" srcId="{7C66ACA5-14A3-4B29-B885-2CE2E6318BB5}" destId="{884C97EA-8BCA-4706-9B26-AE53EB06A358}" srcOrd="8" destOrd="0" presId="urn:microsoft.com/office/officeart/2005/8/layout/chart3"/>
    <dgm:cxn modelId="{4971F1A3-27A4-474F-970D-5AFA5ADB27F3}" type="presParOf" srcId="{7C66ACA5-14A3-4B29-B885-2CE2E6318BB5}" destId="{572E96BF-A1C4-421F-9687-BC419B9E317B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C9826B6-7F32-4682-8FD1-9BAFFEC61609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5" csCatId="colorful" phldr="1"/>
      <dgm:spPr/>
    </dgm:pt>
    <dgm:pt modelId="{C1A670AA-15A9-466E-9B64-B354A3A41E90}">
      <dgm:prSet phldrT="[Text]" custT="1"/>
      <dgm:spPr/>
      <dgm:t>
        <a:bodyPr/>
        <a:lstStyle/>
        <a:p>
          <a:r>
            <a:rPr lang="en-US" sz="1100" dirty="0">
              <a:latin typeface="+mn-lt"/>
            </a:rPr>
            <a:t>Control Development</a:t>
          </a:r>
        </a:p>
      </dgm:t>
    </dgm:pt>
    <dgm:pt modelId="{83862523-1CC4-4613-A2A2-B5F22C4C15FA}" type="parTrans" cxnId="{B8025148-75D2-4EEA-B084-FC9D4907C925}">
      <dgm:prSet/>
      <dgm:spPr/>
      <dgm:t>
        <a:bodyPr/>
        <a:lstStyle/>
        <a:p>
          <a:endParaRPr lang="en-US"/>
        </a:p>
      </dgm:t>
    </dgm:pt>
    <dgm:pt modelId="{B035BE5B-7782-4371-99A2-25B6C980A3AB}" type="sibTrans" cxnId="{B8025148-75D2-4EEA-B084-FC9D4907C925}">
      <dgm:prSet/>
      <dgm:spPr/>
      <dgm:t>
        <a:bodyPr/>
        <a:lstStyle/>
        <a:p>
          <a:endParaRPr lang="en-US"/>
        </a:p>
      </dgm:t>
    </dgm:pt>
    <dgm:pt modelId="{8EEDF176-82F1-4DF9-AC9B-6669D834FEB6}">
      <dgm:prSet phldrT="[Text]" custT="1"/>
      <dgm:spPr/>
      <dgm:t>
        <a:bodyPr/>
        <a:lstStyle/>
        <a:p>
          <a:pPr algn="ctr"/>
          <a:r>
            <a:rPr lang="en-US" sz="1100" dirty="0"/>
            <a:t>Simulation &amp; Experimental Validation</a:t>
          </a:r>
        </a:p>
      </dgm:t>
    </dgm:pt>
    <dgm:pt modelId="{28B18FD2-3952-458B-B19A-400550A6B0E6}" type="parTrans" cxnId="{8BE9CF27-09C8-4B08-A6FA-F13AFFB2648E}">
      <dgm:prSet/>
      <dgm:spPr/>
      <dgm:t>
        <a:bodyPr/>
        <a:lstStyle/>
        <a:p>
          <a:endParaRPr lang="en-US"/>
        </a:p>
      </dgm:t>
    </dgm:pt>
    <dgm:pt modelId="{C8686350-629B-4FB8-A6C7-3CE6FFE403FB}" type="sibTrans" cxnId="{8BE9CF27-09C8-4B08-A6FA-F13AFFB2648E}">
      <dgm:prSet/>
      <dgm:spPr/>
      <dgm:t>
        <a:bodyPr/>
        <a:lstStyle/>
        <a:p>
          <a:endParaRPr lang="en-US"/>
        </a:p>
      </dgm:t>
    </dgm:pt>
    <dgm:pt modelId="{2CB75BDA-838A-48C9-BF65-AC2F2FE608F0}" type="pres">
      <dgm:prSet presAssocID="{9C9826B6-7F32-4682-8FD1-9BAFFEC61609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BBB32D3-2C2E-4D94-BD2F-0E3E9C401BA4}" type="pres">
      <dgm:prSet presAssocID="{C1A670AA-15A9-466E-9B64-B354A3A41E90}" presName="Accent1" presStyleCnt="0"/>
      <dgm:spPr/>
    </dgm:pt>
    <dgm:pt modelId="{C99C270A-E98D-4962-B3C1-8B8AAE819DDB}" type="pres">
      <dgm:prSet presAssocID="{C1A670AA-15A9-466E-9B64-B354A3A41E90}" presName="Accent" presStyleLbl="node1" presStyleIdx="0" presStyleCnt="2"/>
      <dgm:spPr/>
    </dgm:pt>
    <dgm:pt modelId="{9E7E6AD5-C6A1-4673-8F2D-1837CCB56753}" type="pres">
      <dgm:prSet presAssocID="{C1A670AA-15A9-466E-9B64-B354A3A41E90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1CA62A8B-B92C-46D7-9ACD-7ACECB93EFE9}" type="pres">
      <dgm:prSet presAssocID="{8EEDF176-82F1-4DF9-AC9B-6669D834FEB6}" presName="Accent2" presStyleCnt="0"/>
      <dgm:spPr/>
    </dgm:pt>
    <dgm:pt modelId="{FBA4D217-5D74-4D9D-B14A-9F20D6E37B6E}" type="pres">
      <dgm:prSet presAssocID="{8EEDF176-82F1-4DF9-AC9B-6669D834FEB6}" presName="Accent" presStyleLbl="node1" presStyleIdx="1" presStyleCnt="2" custLinFactNeighborY="-674"/>
      <dgm:spPr/>
    </dgm:pt>
    <dgm:pt modelId="{218C414F-CFCA-4FFB-A3D7-D88E81E76BA8}" type="pres">
      <dgm:prSet presAssocID="{8EEDF176-82F1-4DF9-AC9B-6669D834FEB6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B8025148-75D2-4EEA-B084-FC9D4907C925}" srcId="{9C9826B6-7F32-4682-8FD1-9BAFFEC61609}" destId="{C1A670AA-15A9-466E-9B64-B354A3A41E90}" srcOrd="0" destOrd="0" parTransId="{83862523-1CC4-4613-A2A2-B5F22C4C15FA}" sibTransId="{B035BE5B-7782-4371-99A2-25B6C980A3AB}"/>
    <dgm:cxn modelId="{0BE3EBBB-7D5A-4681-AC6F-601D848FDF62}" type="presOf" srcId="{8EEDF176-82F1-4DF9-AC9B-6669D834FEB6}" destId="{218C414F-CFCA-4FFB-A3D7-D88E81E76BA8}" srcOrd="0" destOrd="0" presId="urn:microsoft.com/office/officeart/2009/layout/CircleArrowProcess"/>
    <dgm:cxn modelId="{8BE9CF27-09C8-4B08-A6FA-F13AFFB2648E}" srcId="{9C9826B6-7F32-4682-8FD1-9BAFFEC61609}" destId="{8EEDF176-82F1-4DF9-AC9B-6669D834FEB6}" srcOrd="1" destOrd="0" parTransId="{28B18FD2-3952-458B-B19A-400550A6B0E6}" sibTransId="{C8686350-629B-4FB8-A6C7-3CE6FFE403FB}"/>
    <dgm:cxn modelId="{B1A28984-C22D-4E26-A24C-09207F0275D7}" type="presOf" srcId="{9C9826B6-7F32-4682-8FD1-9BAFFEC61609}" destId="{2CB75BDA-838A-48C9-BF65-AC2F2FE608F0}" srcOrd="0" destOrd="0" presId="urn:microsoft.com/office/officeart/2009/layout/CircleArrowProcess"/>
    <dgm:cxn modelId="{DE5E8CE2-29E8-4AD0-A26D-4A79CD648FB7}" type="presOf" srcId="{C1A670AA-15A9-466E-9B64-B354A3A41E90}" destId="{9E7E6AD5-C6A1-4673-8F2D-1837CCB56753}" srcOrd="0" destOrd="0" presId="urn:microsoft.com/office/officeart/2009/layout/CircleArrowProcess"/>
    <dgm:cxn modelId="{644B0812-1610-4B9E-B8A8-6BCEE660760C}" type="presParOf" srcId="{2CB75BDA-838A-48C9-BF65-AC2F2FE608F0}" destId="{6BBB32D3-2C2E-4D94-BD2F-0E3E9C401BA4}" srcOrd="0" destOrd="0" presId="urn:microsoft.com/office/officeart/2009/layout/CircleArrowProcess"/>
    <dgm:cxn modelId="{0733BBFE-E7FC-4226-9C70-79C180441C88}" type="presParOf" srcId="{6BBB32D3-2C2E-4D94-BD2F-0E3E9C401BA4}" destId="{C99C270A-E98D-4962-B3C1-8B8AAE819DDB}" srcOrd="0" destOrd="0" presId="urn:microsoft.com/office/officeart/2009/layout/CircleArrowProcess"/>
    <dgm:cxn modelId="{7D90CB61-87B2-4037-9A82-EC500C4FE8B3}" type="presParOf" srcId="{2CB75BDA-838A-48C9-BF65-AC2F2FE608F0}" destId="{9E7E6AD5-C6A1-4673-8F2D-1837CCB56753}" srcOrd="1" destOrd="0" presId="urn:microsoft.com/office/officeart/2009/layout/CircleArrowProcess"/>
    <dgm:cxn modelId="{639ECB86-B07D-4718-B66F-318FE51D589C}" type="presParOf" srcId="{2CB75BDA-838A-48C9-BF65-AC2F2FE608F0}" destId="{1CA62A8B-B92C-46D7-9ACD-7ACECB93EFE9}" srcOrd="2" destOrd="0" presId="urn:microsoft.com/office/officeart/2009/layout/CircleArrowProcess"/>
    <dgm:cxn modelId="{EEB35AAB-65CA-41DF-8660-D35364F4F7CD}" type="presParOf" srcId="{1CA62A8B-B92C-46D7-9ACD-7ACECB93EFE9}" destId="{FBA4D217-5D74-4D9D-B14A-9F20D6E37B6E}" srcOrd="0" destOrd="0" presId="urn:microsoft.com/office/officeart/2009/layout/CircleArrowProcess"/>
    <dgm:cxn modelId="{64178335-5D66-4FE8-8908-C57B4878B92E}" type="presParOf" srcId="{2CB75BDA-838A-48C9-BF65-AC2F2FE608F0}" destId="{218C414F-CFCA-4FFB-A3D7-D88E81E76BA8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C9826B6-7F32-4682-8FD1-9BAFFEC61609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5" csCatId="colorful" phldr="1"/>
      <dgm:spPr/>
    </dgm:pt>
    <dgm:pt modelId="{C1A670AA-15A9-466E-9B64-B354A3A41E90}">
      <dgm:prSet phldrT="[Text]" custT="1"/>
      <dgm:spPr/>
      <dgm:t>
        <a:bodyPr/>
        <a:lstStyle/>
        <a:p>
          <a:r>
            <a:rPr lang="en-US" sz="1100" dirty="0">
              <a:latin typeface="+mn-lt"/>
            </a:rPr>
            <a:t>Control Development</a:t>
          </a:r>
        </a:p>
      </dgm:t>
    </dgm:pt>
    <dgm:pt modelId="{83862523-1CC4-4613-A2A2-B5F22C4C15FA}" type="parTrans" cxnId="{B8025148-75D2-4EEA-B084-FC9D4907C925}">
      <dgm:prSet/>
      <dgm:spPr/>
      <dgm:t>
        <a:bodyPr/>
        <a:lstStyle/>
        <a:p>
          <a:endParaRPr lang="en-US"/>
        </a:p>
      </dgm:t>
    </dgm:pt>
    <dgm:pt modelId="{B035BE5B-7782-4371-99A2-25B6C980A3AB}" type="sibTrans" cxnId="{B8025148-75D2-4EEA-B084-FC9D4907C925}">
      <dgm:prSet/>
      <dgm:spPr/>
      <dgm:t>
        <a:bodyPr/>
        <a:lstStyle/>
        <a:p>
          <a:endParaRPr lang="en-US"/>
        </a:p>
      </dgm:t>
    </dgm:pt>
    <dgm:pt modelId="{8EEDF176-82F1-4DF9-AC9B-6669D834FEB6}">
      <dgm:prSet phldrT="[Text]" custT="1"/>
      <dgm:spPr/>
      <dgm:t>
        <a:bodyPr/>
        <a:lstStyle/>
        <a:p>
          <a:pPr algn="ctr"/>
          <a:r>
            <a:rPr lang="en-US" sz="1100" dirty="0"/>
            <a:t>Simulation &amp; Experimental Validation</a:t>
          </a:r>
        </a:p>
      </dgm:t>
    </dgm:pt>
    <dgm:pt modelId="{28B18FD2-3952-458B-B19A-400550A6B0E6}" type="parTrans" cxnId="{8BE9CF27-09C8-4B08-A6FA-F13AFFB2648E}">
      <dgm:prSet/>
      <dgm:spPr/>
      <dgm:t>
        <a:bodyPr/>
        <a:lstStyle/>
        <a:p>
          <a:endParaRPr lang="en-US"/>
        </a:p>
      </dgm:t>
    </dgm:pt>
    <dgm:pt modelId="{C8686350-629B-4FB8-A6C7-3CE6FFE403FB}" type="sibTrans" cxnId="{8BE9CF27-09C8-4B08-A6FA-F13AFFB2648E}">
      <dgm:prSet/>
      <dgm:spPr/>
      <dgm:t>
        <a:bodyPr/>
        <a:lstStyle/>
        <a:p>
          <a:endParaRPr lang="en-US"/>
        </a:p>
      </dgm:t>
    </dgm:pt>
    <dgm:pt modelId="{2CB75BDA-838A-48C9-BF65-AC2F2FE608F0}" type="pres">
      <dgm:prSet presAssocID="{9C9826B6-7F32-4682-8FD1-9BAFFEC61609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BBB32D3-2C2E-4D94-BD2F-0E3E9C401BA4}" type="pres">
      <dgm:prSet presAssocID="{C1A670AA-15A9-466E-9B64-B354A3A41E90}" presName="Accent1" presStyleCnt="0"/>
      <dgm:spPr/>
    </dgm:pt>
    <dgm:pt modelId="{C99C270A-E98D-4962-B3C1-8B8AAE819DDB}" type="pres">
      <dgm:prSet presAssocID="{C1A670AA-15A9-466E-9B64-B354A3A41E90}" presName="Accent" presStyleLbl="node1" presStyleIdx="0" presStyleCnt="2"/>
      <dgm:spPr/>
    </dgm:pt>
    <dgm:pt modelId="{9E7E6AD5-C6A1-4673-8F2D-1837CCB56753}" type="pres">
      <dgm:prSet presAssocID="{C1A670AA-15A9-466E-9B64-B354A3A41E90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1CA62A8B-B92C-46D7-9ACD-7ACECB93EFE9}" type="pres">
      <dgm:prSet presAssocID="{8EEDF176-82F1-4DF9-AC9B-6669D834FEB6}" presName="Accent2" presStyleCnt="0"/>
      <dgm:spPr/>
    </dgm:pt>
    <dgm:pt modelId="{FBA4D217-5D74-4D9D-B14A-9F20D6E37B6E}" type="pres">
      <dgm:prSet presAssocID="{8EEDF176-82F1-4DF9-AC9B-6669D834FEB6}" presName="Accent" presStyleLbl="node1" presStyleIdx="1" presStyleCnt="2" custLinFactNeighborY="-674"/>
      <dgm:spPr/>
    </dgm:pt>
    <dgm:pt modelId="{218C414F-CFCA-4FFB-A3D7-D88E81E76BA8}" type="pres">
      <dgm:prSet presAssocID="{8EEDF176-82F1-4DF9-AC9B-6669D834FEB6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4734FEC3-BD2E-4687-A30B-ABE9B5019DC0}" type="presOf" srcId="{C1A670AA-15A9-466E-9B64-B354A3A41E90}" destId="{9E7E6AD5-C6A1-4673-8F2D-1837CCB56753}" srcOrd="0" destOrd="0" presId="urn:microsoft.com/office/officeart/2009/layout/CircleArrowProcess"/>
    <dgm:cxn modelId="{8BE9CF27-09C8-4B08-A6FA-F13AFFB2648E}" srcId="{9C9826B6-7F32-4682-8FD1-9BAFFEC61609}" destId="{8EEDF176-82F1-4DF9-AC9B-6669D834FEB6}" srcOrd="1" destOrd="0" parTransId="{28B18FD2-3952-458B-B19A-400550A6B0E6}" sibTransId="{C8686350-629B-4FB8-A6C7-3CE6FFE403FB}"/>
    <dgm:cxn modelId="{B8025148-75D2-4EEA-B084-FC9D4907C925}" srcId="{9C9826B6-7F32-4682-8FD1-9BAFFEC61609}" destId="{C1A670AA-15A9-466E-9B64-B354A3A41E90}" srcOrd="0" destOrd="0" parTransId="{83862523-1CC4-4613-A2A2-B5F22C4C15FA}" sibTransId="{B035BE5B-7782-4371-99A2-25B6C980A3AB}"/>
    <dgm:cxn modelId="{2E6F129B-381D-4B4F-92AA-D93969F1E2F3}" type="presOf" srcId="{9C9826B6-7F32-4682-8FD1-9BAFFEC61609}" destId="{2CB75BDA-838A-48C9-BF65-AC2F2FE608F0}" srcOrd="0" destOrd="0" presId="urn:microsoft.com/office/officeart/2009/layout/CircleArrowProcess"/>
    <dgm:cxn modelId="{8D204276-5677-49AC-B797-20CFCF528029}" type="presOf" srcId="{8EEDF176-82F1-4DF9-AC9B-6669D834FEB6}" destId="{218C414F-CFCA-4FFB-A3D7-D88E81E76BA8}" srcOrd="0" destOrd="0" presId="urn:microsoft.com/office/officeart/2009/layout/CircleArrowProcess"/>
    <dgm:cxn modelId="{D992472F-2194-4709-9F72-C3F58AA6DF94}" type="presParOf" srcId="{2CB75BDA-838A-48C9-BF65-AC2F2FE608F0}" destId="{6BBB32D3-2C2E-4D94-BD2F-0E3E9C401BA4}" srcOrd="0" destOrd="0" presId="urn:microsoft.com/office/officeart/2009/layout/CircleArrowProcess"/>
    <dgm:cxn modelId="{D171B4DF-48D6-4C8C-B25F-0816D038D24F}" type="presParOf" srcId="{6BBB32D3-2C2E-4D94-BD2F-0E3E9C401BA4}" destId="{C99C270A-E98D-4962-B3C1-8B8AAE819DDB}" srcOrd="0" destOrd="0" presId="urn:microsoft.com/office/officeart/2009/layout/CircleArrowProcess"/>
    <dgm:cxn modelId="{06AE840D-FFDE-42A6-9BF7-71A33382DDC9}" type="presParOf" srcId="{2CB75BDA-838A-48C9-BF65-AC2F2FE608F0}" destId="{9E7E6AD5-C6A1-4673-8F2D-1837CCB56753}" srcOrd="1" destOrd="0" presId="urn:microsoft.com/office/officeart/2009/layout/CircleArrowProcess"/>
    <dgm:cxn modelId="{17F251D1-3793-478F-A8FE-201AA1D4658B}" type="presParOf" srcId="{2CB75BDA-838A-48C9-BF65-AC2F2FE608F0}" destId="{1CA62A8B-B92C-46D7-9ACD-7ACECB93EFE9}" srcOrd="2" destOrd="0" presId="urn:microsoft.com/office/officeart/2009/layout/CircleArrowProcess"/>
    <dgm:cxn modelId="{8CD81B6D-D3A9-4C20-A3F1-353E18395724}" type="presParOf" srcId="{1CA62A8B-B92C-46D7-9ACD-7ACECB93EFE9}" destId="{FBA4D217-5D74-4D9D-B14A-9F20D6E37B6E}" srcOrd="0" destOrd="0" presId="urn:microsoft.com/office/officeart/2009/layout/CircleArrowProcess"/>
    <dgm:cxn modelId="{36B440F1-E54B-4328-B5AF-1A309D583C9D}" type="presParOf" srcId="{2CB75BDA-838A-48C9-BF65-AC2F2FE608F0}" destId="{218C414F-CFCA-4FFB-A3D7-D88E81E76BA8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C9826B6-7F32-4682-8FD1-9BAFFEC61609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5" csCatId="colorful" phldr="1"/>
      <dgm:spPr/>
    </dgm:pt>
    <dgm:pt modelId="{C1A670AA-15A9-466E-9B64-B354A3A41E90}">
      <dgm:prSet phldrT="[Text]" custT="1"/>
      <dgm:spPr/>
      <dgm:t>
        <a:bodyPr/>
        <a:lstStyle/>
        <a:p>
          <a:r>
            <a:rPr lang="en-US" sz="1100" dirty="0">
              <a:latin typeface="+mn-lt"/>
            </a:rPr>
            <a:t>Control Development</a:t>
          </a:r>
        </a:p>
      </dgm:t>
    </dgm:pt>
    <dgm:pt modelId="{83862523-1CC4-4613-A2A2-B5F22C4C15FA}" type="parTrans" cxnId="{B8025148-75D2-4EEA-B084-FC9D4907C925}">
      <dgm:prSet/>
      <dgm:spPr/>
      <dgm:t>
        <a:bodyPr/>
        <a:lstStyle/>
        <a:p>
          <a:endParaRPr lang="en-US"/>
        </a:p>
      </dgm:t>
    </dgm:pt>
    <dgm:pt modelId="{B035BE5B-7782-4371-99A2-25B6C980A3AB}" type="sibTrans" cxnId="{B8025148-75D2-4EEA-B084-FC9D4907C925}">
      <dgm:prSet/>
      <dgm:spPr/>
      <dgm:t>
        <a:bodyPr/>
        <a:lstStyle/>
        <a:p>
          <a:endParaRPr lang="en-US"/>
        </a:p>
      </dgm:t>
    </dgm:pt>
    <dgm:pt modelId="{8EEDF176-82F1-4DF9-AC9B-6669D834FEB6}">
      <dgm:prSet phldrT="[Text]" custT="1"/>
      <dgm:spPr/>
      <dgm:t>
        <a:bodyPr/>
        <a:lstStyle/>
        <a:p>
          <a:pPr algn="ctr"/>
          <a:r>
            <a:rPr lang="en-US" sz="1100" dirty="0"/>
            <a:t>Simulation &amp; Experimental Validation</a:t>
          </a:r>
        </a:p>
      </dgm:t>
    </dgm:pt>
    <dgm:pt modelId="{28B18FD2-3952-458B-B19A-400550A6B0E6}" type="parTrans" cxnId="{8BE9CF27-09C8-4B08-A6FA-F13AFFB2648E}">
      <dgm:prSet/>
      <dgm:spPr/>
      <dgm:t>
        <a:bodyPr/>
        <a:lstStyle/>
        <a:p>
          <a:endParaRPr lang="en-US"/>
        </a:p>
      </dgm:t>
    </dgm:pt>
    <dgm:pt modelId="{C8686350-629B-4FB8-A6C7-3CE6FFE403FB}" type="sibTrans" cxnId="{8BE9CF27-09C8-4B08-A6FA-F13AFFB2648E}">
      <dgm:prSet/>
      <dgm:spPr/>
      <dgm:t>
        <a:bodyPr/>
        <a:lstStyle/>
        <a:p>
          <a:endParaRPr lang="en-US"/>
        </a:p>
      </dgm:t>
    </dgm:pt>
    <dgm:pt modelId="{2CB75BDA-838A-48C9-BF65-AC2F2FE608F0}" type="pres">
      <dgm:prSet presAssocID="{9C9826B6-7F32-4682-8FD1-9BAFFEC61609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BBB32D3-2C2E-4D94-BD2F-0E3E9C401BA4}" type="pres">
      <dgm:prSet presAssocID="{C1A670AA-15A9-466E-9B64-B354A3A41E90}" presName="Accent1" presStyleCnt="0"/>
      <dgm:spPr/>
    </dgm:pt>
    <dgm:pt modelId="{C99C270A-E98D-4962-B3C1-8B8AAE819DDB}" type="pres">
      <dgm:prSet presAssocID="{C1A670AA-15A9-466E-9B64-B354A3A41E90}" presName="Accent" presStyleLbl="node1" presStyleIdx="0" presStyleCnt="2"/>
      <dgm:spPr/>
    </dgm:pt>
    <dgm:pt modelId="{9E7E6AD5-C6A1-4673-8F2D-1837CCB56753}" type="pres">
      <dgm:prSet presAssocID="{C1A670AA-15A9-466E-9B64-B354A3A41E90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1CA62A8B-B92C-46D7-9ACD-7ACECB93EFE9}" type="pres">
      <dgm:prSet presAssocID="{8EEDF176-82F1-4DF9-AC9B-6669D834FEB6}" presName="Accent2" presStyleCnt="0"/>
      <dgm:spPr/>
    </dgm:pt>
    <dgm:pt modelId="{FBA4D217-5D74-4D9D-B14A-9F20D6E37B6E}" type="pres">
      <dgm:prSet presAssocID="{8EEDF176-82F1-4DF9-AC9B-6669D834FEB6}" presName="Accent" presStyleLbl="node1" presStyleIdx="1" presStyleCnt="2" custLinFactNeighborY="-674"/>
      <dgm:spPr/>
    </dgm:pt>
    <dgm:pt modelId="{218C414F-CFCA-4FFB-A3D7-D88E81E76BA8}" type="pres">
      <dgm:prSet presAssocID="{8EEDF176-82F1-4DF9-AC9B-6669D834FEB6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B8025148-75D2-4EEA-B084-FC9D4907C925}" srcId="{9C9826B6-7F32-4682-8FD1-9BAFFEC61609}" destId="{C1A670AA-15A9-466E-9B64-B354A3A41E90}" srcOrd="0" destOrd="0" parTransId="{83862523-1CC4-4613-A2A2-B5F22C4C15FA}" sibTransId="{B035BE5B-7782-4371-99A2-25B6C980A3AB}"/>
    <dgm:cxn modelId="{C6330A7E-8448-4EEA-B87E-850495899075}" type="presOf" srcId="{9C9826B6-7F32-4682-8FD1-9BAFFEC61609}" destId="{2CB75BDA-838A-48C9-BF65-AC2F2FE608F0}" srcOrd="0" destOrd="0" presId="urn:microsoft.com/office/officeart/2009/layout/CircleArrowProcess"/>
    <dgm:cxn modelId="{4E8AE593-D978-463C-ACB4-B12ABB962E80}" type="presOf" srcId="{8EEDF176-82F1-4DF9-AC9B-6669D834FEB6}" destId="{218C414F-CFCA-4FFB-A3D7-D88E81E76BA8}" srcOrd="0" destOrd="0" presId="urn:microsoft.com/office/officeart/2009/layout/CircleArrowProcess"/>
    <dgm:cxn modelId="{8BE9CF27-09C8-4B08-A6FA-F13AFFB2648E}" srcId="{9C9826B6-7F32-4682-8FD1-9BAFFEC61609}" destId="{8EEDF176-82F1-4DF9-AC9B-6669D834FEB6}" srcOrd="1" destOrd="0" parTransId="{28B18FD2-3952-458B-B19A-400550A6B0E6}" sibTransId="{C8686350-629B-4FB8-A6C7-3CE6FFE403FB}"/>
    <dgm:cxn modelId="{4DDE7839-9852-47F5-B702-16B2CA04E215}" type="presOf" srcId="{C1A670AA-15A9-466E-9B64-B354A3A41E90}" destId="{9E7E6AD5-C6A1-4673-8F2D-1837CCB56753}" srcOrd="0" destOrd="0" presId="urn:microsoft.com/office/officeart/2009/layout/CircleArrowProcess"/>
    <dgm:cxn modelId="{CD13C0F5-F20B-4B15-A80E-D63C823B769D}" type="presParOf" srcId="{2CB75BDA-838A-48C9-BF65-AC2F2FE608F0}" destId="{6BBB32D3-2C2E-4D94-BD2F-0E3E9C401BA4}" srcOrd="0" destOrd="0" presId="urn:microsoft.com/office/officeart/2009/layout/CircleArrowProcess"/>
    <dgm:cxn modelId="{56E0C87B-40C2-4B44-A4DF-130403083B62}" type="presParOf" srcId="{6BBB32D3-2C2E-4D94-BD2F-0E3E9C401BA4}" destId="{C99C270A-E98D-4962-B3C1-8B8AAE819DDB}" srcOrd="0" destOrd="0" presId="urn:microsoft.com/office/officeart/2009/layout/CircleArrowProcess"/>
    <dgm:cxn modelId="{9E4DAE4B-F532-4DBC-AA60-2F333911D46F}" type="presParOf" srcId="{2CB75BDA-838A-48C9-BF65-AC2F2FE608F0}" destId="{9E7E6AD5-C6A1-4673-8F2D-1837CCB56753}" srcOrd="1" destOrd="0" presId="urn:microsoft.com/office/officeart/2009/layout/CircleArrowProcess"/>
    <dgm:cxn modelId="{1C7BE72E-379C-4A02-B77F-A8628DA956A3}" type="presParOf" srcId="{2CB75BDA-838A-48C9-BF65-AC2F2FE608F0}" destId="{1CA62A8B-B92C-46D7-9ACD-7ACECB93EFE9}" srcOrd="2" destOrd="0" presId="urn:microsoft.com/office/officeart/2009/layout/CircleArrowProcess"/>
    <dgm:cxn modelId="{A1350B3E-F609-41EE-9C70-CC9F9150732E}" type="presParOf" srcId="{1CA62A8B-B92C-46D7-9ACD-7ACECB93EFE9}" destId="{FBA4D217-5D74-4D9D-B14A-9F20D6E37B6E}" srcOrd="0" destOrd="0" presId="urn:microsoft.com/office/officeart/2009/layout/CircleArrowProcess"/>
    <dgm:cxn modelId="{7C6D24EC-5DDE-48D8-8F5A-8C2C08725A1F}" type="presParOf" srcId="{2CB75BDA-838A-48C9-BF65-AC2F2FE608F0}" destId="{218C414F-CFCA-4FFB-A3D7-D88E81E76BA8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C9826B6-7F32-4682-8FD1-9BAFFEC61609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5" csCatId="colorful" phldr="1"/>
      <dgm:spPr/>
    </dgm:pt>
    <dgm:pt modelId="{C1A670AA-15A9-466E-9B64-B354A3A41E90}">
      <dgm:prSet phldrT="[Text]" custT="1"/>
      <dgm:spPr/>
      <dgm:t>
        <a:bodyPr/>
        <a:lstStyle/>
        <a:p>
          <a:r>
            <a:rPr lang="en-US" sz="1100" dirty="0">
              <a:latin typeface="+mn-lt"/>
            </a:rPr>
            <a:t>Control Development</a:t>
          </a:r>
        </a:p>
      </dgm:t>
    </dgm:pt>
    <dgm:pt modelId="{83862523-1CC4-4613-A2A2-B5F22C4C15FA}" type="parTrans" cxnId="{B8025148-75D2-4EEA-B084-FC9D4907C925}">
      <dgm:prSet/>
      <dgm:spPr/>
      <dgm:t>
        <a:bodyPr/>
        <a:lstStyle/>
        <a:p>
          <a:endParaRPr lang="en-US"/>
        </a:p>
      </dgm:t>
    </dgm:pt>
    <dgm:pt modelId="{B035BE5B-7782-4371-99A2-25B6C980A3AB}" type="sibTrans" cxnId="{B8025148-75D2-4EEA-B084-FC9D4907C925}">
      <dgm:prSet/>
      <dgm:spPr/>
      <dgm:t>
        <a:bodyPr/>
        <a:lstStyle/>
        <a:p>
          <a:endParaRPr lang="en-US"/>
        </a:p>
      </dgm:t>
    </dgm:pt>
    <dgm:pt modelId="{8EEDF176-82F1-4DF9-AC9B-6669D834FEB6}">
      <dgm:prSet phldrT="[Text]" custT="1"/>
      <dgm:spPr/>
      <dgm:t>
        <a:bodyPr/>
        <a:lstStyle/>
        <a:p>
          <a:pPr algn="ctr"/>
          <a:r>
            <a:rPr lang="en-US" sz="1100" dirty="0"/>
            <a:t>Simulation &amp; Experimental Validation</a:t>
          </a:r>
        </a:p>
      </dgm:t>
    </dgm:pt>
    <dgm:pt modelId="{28B18FD2-3952-458B-B19A-400550A6B0E6}" type="parTrans" cxnId="{8BE9CF27-09C8-4B08-A6FA-F13AFFB2648E}">
      <dgm:prSet/>
      <dgm:spPr/>
      <dgm:t>
        <a:bodyPr/>
        <a:lstStyle/>
        <a:p>
          <a:endParaRPr lang="en-US"/>
        </a:p>
      </dgm:t>
    </dgm:pt>
    <dgm:pt modelId="{C8686350-629B-4FB8-A6C7-3CE6FFE403FB}" type="sibTrans" cxnId="{8BE9CF27-09C8-4B08-A6FA-F13AFFB2648E}">
      <dgm:prSet/>
      <dgm:spPr/>
      <dgm:t>
        <a:bodyPr/>
        <a:lstStyle/>
        <a:p>
          <a:endParaRPr lang="en-US"/>
        </a:p>
      </dgm:t>
    </dgm:pt>
    <dgm:pt modelId="{2CB75BDA-838A-48C9-BF65-AC2F2FE608F0}" type="pres">
      <dgm:prSet presAssocID="{9C9826B6-7F32-4682-8FD1-9BAFFEC61609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BBB32D3-2C2E-4D94-BD2F-0E3E9C401BA4}" type="pres">
      <dgm:prSet presAssocID="{C1A670AA-15A9-466E-9B64-B354A3A41E90}" presName="Accent1" presStyleCnt="0"/>
      <dgm:spPr/>
    </dgm:pt>
    <dgm:pt modelId="{C99C270A-E98D-4962-B3C1-8B8AAE819DDB}" type="pres">
      <dgm:prSet presAssocID="{C1A670AA-15A9-466E-9B64-B354A3A41E90}" presName="Accent" presStyleLbl="node1" presStyleIdx="0" presStyleCnt="2"/>
      <dgm:spPr/>
    </dgm:pt>
    <dgm:pt modelId="{9E7E6AD5-C6A1-4673-8F2D-1837CCB56753}" type="pres">
      <dgm:prSet presAssocID="{C1A670AA-15A9-466E-9B64-B354A3A41E90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1CA62A8B-B92C-46D7-9ACD-7ACECB93EFE9}" type="pres">
      <dgm:prSet presAssocID="{8EEDF176-82F1-4DF9-AC9B-6669D834FEB6}" presName="Accent2" presStyleCnt="0"/>
      <dgm:spPr/>
    </dgm:pt>
    <dgm:pt modelId="{FBA4D217-5D74-4D9D-B14A-9F20D6E37B6E}" type="pres">
      <dgm:prSet presAssocID="{8EEDF176-82F1-4DF9-AC9B-6669D834FEB6}" presName="Accent" presStyleLbl="node1" presStyleIdx="1" presStyleCnt="2" custLinFactNeighborY="-674"/>
      <dgm:spPr/>
    </dgm:pt>
    <dgm:pt modelId="{218C414F-CFCA-4FFB-A3D7-D88E81E76BA8}" type="pres">
      <dgm:prSet presAssocID="{8EEDF176-82F1-4DF9-AC9B-6669D834FEB6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8BE9CF27-09C8-4B08-A6FA-F13AFFB2648E}" srcId="{9C9826B6-7F32-4682-8FD1-9BAFFEC61609}" destId="{8EEDF176-82F1-4DF9-AC9B-6669D834FEB6}" srcOrd="1" destOrd="0" parTransId="{28B18FD2-3952-458B-B19A-400550A6B0E6}" sibTransId="{C8686350-629B-4FB8-A6C7-3CE6FFE403FB}"/>
    <dgm:cxn modelId="{B0C515ED-DDA8-4AEA-8F9D-5DDCCA978BFE}" type="presOf" srcId="{C1A670AA-15A9-466E-9B64-B354A3A41E90}" destId="{9E7E6AD5-C6A1-4673-8F2D-1837CCB56753}" srcOrd="0" destOrd="0" presId="urn:microsoft.com/office/officeart/2009/layout/CircleArrowProcess"/>
    <dgm:cxn modelId="{B8025148-75D2-4EEA-B084-FC9D4907C925}" srcId="{9C9826B6-7F32-4682-8FD1-9BAFFEC61609}" destId="{C1A670AA-15A9-466E-9B64-B354A3A41E90}" srcOrd="0" destOrd="0" parTransId="{83862523-1CC4-4613-A2A2-B5F22C4C15FA}" sibTransId="{B035BE5B-7782-4371-99A2-25B6C980A3AB}"/>
    <dgm:cxn modelId="{BFF5C99E-2993-493C-B0EE-258D7275CF17}" type="presOf" srcId="{8EEDF176-82F1-4DF9-AC9B-6669D834FEB6}" destId="{218C414F-CFCA-4FFB-A3D7-D88E81E76BA8}" srcOrd="0" destOrd="0" presId="urn:microsoft.com/office/officeart/2009/layout/CircleArrowProcess"/>
    <dgm:cxn modelId="{5F2D4D26-E37A-464C-92D6-114D3654978C}" type="presOf" srcId="{9C9826B6-7F32-4682-8FD1-9BAFFEC61609}" destId="{2CB75BDA-838A-48C9-BF65-AC2F2FE608F0}" srcOrd="0" destOrd="0" presId="urn:microsoft.com/office/officeart/2009/layout/CircleArrowProcess"/>
    <dgm:cxn modelId="{12B5022E-9336-42B0-BC0A-4C2A2F4B30E5}" type="presParOf" srcId="{2CB75BDA-838A-48C9-BF65-AC2F2FE608F0}" destId="{6BBB32D3-2C2E-4D94-BD2F-0E3E9C401BA4}" srcOrd="0" destOrd="0" presId="urn:microsoft.com/office/officeart/2009/layout/CircleArrowProcess"/>
    <dgm:cxn modelId="{786E0CB8-CB3B-4370-8345-1CE2B2C163BF}" type="presParOf" srcId="{6BBB32D3-2C2E-4D94-BD2F-0E3E9C401BA4}" destId="{C99C270A-E98D-4962-B3C1-8B8AAE819DDB}" srcOrd="0" destOrd="0" presId="urn:microsoft.com/office/officeart/2009/layout/CircleArrowProcess"/>
    <dgm:cxn modelId="{1878D01E-38B1-4F87-BF90-288EED5A3CE9}" type="presParOf" srcId="{2CB75BDA-838A-48C9-BF65-AC2F2FE608F0}" destId="{9E7E6AD5-C6A1-4673-8F2D-1837CCB56753}" srcOrd="1" destOrd="0" presId="urn:microsoft.com/office/officeart/2009/layout/CircleArrowProcess"/>
    <dgm:cxn modelId="{EB04C78D-2455-4645-ACD3-0C03D67FB1A8}" type="presParOf" srcId="{2CB75BDA-838A-48C9-BF65-AC2F2FE608F0}" destId="{1CA62A8B-B92C-46D7-9ACD-7ACECB93EFE9}" srcOrd="2" destOrd="0" presId="urn:microsoft.com/office/officeart/2009/layout/CircleArrowProcess"/>
    <dgm:cxn modelId="{34792DB0-9961-4A02-AF70-6C88D8EC3E31}" type="presParOf" srcId="{1CA62A8B-B92C-46D7-9ACD-7ACECB93EFE9}" destId="{FBA4D217-5D74-4D9D-B14A-9F20D6E37B6E}" srcOrd="0" destOrd="0" presId="urn:microsoft.com/office/officeart/2009/layout/CircleArrowProcess"/>
    <dgm:cxn modelId="{0B29B673-7E60-450D-B721-25D27C3E8356}" type="presParOf" srcId="{2CB75BDA-838A-48C9-BF65-AC2F2FE608F0}" destId="{218C414F-CFCA-4FFB-A3D7-D88E81E76BA8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C9826B6-7F32-4682-8FD1-9BAFFEC61609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5" csCatId="colorful" phldr="1"/>
      <dgm:spPr/>
    </dgm:pt>
    <dgm:pt modelId="{C1A670AA-15A9-466E-9B64-B354A3A41E90}">
      <dgm:prSet phldrT="[Text]" custT="1"/>
      <dgm:spPr/>
      <dgm:t>
        <a:bodyPr/>
        <a:lstStyle/>
        <a:p>
          <a:r>
            <a:rPr lang="en-US" sz="1100" dirty="0">
              <a:latin typeface="+mn-lt"/>
            </a:rPr>
            <a:t>Control Development</a:t>
          </a:r>
        </a:p>
      </dgm:t>
    </dgm:pt>
    <dgm:pt modelId="{83862523-1CC4-4613-A2A2-B5F22C4C15FA}" type="parTrans" cxnId="{B8025148-75D2-4EEA-B084-FC9D4907C925}">
      <dgm:prSet/>
      <dgm:spPr/>
      <dgm:t>
        <a:bodyPr/>
        <a:lstStyle/>
        <a:p>
          <a:endParaRPr lang="en-US"/>
        </a:p>
      </dgm:t>
    </dgm:pt>
    <dgm:pt modelId="{B035BE5B-7782-4371-99A2-25B6C980A3AB}" type="sibTrans" cxnId="{B8025148-75D2-4EEA-B084-FC9D4907C925}">
      <dgm:prSet/>
      <dgm:spPr/>
      <dgm:t>
        <a:bodyPr/>
        <a:lstStyle/>
        <a:p>
          <a:endParaRPr lang="en-US"/>
        </a:p>
      </dgm:t>
    </dgm:pt>
    <dgm:pt modelId="{8EEDF176-82F1-4DF9-AC9B-6669D834FEB6}">
      <dgm:prSet phldrT="[Text]" custT="1"/>
      <dgm:spPr/>
      <dgm:t>
        <a:bodyPr/>
        <a:lstStyle/>
        <a:p>
          <a:pPr algn="ctr"/>
          <a:r>
            <a:rPr lang="en-US" sz="1100" dirty="0"/>
            <a:t>Simulation &amp; Experimental Validation</a:t>
          </a:r>
        </a:p>
      </dgm:t>
    </dgm:pt>
    <dgm:pt modelId="{28B18FD2-3952-458B-B19A-400550A6B0E6}" type="parTrans" cxnId="{8BE9CF27-09C8-4B08-A6FA-F13AFFB2648E}">
      <dgm:prSet/>
      <dgm:spPr/>
      <dgm:t>
        <a:bodyPr/>
        <a:lstStyle/>
        <a:p>
          <a:endParaRPr lang="en-US"/>
        </a:p>
      </dgm:t>
    </dgm:pt>
    <dgm:pt modelId="{C8686350-629B-4FB8-A6C7-3CE6FFE403FB}" type="sibTrans" cxnId="{8BE9CF27-09C8-4B08-A6FA-F13AFFB2648E}">
      <dgm:prSet/>
      <dgm:spPr/>
      <dgm:t>
        <a:bodyPr/>
        <a:lstStyle/>
        <a:p>
          <a:endParaRPr lang="en-US"/>
        </a:p>
      </dgm:t>
    </dgm:pt>
    <dgm:pt modelId="{2CB75BDA-838A-48C9-BF65-AC2F2FE608F0}" type="pres">
      <dgm:prSet presAssocID="{9C9826B6-7F32-4682-8FD1-9BAFFEC61609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BBB32D3-2C2E-4D94-BD2F-0E3E9C401BA4}" type="pres">
      <dgm:prSet presAssocID="{C1A670AA-15A9-466E-9B64-B354A3A41E90}" presName="Accent1" presStyleCnt="0"/>
      <dgm:spPr/>
    </dgm:pt>
    <dgm:pt modelId="{C99C270A-E98D-4962-B3C1-8B8AAE819DDB}" type="pres">
      <dgm:prSet presAssocID="{C1A670AA-15A9-466E-9B64-B354A3A41E90}" presName="Accent" presStyleLbl="node1" presStyleIdx="0" presStyleCnt="2"/>
      <dgm:spPr/>
    </dgm:pt>
    <dgm:pt modelId="{9E7E6AD5-C6A1-4673-8F2D-1837CCB56753}" type="pres">
      <dgm:prSet presAssocID="{C1A670AA-15A9-466E-9B64-B354A3A41E90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1CA62A8B-B92C-46D7-9ACD-7ACECB93EFE9}" type="pres">
      <dgm:prSet presAssocID="{8EEDF176-82F1-4DF9-AC9B-6669D834FEB6}" presName="Accent2" presStyleCnt="0"/>
      <dgm:spPr/>
    </dgm:pt>
    <dgm:pt modelId="{FBA4D217-5D74-4D9D-B14A-9F20D6E37B6E}" type="pres">
      <dgm:prSet presAssocID="{8EEDF176-82F1-4DF9-AC9B-6669D834FEB6}" presName="Accent" presStyleLbl="node1" presStyleIdx="1" presStyleCnt="2" custLinFactNeighborY="-674"/>
      <dgm:spPr/>
    </dgm:pt>
    <dgm:pt modelId="{218C414F-CFCA-4FFB-A3D7-D88E81E76BA8}" type="pres">
      <dgm:prSet presAssocID="{8EEDF176-82F1-4DF9-AC9B-6669D834FEB6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B8025148-75D2-4EEA-B084-FC9D4907C925}" srcId="{9C9826B6-7F32-4682-8FD1-9BAFFEC61609}" destId="{C1A670AA-15A9-466E-9B64-B354A3A41E90}" srcOrd="0" destOrd="0" parTransId="{83862523-1CC4-4613-A2A2-B5F22C4C15FA}" sibTransId="{B035BE5B-7782-4371-99A2-25B6C980A3AB}"/>
    <dgm:cxn modelId="{C6330A7E-8448-4EEA-B87E-850495899075}" type="presOf" srcId="{9C9826B6-7F32-4682-8FD1-9BAFFEC61609}" destId="{2CB75BDA-838A-48C9-BF65-AC2F2FE608F0}" srcOrd="0" destOrd="0" presId="urn:microsoft.com/office/officeart/2009/layout/CircleArrowProcess"/>
    <dgm:cxn modelId="{4E8AE593-D978-463C-ACB4-B12ABB962E80}" type="presOf" srcId="{8EEDF176-82F1-4DF9-AC9B-6669D834FEB6}" destId="{218C414F-CFCA-4FFB-A3D7-D88E81E76BA8}" srcOrd="0" destOrd="0" presId="urn:microsoft.com/office/officeart/2009/layout/CircleArrowProcess"/>
    <dgm:cxn modelId="{8BE9CF27-09C8-4B08-A6FA-F13AFFB2648E}" srcId="{9C9826B6-7F32-4682-8FD1-9BAFFEC61609}" destId="{8EEDF176-82F1-4DF9-AC9B-6669D834FEB6}" srcOrd="1" destOrd="0" parTransId="{28B18FD2-3952-458B-B19A-400550A6B0E6}" sibTransId="{C8686350-629B-4FB8-A6C7-3CE6FFE403FB}"/>
    <dgm:cxn modelId="{4DDE7839-9852-47F5-B702-16B2CA04E215}" type="presOf" srcId="{C1A670AA-15A9-466E-9B64-B354A3A41E90}" destId="{9E7E6AD5-C6A1-4673-8F2D-1837CCB56753}" srcOrd="0" destOrd="0" presId="urn:microsoft.com/office/officeart/2009/layout/CircleArrowProcess"/>
    <dgm:cxn modelId="{CD13C0F5-F20B-4B15-A80E-D63C823B769D}" type="presParOf" srcId="{2CB75BDA-838A-48C9-BF65-AC2F2FE608F0}" destId="{6BBB32D3-2C2E-4D94-BD2F-0E3E9C401BA4}" srcOrd="0" destOrd="0" presId="urn:microsoft.com/office/officeart/2009/layout/CircleArrowProcess"/>
    <dgm:cxn modelId="{56E0C87B-40C2-4B44-A4DF-130403083B62}" type="presParOf" srcId="{6BBB32D3-2C2E-4D94-BD2F-0E3E9C401BA4}" destId="{C99C270A-E98D-4962-B3C1-8B8AAE819DDB}" srcOrd="0" destOrd="0" presId="urn:microsoft.com/office/officeart/2009/layout/CircleArrowProcess"/>
    <dgm:cxn modelId="{9E4DAE4B-F532-4DBC-AA60-2F333911D46F}" type="presParOf" srcId="{2CB75BDA-838A-48C9-BF65-AC2F2FE608F0}" destId="{9E7E6AD5-C6A1-4673-8F2D-1837CCB56753}" srcOrd="1" destOrd="0" presId="urn:microsoft.com/office/officeart/2009/layout/CircleArrowProcess"/>
    <dgm:cxn modelId="{1C7BE72E-379C-4A02-B77F-A8628DA956A3}" type="presParOf" srcId="{2CB75BDA-838A-48C9-BF65-AC2F2FE608F0}" destId="{1CA62A8B-B92C-46D7-9ACD-7ACECB93EFE9}" srcOrd="2" destOrd="0" presId="urn:microsoft.com/office/officeart/2009/layout/CircleArrowProcess"/>
    <dgm:cxn modelId="{A1350B3E-F609-41EE-9C70-CC9F9150732E}" type="presParOf" srcId="{1CA62A8B-B92C-46D7-9ACD-7ACECB93EFE9}" destId="{FBA4D217-5D74-4D9D-B14A-9F20D6E37B6E}" srcOrd="0" destOrd="0" presId="urn:microsoft.com/office/officeart/2009/layout/CircleArrowProcess"/>
    <dgm:cxn modelId="{7C6D24EC-5DDE-48D8-8F5A-8C2C08725A1F}" type="presParOf" srcId="{2CB75BDA-838A-48C9-BF65-AC2F2FE608F0}" destId="{218C414F-CFCA-4FFB-A3D7-D88E81E76BA8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FB29C1-E09F-4EAD-A19B-A71258D2B0E1}" type="doc">
      <dgm:prSet loTypeId="urn:microsoft.com/office/officeart/2005/8/layout/chart3" loCatId="relationship" qsTypeId="urn:microsoft.com/office/officeart/2005/8/quickstyle/3d9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03FB61-15FF-46C6-A238-C81AF939AA5C}">
      <dgm:prSet phldrT="[Text]"/>
      <dgm:spPr/>
      <dgm:t>
        <a:bodyPr/>
        <a:lstStyle/>
        <a:p>
          <a:endParaRPr lang="en-US" dirty="0"/>
        </a:p>
      </dgm:t>
    </dgm:pt>
    <dgm:pt modelId="{0B318874-D541-4C0B-B4EF-3C53C00EB284}" type="parTrans" cxnId="{12A1CB09-0EC4-4BFA-9533-175FC68E6064}">
      <dgm:prSet/>
      <dgm:spPr/>
      <dgm:t>
        <a:bodyPr/>
        <a:lstStyle/>
        <a:p>
          <a:endParaRPr lang="en-US"/>
        </a:p>
      </dgm:t>
    </dgm:pt>
    <dgm:pt modelId="{7A76ADAA-0C62-47CE-81C9-08504ECF9F0D}" type="sibTrans" cxnId="{12A1CB09-0EC4-4BFA-9533-175FC68E6064}">
      <dgm:prSet/>
      <dgm:spPr/>
      <dgm:t>
        <a:bodyPr/>
        <a:lstStyle/>
        <a:p>
          <a:endParaRPr lang="en-US"/>
        </a:p>
      </dgm:t>
    </dgm:pt>
    <dgm:pt modelId="{E955D79A-5CF2-4C56-B68F-4BFF3DD6D891}">
      <dgm:prSet phldrT="[Text]"/>
      <dgm:spPr/>
      <dgm:t>
        <a:bodyPr/>
        <a:lstStyle/>
        <a:p>
          <a:endParaRPr lang="en-US" dirty="0"/>
        </a:p>
      </dgm:t>
    </dgm:pt>
    <dgm:pt modelId="{FB86D453-FFB0-494C-AFF9-6E4B95D3A473}" type="parTrans" cxnId="{2659F721-26DE-45DE-BC95-1963097AC674}">
      <dgm:prSet/>
      <dgm:spPr/>
      <dgm:t>
        <a:bodyPr/>
        <a:lstStyle/>
        <a:p>
          <a:endParaRPr lang="en-US"/>
        </a:p>
      </dgm:t>
    </dgm:pt>
    <dgm:pt modelId="{AE1BA219-FE6A-4217-84E1-14C38F9836A2}" type="sibTrans" cxnId="{2659F721-26DE-45DE-BC95-1963097AC674}">
      <dgm:prSet/>
      <dgm:spPr/>
      <dgm:t>
        <a:bodyPr/>
        <a:lstStyle/>
        <a:p>
          <a:endParaRPr lang="en-US"/>
        </a:p>
      </dgm:t>
    </dgm:pt>
    <dgm:pt modelId="{81F7143A-68C3-4090-88DC-59180C6DA42F}">
      <dgm:prSet phldrT="[Text]"/>
      <dgm:spPr/>
      <dgm:t>
        <a:bodyPr/>
        <a:lstStyle/>
        <a:p>
          <a:endParaRPr lang="en-US" dirty="0"/>
        </a:p>
      </dgm:t>
    </dgm:pt>
    <dgm:pt modelId="{6225B626-CAED-472F-B098-7E3DA3C4AD3D}" type="parTrans" cxnId="{0AB216B4-C367-4F40-B663-370ADEBE4637}">
      <dgm:prSet/>
      <dgm:spPr/>
      <dgm:t>
        <a:bodyPr/>
        <a:lstStyle/>
        <a:p>
          <a:endParaRPr lang="en-US"/>
        </a:p>
      </dgm:t>
    </dgm:pt>
    <dgm:pt modelId="{1B89D0C6-0DAB-4C49-B9AD-82591C79FD68}" type="sibTrans" cxnId="{0AB216B4-C367-4F40-B663-370ADEBE4637}">
      <dgm:prSet/>
      <dgm:spPr/>
      <dgm:t>
        <a:bodyPr/>
        <a:lstStyle/>
        <a:p>
          <a:endParaRPr lang="en-US"/>
        </a:p>
      </dgm:t>
    </dgm:pt>
    <dgm:pt modelId="{455581ED-0418-439C-8E56-43CF395B26AC}">
      <dgm:prSet/>
      <dgm:spPr/>
      <dgm:t>
        <a:bodyPr/>
        <a:lstStyle/>
        <a:p>
          <a:endParaRPr lang="en-US" dirty="0"/>
        </a:p>
      </dgm:t>
    </dgm:pt>
    <dgm:pt modelId="{B53D8241-3B3E-46AE-8F02-5B51E0A49BE9}" type="parTrans" cxnId="{1E7539CD-DB4D-44A2-BBA1-93D834D92E92}">
      <dgm:prSet/>
      <dgm:spPr/>
      <dgm:t>
        <a:bodyPr/>
        <a:lstStyle/>
        <a:p>
          <a:endParaRPr lang="en-US"/>
        </a:p>
      </dgm:t>
    </dgm:pt>
    <dgm:pt modelId="{725077C9-41CD-4978-ACE3-5DAAC09EBE2B}" type="sibTrans" cxnId="{1E7539CD-DB4D-44A2-BBA1-93D834D92E92}">
      <dgm:prSet/>
      <dgm:spPr/>
      <dgm:t>
        <a:bodyPr/>
        <a:lstStyle/>
        <a:p>
          <a:endParaRPr lang="en-US"/>
        </a:p>
      </dgm:t>
    </dgm:pt>
    <dgm:pt modelId="{59F9B416-2862-4D7E-AF06-5DFC27819E2F}">
      <dgm:prSet custT="1"/>
      <dgm:spPr/>
      <dgm:t>
        <a:bodyPr/>
        <a:lstStyle/>
        <a:p>
          <a:endParaRPr lang="en-US" sz="2400" dirty="0"/>
        </a:p>
      </dgm:t>
    </dgm:pt>
    <dgm:pt modelId="{6527ACE7-FC23-465F-8A56-56C69E38E87E}" type="parTrans" cxnId="{754F3475-44AB-4DE7-8923-6DFFFCE59B18}">
      <dgm:prSet/>
      <dgm:spPr/>
      <dgm:t>
        <a:bodyPr/>
        <a:lstStyle/>
        <a:p>
          <a:endParaRPr lang="en-US"/>
        </a:p>
      </dgm:t>
    </dgm:pt>
    <dgm:pt modelId="{7EC90D80-AD11-483D-BD75-2B21C0DE5887}" type="sibTrans" cxnId="{754F3475-44AB-4DE7-8923-6DFFFCE59B18}">
      <dgm:prSet/>
      <dgm:spPr/>
      <dgm:t>
        <a:bodyPr/>
        <a:lstStyle/>
        <a:p>
          <a:endParaRPr lang="en-US"/>
        </a:p>
      </dgm:t>
    </dgm:pt>
    <dgm:pt modelId="{7C66ACA5-14A3-4B29-B885-2CE2E6318BB5}" type="pres">
      <dgm:prSet presAssocID="{13FB29C1-E09F-4EAD-A19B-A71258D2B0E1}" presName="compositeShape" presStyleCnt="0">
        <dgm:presLayoutVars>
          <dgm:chMax val="7"/>
          <dgm:dir/>
          <dgm:resizeHandles val="exact"/>
        </dgm:presLayoutVars>
      </dgm:prSet>
      <dgm:spPr/>
    </dgm:pt>
    <dgm:pt modelId="{3A700613-BDCC-4CEA-91E8-FB2CF5AEC490}" type="pres">
      <dgm:prSet presAssocID="{13FB29C1-E09F-4EAD-A19B-A71258D2B0E1}" presName="wedge1" presStyleLbl="node1" presStyleIdx="0" presStyleCnt="5"/>
      <dgm:spPr/>
    </dgm:pt>
    <dgm:pt modelId="{D715941B-C466-4A69-BF12-D699655DD07C}" type="pres">
      <dgm:prSet presAssocID="{13FB29C1-E09F-4EAD-A19B-A71258D2B0E1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F810ADF-7329-4860-AE5F-1131D05D5C64}" type="pres">
      <dgm:prSet presAssocID="{13FB29C1-E09F-4EAD-A19B-A71258D2B0E1}" presName="wedge2" presStyleLbl="node1" presStyleIdx="1" presStyleCnt="5"/>
      <dgm:spPr/>
    </dgm:pt>
    <dgm:pt modelId="{50AC9966-4AEA-49C7-BC9C-C5E376D6CE0A}" type="pres">
      <dgm:prSet presAssocID="{13FB29C1-E09F-4EAD-A19B-A71258D2B0E1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E397690-3428-4471-862E-72276D9EE2D2}" type="pres">
      <dgm:prSet presAssocID="{13FB29C1-E09F-4EAD-A19B-A71258D2B0E1}" presName="wedge3" presStyleLbl="node1" presStyleIdx="2" presStyleCnt="5"/>
      <dgm:spPr/>
    </dgm:pt>
    <dgm:pt modelId="{39166973-3C65-45D2-9972-4DDF8828414C}" type="pres">
      <dgm:prSet presAssocID="{13FB29C1-E09F-4EAD-A19B-A71258D2B0E1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C9724C2-5D3B-476B-9BA8-506FA61A81CB}" type="pres">
      <dgm:prSet presAssocID="{13FB29C1-E09F-4EAD-A19B-A71258D2B0E1}" presName="wedge4" presStyleLbl="node1" presStyleIdx="3" presStyleCnt="5"/>
      <dgm:spPr/>
    </dgm:pt>
    <dgm:pt modelId="{E136F44E-33A0-435C-8301-D25046F0AC53}" type="pres">
      <dgm:prSet presAssocID="{13FB29C1-E09F-4EAD-A19B-A71258D2B0E1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84C97EA-8BCA-4706-9B26-AE53EB06A358}" type="pres">
      <dgm:prSet presAssocID="{13FB29C1-E09F-4EAD-A19B-A71258D2B0E1}" presName="wedge5" presStyleLbl="node1" presStyleIdx="4" presStyleCnt="5"/>
      <dgm:spPr/>
    </dgm:pt>
    <dgm:pt modelId="{572E96BF-A1C4-421F-9687-BC419B9E317B}" type="pres">
      <dgm:prSet presAssocID="{13FB29C1-E09F-4EAD-A19B-A71258D2B0E1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9FB7549-ADE6-4784-AF1C-9F1C5795FFF9}" type="presOf" srcId="{E955D79A-5CF2-4C56-B68F-4BFF3DD6D891}" destId="{50AC9966-4AEA-49C7-BC9C-C5E376D6CE0A}" srcOrd="1" destOrd="0" presId="urn:microsoft.com/office/officeart/2005/8/layout/chart3"/>
    <dgm:cxn modelId="{56142B33-D3BC-4F42-A8E2-BAE77BEC5D83}" type="presOf" srcId="{E955D79A-5CF2-4C56-B68F-4BFF3DD6D891}" destId="{2F810ADF-7329-4860-AE5F-1131D05D5C64}" srcOrd="0" destOrd="0" presId="urn:microsoft.com/office/officeart/2005/8/layout/chart3"/>
    <dgm:cxn modelId="{BAA47D38-9467-4B1B-870F-8DDCB0A7A71A}" type="presOf" srcId="{81F7143A-68C3-4090-88DC-59180C6DA42F}" destId="{7C9724C2-5D3B-476B-9BA8-506FA61A81CB}" srcOrd="0" destOrd="0" presId="urn:microsoft.com/office/officeart/2005/8/layout/chart3"/>
    <dgm:cxn modelId="{204C5504-6A38-44B0-83EC-99AA41335976}" type="presOf" srcId="{BD03FB61-15FF-46C6-A238-C81AF939AA5C}" destId="{39166973-3C65-45D2-9972-4DDF8828414C}" srcOrd="1" destOrd="0" presId="urn:microsoft.com/office/officeart/2005/8/layout/chart3"/>
    <dgm:cxn modelId="{8E2603E7-3E0B-4E01-86CC-C12A2451FEB3}" type="presOf" srcId="{59F9B416-2862-4D7E-AF06-5DFC27819E2F}" destId="{D715941B-C466-4A69-BF12-D699655DD07C}" srcOrd="1" destOrd="0" presId="urn:microsoft.com/office/officeart/2005/8/layout/chart3"/>
    <dgm:cxn modelId="{83F54384-7DB9-4DC5-AD16-351D1DA90A37}" type="presOf" srcId="{BD03FB61-15FF-46C6-A238-C81AF939AA5C}" destId="{7E397690-3428-4471-862E-72276D9EE2D2}" srcOrd="0" destOrd="0" presId="urn:microsoft.com/office/officeart/2005/8/layout/chart3"/>
    <dgm:cxn modelId="{12A1CB09-0EC4-4BFA-9533-175FC68E6064}" srcId="{13FB29C1-E09F-4EAD-A19B-A71258D2B0E1}" destId="{BD03FB61-15FF-46C6-A238-C81AF939AA5C}" srcOrd="2" destOrd="0" parTransId="{0B318874-D541-4C0B-B4EF-3C53C00EB284}" sibTransId="{7A76ADAA-0C62-47CE-81C9-08504ECF9F0D}"/>
    <dgm:cxn modelId="{1E7539CD-DB4D-44A2-BBA1-93D834D92E92}" srcId="{13FB29C1-E09F-4EAD-A19B-A71258D2B0E1}" destId="{455581ED-0418-439C-8E56-43CF395B26AC}" srcOrd="4" destOrd="0" parTransId="{B53D8241-3B3E-46AE-8F02-5B51E0A49BE9}" sibTransId="{725077C9-41CD-4978-ACE3-5DAAC09EBE2B}"/>
    <dgm:cxn modelId="{2659F721-26DE-45DE-BC95-1963097AC674}" srcId="{13FB29C1-E09F-4EAD-A19B-A71258D2B0E1}" destId="{E955D79A-5CF2-4C56-B68F-4BFF3DD6D891}" srcOrd="1" destOrd="0" parTransId="{FB86D453-FFB0-494C-AFF9-6E4B95D3A473}" sibTransId="{AE1BA219-FE6A-4217-84E1-14C38F9836A2}"/>
    <dgm:cxn modelId="{DC732062-2B3A-440A-8A4E-6BEFBD6947F7}" type="presOf" srcId="{13FB29C1-E09F-4EAD-A19B-A71258D2B0E1}" destId="{7C66ACA5-14A3-4B29-B885-2CE2E6318BB5}" srcOrd="0" destOrd="0" presId="urn:microsoft.com/office/officeart/2005/8/layout/chart3"/>
    <dgm:cxn modelId="{F4A8A786-584B-4B30-BBB2-26CA86EB7CA2}" type="presOf" srcId="{455581ED-0418-439C-8E56-43CF395B26AC}" destId="{884C97EA-8BCA-4706-9B26-AE53EB06A358}" srcOrd="0" destOrd="0" presId="urn:microsoft.com/office/officeart/2005/8/layout/chart3"/>
    <dgm:cxn modelId="{0F2C8397-EDDF-40E5-988D-9751E427463D}" type="presOf" srcId="{455581ED-0418-439C-8E56-43CF395B26AC}" destId="{572E96BF-A1C4-421F-9687-BC419B9E317B}" srcOrd="1" destOrd="0" presId="urn:microsoft.com/office/officeart/2005/8/layout/chart3"/>
    <dgm:cxn modelId="{8A81EEC1-AFD1-4083-AE92-F94E1633D0C1}" type="presOf" srcId="{59F9B416-2862-4D7E-AF06-5DFC27819E2F}" destId="{3A700613-BDCC-4CEA-91E8-FB2CF5AEC490}" srcOrd="0" destOrd="0" presId="urn:microsoft.com/office/officeart/2005/8/layout/chart3"/>
    <dgm:cxn modelId="{0AB216B4-C367-4F40-B663-370ADEBE4637}" srcId="{13FB29C1-E09F-4EAD-A19B-A71258D2B0E1}" destId="{81F7143A-68C3-4090-88DC-59180C6DA42F}" srcOrd="3" destOrd="0" parTransId="{6225B626-CAED-472F-B098-7E3DA3C4AD3D}" sibTransId="{1B89D0C6-0DAB-4C49-B9AD-82591C79FD68}"/>
    <dgm:cxn modelId="{AA330F95-7123-4A2B-B9F0-0BC7C046A557}" type="presOf" srcId="{81F7143A-68C3-4090-88DC-59180C6DA42F}" destId="{E136F44E-33A0-435C-8301-D25046F0AC53}" srcOrd="1" destOrd="0" presId="urn:microsoft.com/office/officeart/2005/8/layout/chart3"/>
    <dgm:cxn modelId="{754F3475-44AB-4DE7-8923-6DFFFCE59B18}" srcId="{13FB29C1-E09F-4EAD-A19B-A71258D2B0E1}" destId="{59F9B416-2862-4D7E-AF06-5DFC27819E2F}" srcOrd="0" destOrd="0" parTransId="{6527ACE7-FC23-465F-8A56-56C69E38E87E}" sibTransId="{7EC90D80-AD11-483D-BD75-2B21C0DE5887}"/>
    <dgm:cxn modelId="{54FB3368-CDF9-4989-A5AD-EB3E53D6EC60}" type="presParOf" srcId="{7C66ACA5-14A3-4B29-B885-2CE2E6318BB5}" destId="{3A700613-BDCC-4CEA-91E8-FB2CF5AEC490}" srcOrd="0" destOrd="0" presId="urn:microsoft.com/office/officeart/2005/8/layout/chart3"/>
    <dgm:cxn modelId="{5515E25D-F815-4D3E-94C1-AA0104434989}" type="presParOf" srcId="{7C66ACA5-14A3-4B29-B885-2CE2E6318BB5}" destId="{D715941B-C466-4A69-BF12-D699655DD07C}" srcOrd="1" destOrd="0" presId="urn:microsoft.com/office/officeart/2005/8/layout/chart3"/>
    <dgm:cxn modelId="{951A9CA7-69FC-45B6-A9EE-6D732AFE746B}" type="presParOf" srcId="{7C66ACA5-14A3-4B29-B885-2CE2E6318BB5}" destId="{2F810ADF-7329-4860-AE5F-1131D05D5C64}" srcOrd="2" destOrd="0" presId="urn:microsoft.com/office/officeart/2005/8/layout/chart3"/>
    <dgm:cxn modelId="{E54A4CDD-DA34-43FC-AF43-912D03330925}" type="presParOf" srcId="{7C66ACA5-14A3-4B29-B885-2CE2E6318BB5}" destId="{50AC9966-4AEA-49C7-BC9C-C5E376D6CE0A}" srcOrd="3" destOrd="0" presId="urn:microsoft.com/office/officeart/2005/8/layout/chart3"/>
    <dgm:cxn modelId="{A0683AEA-009C-4C6E-B022-364ECEC78E30}" type="presParOf" srcId="{7C66ACA5-14A3-4B29-B885-2CE2E6318BB5}" destId="{7E397690-3428-4471-862E-72276D9EE2D2}" srcOrd="4" destOrd="0" presId="urn:microsoft.com/office/officeart/2005/8/layout/chart3"/>
    <dgm:cxn modelId="{0EA11894-C095-468F-93C5-31D9185CE385}" type="presParOf" srcId="{7C66ACA5-14A3-4B29-B885-2CE2E6318BB5}" destId="{39166973-3C65-45D2-9972-4DDF8828414C}" srcOrd="5" destOrd="0" presId="urn:microsoft.com/office/officeart/2005/8/layout/chart3"/>
    <dgm:cxn modelId="{852EC3A5-9E33-4161-8430-BAD66718F6C7}" type="presParOf" srcId="{7C66ACA5-14A3-4B29-B885-2CE2E6318BB5}" destId="{7C9724C2-5D3B-476B-9BA8-506FA61A81CB}" srcOrd="6" destOrd="0" presId="urn:microsoft.com/office/officeart/2005/8/layout/chart3"/>
    <dgm:cxn modelId="{3D0D53B0-3A0A-4E2C-B28A-4D97B4DD9D16}" type="presParOf" srcId="{7C66ACA5-14A3-4B29-B885-2CE2E6318BB5}" destId="{E136F44E-33A0-435C-8301-D25046F0AC53}" srcOrd="7" destOrd="0" presId="urn:microsoft.com/office/officeart/2005/8/layout/chart3"/>
    <dgm:cxn modelId="{32AD4B1E-0A81-4952-818D-8C9CDA579251}" type="presParOf" srcId="{7C66ACA5-14A3-4B29-B885-2CE2E6318BB5}" destId="{884C97EA-8BCA-4706-9B26-AE53EB06A358}" srcOrd="8" destOrd="0" presId="urn:microsoft.com/office/officeart/2005/8/layout/chart3"/>
    <dgm:cxn modelId="{7C3DC27B-3333-4A11-AA85-650418B01C13}" type="presParOf" srcId="{7C66ACA5-14A3-4B29-B885-2CE2E6318BB5}" destId="{572E96BF-A1C4-421F-9687-BC419B9E317B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FB29C1-E09F-4EAD-A19B-A71258D2B0E1}" type="doc">
      <dgm:prSet loTypeId="urn:microsoft.com/office/officeart/2005/8/layout/chart3" loCatId="relationship" qsTypeId="urn:microsoft.com/office/officeart/2005/8/quickstyle/3d9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03FB61-15FF-46C6-A238-C81AF939AA5C}">
      <dgm:prSet phldrT="[Text]"/>
      <dgm:spPr/>
      <dgm:t>
        <a:bodyPr/>
        <a:lstStyle/>
        <a:p>
          <a:endParaRPr lang="en-US" dirty="0"/>
        </a:p>
      </dgm:t>
    </dgm:pt>
    <dgm:pt modelId="{0B318874-D541-4C0B-B4EF-3C53C00EB284}" type="parTrans" cxnId="{12A1CB09-0EC4-4BFA-9533-175FC68E6064}">
      <dgm:prSet/>
      <dgm:spPr/>
      <dgm:t>
        <a:bodyPr/>
        <a:lstStyle/>
        <a:p>
          <a:endParaRPr lang="en-US"/>
        </a:p>
      </dgm:t>
    </dgm:pt>
    <dgm:pt modelId="{7A76ADAA-0C62-47CE-81C9-08504ECF9F0D}" type="sibTrans" cxnId="{12A1CB09-0EC4-4BFA-9533-175FC68E6064}">
      <dgm:prSet/>
      <dgm:spPr/>
      <dgm:t>
        <a:bodyPr/>
        <a:lstStyle/>
        <a:p>
          <a:endParaRPr lang="en-US"/>
        </a:p>
      </dgm:t>
    </dgm:pt>
    <dgm:pt modelId="{E955D79A-5CF2-4C56-B68F-4BFF3DD6D891}">
      <dgm:prSet phldrT="[Text]"/>
      <dgm:spPr/>
      <dgm:t>
        <a:bodyPr/>
        <a:lstStyle/>
        <a:p>
          <a:endParaRPr lang="en-US" dirty="0"/>
        </a:p>
      </dgm:t>
    </dgm:pt>
    <dgm:pt modelId="{FB86D453-FFB0-494C-AFF9-6E4B95D3A473}" type="parTrans" cxnId="{2659F721-26DE-45DE-BC95-1963097AC674}">
      <dgm:prSet/>
      <dgm:spPr/>
      <dgm:t>
        <a:bodyPr/>
        <a:lstStyle/>
        <a:p>
          <a:endParaRPr lang="en-US"/>
        </a:p>
      </dgm:t>
    </dgm:pt>
    <dgm:pt modelId="{AE1BA219-FE6A-4217-84E1-14C38F9836A2}" type="sibTrans" cxnId="{2659F721-26DE-45DE-BC95-1963097AC674}">
      <dgm:prSet/>
      <dgm:spPr/>
      <dgm:t>
        <a:bodyPr/>
        <a:lstStyle/>
        <a:p>
          <a:endParaRPr lang="en-US"/>
        </a:p>
      </dgm:t>
    </dgm:pt>
    <dgm:pt modelId="{81F7143A-68C3-4090-88DC-59180C6DA42F}">
      <dgm:prSet phldrT="[Text]"/>
      <dgm:spPr/>
      <dgm:t>
        <a:bodyPr/>
        <a:lstStyle/>
        <a:p>
          <a:endParaRPr lang="en-US" dirty="0"/>
        </a:p>
      </dgm:t>
    </dgm:pt>
    <dgm:pt modelId="{6225B626-CAED-472F-B098-7E3DA3C4AD3D}" type="parTrans" cxnId="{0AB216B4-C367-4F40-B663-370ADEBE4637}">
      <dgm:prSet/>
      <dgm:spPr/>
      <dgm:t>
        <a:bodyPr/>
        <a:lstStyle/>
        <a:p>
          <a:endParaRPr lang="en-US"/>
        </a:p>
      </dgm:t>
    </dgm:pt>
    <dgm:pt modelId="{1B89D0C6-0DAB-4C49-B9AD-82591C79FD68}" type="sibTrans" cxnId="{0AB216B4-C367-4F40-B663-370ADEBE4637}">
      <dgm:prSet/>
      <dgm:spPr/>
      <dgm:t>
        <a:bodyPr/>
        <a:lstStyle/>
        <a:p>
          <a:endParaRPr lang="en-US"/>
        </a:p>
      </dgm:t>
    </dgm:pt>
    <dgm:pt modelId="{455581ED-0418-439C-8E56-43CF395B26AC}">
      <dgm:prSet/>
      <dgm:spPr/>
      <dgm:t>
        <a:bodyPr/>
        <a:lstStyle/>
        <a:p>
          <a:endParaRPr lang="en-US" dirty="0"/>
        </a:p>
      </dgm:t>
    </dgm:pt>
    <dgm:pt modelId="{B53D8241-3B3E-46AE-8F02-5B51E0A49BE9}" type="parTrans" cxnId="{1E7539CD-DB4D-44A2-BBA1-93D834D92E92}">
      <dgm:prSet/>
      <dgm:spPr/>
      <dgm:t>
        <a:bodyPr/>
        <a:lstStyle/>
        <a:p>
          <a:endParaRPr lang="en-US"/>
        </a:p>
      </dgm:t>
    </dgm:pt>
    <dgm:pt modelId="{725077C9-41CD-4978-ACE3-5DAAC09EBE2B}" type="sibTrans" cxnId="{1E7539CD-DB4D-44A2-BBA1-93D834D92E92}">
      <dgm:prSet/>
      <dgm:spPr/>
      <dgm:t>
        <a:bodyPr/>
        <a:lstStyle/>
        <a:p>
          <a:endParaRPr lang="en-US"/>
        </a:p>
      </dgm:t>
    </dgm:pt>
    <dgm:pt modelId="{59F9B416-2862-4D7E-AF06-5DFC27819E2F}">
      <dgm:prSet custT="1"/>
      <dgm:spPr/>
      <dgm:t>
        <a:bodyPr/>
        <a:lstStyle/>
        <a:p>
          <a:endParaRPr lang="en-US" sz="2400" dirty="0"/>
        </a:p>
      </dgm:t>
    </dgm:pt>
    <dgm:pt modelId="{6527ACE7-FC23-465F-8A56-56C69E38E87E}" type="parTrans" cxnId="{754F3475-44AB-4DE7-8923-6DFFFCE59B18}">
      <dgm:prSet/>
      <dgm:spPr/>
      <dgm:t>
        <a:bodyPr/>
        <a:lstStyle/>
        <a:p>
          <a:endParaRPr lang="en-US"/>
        </a:p>
      </dgm:t>
    </dgm:pt>
    <dgm:pt modelId="{7EC90D80-AD11-483D-BD75-2B21C0DE5887}" type="sibTrans" cxnId="{754F3475-44AB-4DE7-8923-6DFFFCE59B18}">
      <dgm:prSet/>
      <dgm:spPr/>
      <dgm:t>
        <a:bodyPr/>
        <a:lstStyle/>
        <a:p>
          <a:endParaRPr lang="en-US"/>
        </a:p>
      </dgm:t>
    </dgm:pt>
    <dgm:pt modelId="{7C66ACA5-14A3-4B29-B885-2CE2E6318BB5}" type="pres">
      <dgm:prSet presAssocID="{13FB29C1-E09F-4EAD-A19B-A71258D2B0E1}" presName="compositeShape" presStyleCnt="0">
        <dgm:presLayoutVars>
          <dgm:chMax val="7"/>
          <dgm:dir/>
          <dgm:resizeHandles val="exact"/>
        </dgm:presLayoutVars>
      </dgm:prSet>
      <dgm:spPr/>
    </dgm:pt>
    <dgm:pt modelId="{3A700613-BDCC-4CEA-91E8-FB2CF5AEC490}" type="pres">
      <dgm:prSet presAssocID="{13FB29C1-E09F-4EAD-A19B-A71258D2B0E1}" presName="wedge1" presStyleLbl="node1" presStyleIdx="0" presStyleCnt="5"/>
      <dgm:spPr/>
    </dgm:pt>
    <dgm:pt modelId="{D715941B-C466-4A69-BF12-D699655DD07C}" type="pres">
      <dgm:prSet presAssocID="{13FB29C1-E09F-4EAD-A19B-A71258D2B0E1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F810ADF-7329-4860-AE5F-1131D05D5C64}" type="pres">
      <dgm:prSet presAssocID="{13FB29C1-E09F-4EAD-A19B-A71258D2B0E1}" presName="wedge2" presStyleLbl="node1" presStyleIdx="1" presStyleCnt="5"/>
      <dgm:spPr/>
    </dgm:pt>
    <dgm:pt modelId="{50AC9966-4AEA-49C7-BC9C-C5E376D6CE0A}" type="pres">
      <dgm:prSet presAssocID="{13FB29C1-E09F-4EAD-A19B-A71258D2B0E1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E397690-3428-4471-862E-72276D9EE2D2}" type="pres">
      <dgm:prSet presAssocID="{13FB29C1-E09F-4EAD-A19B-A71258D2B0E1}" presName="wedge3" presStyleLbl="node1" presStyleIdx="2" presStyleCnt="5"/>
      <dgm:spPr/>
    </dgm:pt>
    <dgm:pt modelId="{39166973-3C65-45D2-9972-4DDF8828414C}" type="pres">
      <dgm:prSet presAssocID="{13FB29C1-E09F-4EAD-A19B-A71258D2B0E1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C9724C2-5D3B-476B-9BA8-506FA61A81CB}" type="pres">
      <dgm:prSet presAssocID="{13FB29C1-E09F-4EAD-A19B-A71258D2B0E1}" presName="wedge4" presStyleLbl="node1" presStyleIdx="3" presStyleCnt="5"/>
      <dgm:spPr/>
    </dgm:pt>
    <dgm:pt modelId="{E136F44E-33A0-435C-8301-D25046F0AC53}" type="pres">
      <dgm:prSet presAssocID="{13FB29C1-E09F-4EAD-A19B-A71258D2B0E1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84C97EA-8BCA-4706-9B26-AE53EB06A358}" type="pres">
      <dgm:prSet presAssocID="{13FB29C1-E09F-4EAD-A19B-A71258D2B0E1}" presName="wedge5" presStyleLbl="node1" presStyleIdx="4" presStyleCnt="5"/>
      <dgm:spPr/>
    </dgm:pt>
    <dgm:pt modelId="{572E96BF-A1C4-421F-9687-BC419B9E317B}" type="pres">
      <dgm:prSet presAssocID="{13FB29C1-E09F-4EAD-A19B-A71258D2B0E1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F18BAA9-1A54-4CE5-AA5A-A72DBE26E189}" type="presOf" srcId="{13FB29C1-E09F-4EAD-A19B-A71258D2B0E1}" destId="{7C66ACA5-14A3-4B29-B885-2CE2E6318BB5}" srcOrd="0" destOrd="0" presId="urn:microsoft.com/office/officeart/2005/8/layout/chart3"/>
    <dgm:cxn modelId="{332D479E-C048-43F2-B9D4-638571840742}" type="presOf" srcId="{59F9B416-2862-4D7E-AF06-5DFC27819E2F}" destId="{D715941B-C466-4A69-BF12-D699655DD07C}" srcOrd="1" destOrd="0" presId="urn:microsoft.com/office/officeart/2005/8/layout/chart3"/>
    <dgm:cxn modelId="{CA863DD8-3E33-429A-8888-FE3681E35BDD}" type="presOf" srcId="{E955D79A-5CF2-4C56-B68F-4BFF3DD6D891}" destId="{2F810ADF-7329-4860-AE5F-1131D05D5C64}" srcOrd="0" destOrd="0" presId="urn:microsoft.com/office/officeart/2005/8/layout/chart3"/>
    <dgm:cxn modelId="{726A5A1E-5CA9-4C46-B079-D41FD18031C0}" type="presOf" srcId="{455581ED-0418-439C-8E56-43CF395B26AC}" destId="{572E96BF-A1C4-421F-9687-BC419B9E317B}" srcOrd="1" destOrd="0" presId="urn:microsoft.com/office/officeart/2005/8/layout/chart3"/>
    <dgm:cxn modelId="{B8374EFF-199D-4D40-98C5-7080CD31A81C}" type="presOf" srcId="{81F7143A-68C3-4090-88DC-59180C6DA42F}" destId="{7C9724C2-5D3B-476B-9BA8-506FA61A81CB}" srcOrd="0" destOrd="0" presId="urn:microsoft.com/office/officeart/2005/8/layout/chart3"/>
    <dgm:cxn modelId="{12A1CB09-0EC4-4BFA-9533-175FC68E6064}" srcId="{13FB29C1-E09F-4EAD-A19B-A71258D2B0E1}" destId="{BD03FB61-15FF-46C6-A238-C81AF939AA5C}" srcOrd="2" destOrd="0" parTransId="{0B318874-D541-4C0B-B4EF-3C53C00EB284}" sibTransId="{7A76ADAA-0C62-47CE-81C9-08504ECF9F0D}"/>
    <dgm:cxn modelId="{0FC7E462-197A-446C-A7C6-899B3B0C912F}" type="presOf" srcId="{59F9B416-2862-4D7E-AF06-5DFC27819E2F}" destId="{3A700613-BDCC-4CEA-91E8-FB2CF5AEC490}" srcOrd="0" destOrd="0" presId="urn:microsoft.com/office/officeart/2005/8/layout/chart3"/>
    <dgm:cxn modelId="{D81EE20E-5B2F-42D4-9DE8-8823D9C8985D}" type="presOf" srcId="{BD03FB61-15FF-46C6-A238-C81AF939AA5C}" destId="{39166973-3C65-45D2-9972-4DDF8828414C}" srcOrd="1" destOrd="0" presId="urn:microsoft.com/office/officeart/2005/8/layout/chart3"/>
    <dgm:cxn modelId="{1E7539CD-DB4D-44A2-BBA1-93D834D92E92}" srcId="{13FB29C1-E09F-4EAD-A19B-A71258D2B0E1}" destId="{455581ED-0418-439C-8E56-43CF395B26AC}" srcOrd="4" destOrd="0" parTransId="{B53D8241-3B3E-46AE-8F02-5B51E0A49BE9}" sibTransId="{725077C9-41CD-4978-ACE3-5DAAC09EBE2B}"/>
    <dgm:cxn modelId="{2659F721-26DE-45DE-BC95-1963097AC674}" srcId="{13FB29C1-E09F-4EAD-A19B-A71258D2B0E1}" destId="{E955D79A-5CF2-4C56-B68F-4BFF3DD6D891}" srcOrd="1" destOrd="0" parTransId="{FB86D453-FFB0-494C-AFF9-6E4B95D3A473}" sibTransId="{AE1BA219-FE6A-4217-84E1-14C38F9836A2}"/>
    <dgm:cxn modelId="{B100F19C-6890-4250-A3D8-7D55A8EB28BA}" type="presOf" srcId="{455581ED-0418-439C-8E56-43CF395B26AC}" destId="{884C97EA-8BCA-4706-9B26-AE53EB06A358}" srcOrd="0" destOrd="0" presId="urn:microsoft.com/office/officeart/2005/8/layout/chart3"/>
    <dgm:cxn modelId="{D5046B57-83F6-4D1B-90BB-CA2287D59E4D}" type="presOf" srcId="{81F7143A-68C3-4090-88DC-59180C6DA42F}" destId="{E136F44E-33A0-435C-8301-D25046F0AC53}" srcOrd="1" destOrd="0" presId="urn:microsoft.com/office/officeart/2005/8/layout/chart3"/>
    <dgm:cxn modelId="{0AB216B4-C367-4F40-B663-370ADEBE4637}" srcId="{13FB29C1-E09F-4EAD-A19B-A71258D2B0E1}" destId="{81F7143A-68C3-4090-88DC-59180C6DA42F}" srcOrd="3" destOrd="0" parTransId="{6225B626-CAED-472F-B098-7E3DA3C4AD3D}" sibTransId="{1B89D0C6-0DAB-4C49-B9AD-82591C79FD68}"/>
    <dgm:cxn modelId="{A017A88F-BE53-4139-B702-1989E4C24E0D}" type="presOf" srcId="{E955D79A-5CF2-4C56-B68F-4BFF3DD6D891}" destId="{50AC9966-4AEA-49C7-BC9C-C5E376D6CE0A}" srcOrd="1" destOrd="0" presId="urn:microsoft.com/office/officeart/2005/8/layout/chart3"/>
    <dgm:cxn modelId="{754F3475-44AB-4DE7-8923-6DFFFCE59B18}" srcId="{13FB29C1-E09F-4EAD-A19B-A71258D2B0E1}" destId="{59F9B416-2862-4D7E-AF06-5DFC27819E2F}" srcOrd="0" destOrd="0" parTransId="{6527ACE7-FC23-465F-8A56-56C69E38E87E}" sibTransId="{7EC90D80-AD11-483D-BD75-2B21C0DE5887}"/>
    <dgm:cxn modelId="{F98FD0C6-EA81-4ED5-B843-FBBF5BED3E81}" type="presOf" srcId="{BD03FB61-15FF-46C6-A238-C81AF939AA5C}" destId="{7E397690-3428-4471-862E-72276D9EE2D2}" srcOrd="0" destOrd="0" presId="urn:microsoft.com/office/officeart/2005/8/layout/chart3"/>
    <dgm:cxn modelId="{5C9AB733-B69F-492B-9933-1CEE22763FD1}" type="presParOf" srcId="{7C66ACA5-14A3-4B29-B885-2CE2E6318BB5}" destId="{3A700613-BDCC-4CEA-91E8-FB2CF5AEC490}" srcOrd="0" destOrd="0" presId="urn:microsoft.com/office/officeart/2005/8/layout/chart3"/>
    <dgm:cxn modelId="{7EED6A77-66F5-4962-B11F-3A071BA21CD4}" type="presParOf" srcId="{7C66ACA5-14A3-4B29-B885-2CE2E6318BB5}" destId="{D715941B-C466-4A69-BF12-D699655DD07C}" srcOrd="1" destOrd="0" presId="urn:microsoft.com/office/officeart/2005/8/layout/chart3"/>
    <dgm:cxn modelId="{CB3B7AE5-5981-47E6-8B0F-737515BBBC1E}" type="presParOf" srcId="{7C66ACA5-14A3-4B29-B885-2CE2E6318BB5}" destId="{2F810ADF-7329-4860-AE5F-1131D05D5C64}" srcOrd="2" destOrd="0" presId="urn:microsoft.com/office/officeart/2005/8/layout/chart3"/>
    <dgm:cxn modelId="{FE56EDC8-A5D6-4DD3-863E-3115F473C486}" type="presParOf" srcId="{7C66ACA5-14A3-4B29-B885-2CE2E6318BB5}" destId="{50AC9966-4AEA-49C7-BC9C-C5E376D6CE0A}" srcOrd="3" destOrd="0" presId="urn:microsoft.com/office/officeart/2005/8/layout/chart3"/>
    <dgm:cxn modelId="{8D2F14AE-4B22-4632-8F42-2434FCECC03D}" type="presParOf" srcId="{7C66ACA5-14A3-4B29-B885-2CE2E6318BB5}" destId="{7E397690-3428-4471-862E-72276D9EE2D2}" srcOrd="4" destOrd="0" presId="urn:microsoft.com/office/officeart/2005/8/layout/chart3"/>
    <dgm:cxn modelId="{7CFEFC75-7A64-4941-8DD1-695CC0AAA6AD}" type="presParOf" srcId="{7C66ACA5-14A3-4B29-B885-2CE2E6318BB5}" destId="{39166973-3C65-45D2-9972-4DDF8828414C}" srcOrd="5" destOrd="0" presId="urn:microsoft.com/office/officeart/2005/8/layout/chart3"/>
    <dgm:cxn modelId="{C8F25E7E-4985-4BA1-8F6D-8E6357BA9762}" type="presParOf" srcId="{7C66ACA5-14A3-4B29-B885-2CE2E6318BB5}" destId="{7C9724C2-5D3B-476B-9BA8-506FA61A81CB}" srcOrd="6" destOrd="0" presId="urn:microsoft.com/office/officeart/2005/8/layout/chart3"/>
    <dgm:cxn modelId="{10F0EFBB-DD33-40C9-A091-729AC9C1A967}" type="presParOf" srcId="{7C66ACA5-14A3-4B29-B885-2CE2E6318BB5}" destId="{E136F44E-33A0-435C-8301-D25046F0AC53}" srcOrd="7" destOrd="0" presId="urn:microsoft.com/office/officeart/2005/8/layout/chart3"/>
    <dgm:cxn modelId="{2BE50CAC-9B75-4F78-B311-31E827859886}" type="presParOf" srcId="{7C66ACA5-14A3-4B29-B885-2CE2E6318BB5}" destId="{884C97EA-8BCA-4706-9B26-AE53EB06A358}" srcOrd="8" destOrd="0" presId="urn:microsoft.com/office/officeart/2005/8/layout/chart3"/>
    <dgm:cxn modelId="{4971F1A3-27A4-474F-970D-5AFA5ADB27F3}" type="presParOf" srcId="{7C66ACA5-14A3-4B29-B885-2CE2E6318BB5}" destId="{572E96BF-A1C4-421F-9687-BC419B9E317B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FB29C1-E09F-4EAD-A19B-A71258D2B0E1}" type="doc">
      <dgm:prSet loTypeId="urn:microsoft.com/office/officeart/2005/8/layout/chart3" loCatId="relationship" qsTypeId="urn:microsoft.com/office/officeart/2005/8/quickstyle/3d9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03FB61-15FF-46C6-A238-C81AF939AA5C}">
      <dgm:prSet phldrT="[Text]"/>
      <dgm:spPr/>
      <dgm:t>
        <a:bodyPr/>
        <a:lstStyle/>
        <a:p>
          <a:endParaRPr lang="en-US" dirty="0"/>
        </a:p>
      </dgm:t>
    </dgm:pt>
    <dgm:pt modelId="{0B318874-D541-4C0B-B4EF-3C53C00EB284}" type="parTrans" cxnId="{12A1CB09-0EC4-4BFA-9533-175FC68E6064}">
      <dgm:prSet/>
      <dgm:spPr/>
      <dgm:t>
        <a:bodyPr/>
        <a:lstStyle/>
        <a:p>
          <a:endParaRPr lang="en-US"/>
        </a:p>
      </dgm:t>
    </dgm:pt>
    <dgm:pt modelId="{7A76ADAA-0C62-47CE-81C9-08504ECF9F0D}" type="sibTrans" cxnId="{12A1CB09-0EC4-4BFA-9533-175FC68E6064}">
      <dgm:prSet/>
      <dgm:spPr/>
      <dgm:t>
        <a:bodyPr/>
        <a:lstStyle/>
        <a:p>
          <a:endParaRPr lang="en-US"/>
        </a:p>
      </dgm:t>
    </dgm:pt>
    <dgm:pt modelId="{E955D79A-5CF2-4C56-B68F-4BFF3DD6D891}">
      <dgm:prSet phldrT="[Text]"/>
      <dgm:spPr/>
      <dgm:t>
        <a:bodyPr/>
        <a:lstStyle/>
        <a:p>
          <a:endParaRPr lang="en-US" dirty="0"/>
        </a:p>
      </dgm:t>
    </dgm:pt>
    <dgm:pt modelId="{FB86D453-FFB0-494C-AFF9-6E4B95D3A473}" type="parTrans" cxnId="{2659F721-26DE-45DE-BC95-1963097AC674}">
      <dgm:prSet/>
      <dgm:spPr/>
      <dgm:t>
        <a:bodyPr/>
        <a:lstStyle/>
        <a:p>
          <a:endParaRPr lang="en-US"/>
        </a:p>
      </dgm:t>
    </dgm:pt>
    <dgm:pt modelId="{AE1BA219-FE6A-4217-84E1-14C38F9836A2}" type="sibTrans" cxnId="{2659F721-26DE-45DE-BC95-1963097AC674}">
      <dgm:prSet/>
      <dgm:spPr/>
      <dgm:t>
        <a:bodyPr/>
        <a:lstStyle/>
        <a:p>
          <a:endParaRPr lang="en-US"/>
        </a:p>
      </dgm:t>
    </dgm:pt>
    <dgm:pt modelId="{81F7143A-68C3-4090-88DC-59180C6DA42F}">
      <dgm:prSet phldrT="[Text]"/>
      <dgm:spPr/>
      <dgm:t>
        <a:bodyPr/>
        <a:lstStyle/>
        <a:p>
          <a:endParaRPr lang="en-US" dirty="0"/>
        </a:p>
      </dgm:t>
    </dgm:pt>
    <dgm:pt modelId="{6225B626-CAED-472F-B098-7E3DA3C4AD3D}" type="parTrans" cxnId="{0AB216B4-C367-4F40-B663-370ADEBE4637}">
      <dgm:prSet/>
      <dgm:spPr/>
      <dgm:t>
        <a:bodyPr/>
        <a:lstStyle/>
        <a:p>
          <a:endParaRPr lang="en-US"/>
        </a:p>
      </dgm:t>
    </dgm:pt>
    <dgm:pt modelId="{1B89D0C6-0DAB-4C49-B9AD-82591C79FD68}" type="sibTrans" cxnId="{0AB216B4-C367-4F40-B663-370ADEBE4637}">
      <dgm:prSet/>
      <dgm:spPr/>
      <dgm:t>
        <a:bodyPr/>
        <a:lstStyle/>
        <a:p>
          <a:endParaRPr lang="en-US"/>
        </a:p>
      </dgm:t>
    </dgm:pt>
    <dgm:pt modelId="{455581ED-0418-439C-8E56-43CF395B26AC}">
      <dgm:prSet/>
      <dgm:spPr/>
      <dgm:t>
        <a:bodyPr/>
        <a:lstStyle/>
        <a:p>
          <a:endParaRPr lang="en-US" dirty="0"/>
        </a:p>
      </dgm:t>
    </dgm:pt>
    <dgm:pt modelId="{B53D8241-3B3E-46AE-8F02-5B51E0A49BE9}" type="parTrans" cxnId="{1E7539CD-DB4D-44A2-BBA1-93D834D92E92}">
      <dgm:prSet/>
      <dgm:spPr/>
      <dgm:t>
        <a:bodyPr/>
        <a:lstStyle/>
        <a:p>
          <a:endParaRPr lang="en-US"/>
        </a:p>
      </dgm:t>
    </dgm:pt>
    <dgm:pt modelId="{725077C9-41CD-4978-ACE3-5DAAC09EBE2B}" type="sibTrans" cxnId="{1E7539CD-DB4D-44A2-BBA1-93D834D92E92}">
      <dgm:prSet/>
      <dgm:spPr/>
      <dgm:t>
        <a:bodyPr/>
        <a:lstStyle/>
        <a:p>
          <a:endParaRPr lang="en-US"/>
        </a:p>
      </dgm:t>
    </dgm:pt>
    <dgm:pt modelId="{59F9B416-2862-4D7E-AF06-5DFC27819E2F}">
      <dgm:prSet custT="1"/>
      <dgm:spPr/>
      <dgm:t>
        <a:bodyPr/>
        <a:lstStyle/>
        <a:p>
          <a:endParaRPr lang="en-US" sz="2400" dirty="0"/>
        </a:p>
      </dgm:t>
    </dgm:pt>
    <dgm:pt modelId="{6527ACE7-FC23-465F-8A56-56C69E38E87E}" type="parTrans" cxnId="{754F3475-44AB-4DE7-8923-6DFFFCE59B18}">
      <dgm:prSet/>
      <dgm:spPr/>
      <dgm:t>
        <a:bodyPr/>
        <a:lstStyle/>
        <a:p>
          <a:endParaRPr lang="en-US"/>
        </a:p>
      </dgm:t>
    </dgm:pt>
    <dgm:pt modelId="{7EC90D80-AD11-483D-BD75-2B21C0DE5887}" type="sibTrans" cxnId="{754F3475-44AB-4DE7-8923-6DFFFCE59B18}">
      <dgm:prSet/>
      <dgm:spPr/>
      <dgm:t>
        <a:bodyPr/>
        <a:lstStyle/>
        <a:p>
          <a:endParaRPr lang="en-US"/>
        </a:p>
      </dgm:t>
    </dgm:pt>
    <dgm:pt modelId="{7C66ACA5-14A3-4B29-B885-2CE2E6318BB5}" type="pres">
      <dgm:prSet presAssocID="{13FB29C1-E09F-4EAD-A19B-A71258D2B0E1}" presName="compositeShape" presStyleCnt="0">
        <dgm:presLayoutVars>
          <dgm:chMax val="7"/>
          <dgm:dir/>
          <dgm:resizeHandles val="exact"/>
        </dgm:presLayoutVars>
      </dgm:prSet>
      <dgm:spPr/>
    </dgm:pt>
    <dgm:pt modelId="{3A700613-BDCC-4CEA-91E8-FB2CF5AEC490}" type="pres">
      <dgm:prSet presAssocID="{13FB29C1-E09F-4EAD-A19B-A71258D2B0E1}" presName="wedge1" presStyleLbl="node1" presStyleIdx="0" presStyleCnt="5"/>
      <dgm:spPr/>
    </dgm:pt>
    <dgm:pt modelId="{D715941B-C466-4A69-BF12-D699655DD07C}" type="pres">
      <dgm:prSet presAssocID="{13FB29C1-E09F-4EAD-A19B-A71258D2B0E1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F810ADF-7329-4860-AE5F-1131D05D5C64}" type="pres">
      <dgm:prSet presAssocID="{13FB29C1-E09F-4EAD-A19B-A71258D2B0E1}" presName="wedge2" presStyleLbl="node1" presStyleIdx="1" presStyleCnt="5"/>
      <dgm:spPr/>
    </dgm:pt>
    <dgm:pt modelId="{50AC9966-4AEA-49C7-BC9C-C5E376D6CE0A}" type="pres">
      <dgm:prSet presAssocID="{13FB29C1-E09F-4EAD-A19B-A71258D2B0E1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E397690-3428-4471-862E-72276D9EE2D2}" type="pres">
      <dgm:prSet presAssocID="{13FB29C1-E09F-4EAD-A19B-A71258D2B0E1}" presName="wedge3" presStyleLbl="node1" presStyleIdx="2" presStyleCnt="5"/>
      <dgm:spPr/>
    </dgm:pt>
    <dgm:pt modelId="{39166973-3C65-45D2-9972-4DDF8828414C}" type="pres">
      <dgm:prSet presAssocID="{13FB29C1-E09F-4EAD-A19B-A71258D2B0E1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C9724C2-5D3B-476B-9BA8-506FA61A81CB}" type="pres">
      <dgm:prSet presAssocID="{13FB29C1-E09F-4EAD-A19B-A71258D2B0E1}" presName="wedge4" presStyleLbl="node1" presStyleIdx="3" presStyleCnt="5"/>
      <dgm:spPr/>
    </dgm:pt>
    <dgm:pt modelId="{E136F44E-33A0-435C-8301-D25046F0AC53}" type="pres">
      <dgm:prSet presAssocID="{13FB29C1-E09F-4EAD-A19B-A71258D2B0E1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84C97EA-8BCA-4706-9B26-AE53EB06A358}" type="pres">
      <dgm:prSet presAssocID="{13FB29C1-E09F-4EAD-A19B-A71258D2B0E1}" presName="wedge5" presStyleLbl="node1" presStyleIdx="4" presStyleCnt="5"/>
      <dgm:spPr/>
    </dgm:pt>
    <dgm:pt modelId="{572E96BF-A1C4-421F-9687-BC419B9E317B}" type="pres">
      <dgm:prSet presAssocID="{13FB29C1-E09F-4EAD-A19B-A71258D2B0E1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F18BAA9-1A54-4CE5-AA5A-A72DBE26E189}" type="presOf" srcId="{13FB29C1-E09F-4EAD-A19B-A71258D2B0E1}" destId="{7C66ACA5-14A3-4B29-B885-2CE2E6318BB5}" srcOrd="0" destOrd="0" presId="urn:microsoft.com/office/officeart/2005/8/layout/chart3"/>
    <dgm:cxn modelId="{332D479E-C048-43F2-B9D4-638571840742}" type="presOf" srcId="{59F9B416-2862-4D7E-AF06-5DFC27819E2F}" destId="{D715941B-C466-4A69-BF12-D699655DD07C}" srcOrd="1" destOrd="0" presId="urn:microsoft.com/office/officeart/2005/8/layout/chart3"/>
    <dgm:cxn modelId="{CA863DD8-3E33-429A-8888-FE3681E35BDD}" type="presOf" srcId="{E955D79A-5CF2-4C56-B68F-4BFF3DD6D891}" destId="{2F810ADF-7329-4860-AE5F-1131D05D5C64}" srcOrd="0" destOrd="0" presId="urn:microsoft.com/office/officeart/2005/8/layout/chart3"/>
    <dgm:cxn modelId="{726A5A1E-5CA9-4C46-B079-D41FD18031C0}" type="presOf" srcId="{455581ED-0418-439C-8E56-43CF395B26AC}" destId="{572E96BF-A1C4-421F-9687-BC419B9E317B}" srcOrd="1" destOrd="0" presId="urn:microsoft.com/office/officeart/2005/8/layout/chart3"/>
    <dgm:cxn modelId="{B8374EFF-199D-4D40-98C5-7080CD31A81C}" type="presOf" srcId="{81F7143A-68C3-4090-88DC-59180C6DA42F}" destId="{7C9724C2-5D3B-476B-9BA8-506FA61A81CB}" srcOrd="0" destOrd="0" presId="urn:microsoft.com/office/officeart/2005/8/layout/chart3"/>
    <dgm:cxn modelId="{12A1CB09-0EC4-4BFA-9533-175FC68E6064}" srcId="{13FB29C1-E09F-4EAD-A19B-A71258D2B0E1}" destId="{BD03FB61-15FF-46C6-A238-C81AF939AA5C}" srcOrd="2" destOrd="0" parTransId="{0B318874-D541-4C0B-B4EF-3C53C00EB284}" sibTransId="{7A76ADAA-0C62-47CE-81C9-08504ECF9F0D}"/>
    <dgm:cxn modelId="{0FC7E462-197A-446C-A7C6-899B3B0C912F}" type="presOf" srcId="{59F9B416-2862-4D7E-AF06-5DFC27819E2F}" destId="{3A700613-BDCC-4CEA-91E8-FB2CF5AEC490}" srcOrd="0" destOrd="0" presId="urn:microsoft.com/office/officeart/2005/8/layout/chart3"/>
    <dgm:cxn modelId="{D81EE20E-5B2F-42D4-9DE8-8823D9C8985D}" type="presOf" srcId="{BD03FB61-15FF-46C6-A238-C81AF939AA5C}" destId="{39166973-3C65-45D2-9972-4DDF8828414C}" srcOrd="1" destOrd="0" presId="urn:microsoft.com/office/officeart/2005/8/layout/chart3"/>
    <dgm:cxn modelId="{1E7539CD-DB4D-44A2-BBA1-93D834D92E92}" srcId="{13FB29C1-E09F-4EAD-A19B-A71258D2B0E1}" destId="{455581ED-0418-439C-8E56-43CF395B26AC}" srcOrd="4" destOrd="0" parTransId="{B53D8241-3B3E-46AE-8F02-5B51E0A49BE9}" sibTransId="{725077C9-41CD-4978-ACE3-5DAAC09EBE2B}"/>
    <dgm:cxn modelId="{2659F721-26DE-45DE-BC95-1963097AC674}" srcId="{13FB29C1-E09F-4EAD-A19B-A71258D2B0E1}" destId="{E955D79A-5CF2-4C56-B68F-4BFF3DD6D891}" srcOrd="1" destOrd="0" parTransId="{FB86D453-FFB0-494C-AFF9-6E4B95D3A473}" sibTransId="{AE1BA219-FE6A-4217-84E1-14C38F9836A2}"/>
    <dgm:cxn modelId="{B100F19C-6890-4250-A3D8-7D55A8EB28BA}" type="presOf" srcId="{455581ED-0418-439C-8E56-43CF395B26AC}" destId="{884C97EA-8BCA-4706-9B26-AE53EB06A358}" srcOrd="0" destOrd="0" presId="urn:microsoft.com/office/officeart/2005/8/layout/chart3"/>
    <dgm:cxn modelId="{D5046B57-83F6-4D1B-90BB-CA2287D59E4D}" type="presOf" srcId="{81F7143A-68C3-4090-88DC-59180C6DA42F}" destId="{E136F44E-33A0-435C-8301-D25046F0AC53}" srcOrd="1" destOrd="0" presId="urn:microsoft.com/office/officeart/2005/8/layout/chart3"/>
    <dgm:cxn modelId="{0AB216B4-C367-4F40-B663-370ADEBE4637}" srcId="{13FB29C1-E09F-4EAD-A19B-A71258D2B0E1}" destId="{81F7143A-68C3-4090-88DC-59180C6DA42F}" srcOrd="3" destOrd="0" parTransId="{6225B626-CAED-472F-B098-7E3DA3C4AD3D}" sibTransId="{1B89D0C6-0DAB-4C49-B9AD-82591C79FD68}"/>
    <dgm:cxn modelId="{A017A88F-BE53-4139-B702-1989E4C24E0D}" type="presOf" srcId="{E955D79A-5CF2-4C56-B68F-4BFF3DD6D891}" destId="{50AC9966-4AEA-49C7-BC9C-C5E376D6CE0A}" srcOrd="1" destOrd="0" presId="urn:microsoft.com/office/officeart/2005/8/layout/chart3"/>
    <dgm:cxn modelId="{754F3475-44AB-4DE7-8923-6DFFFCE59B18}" srcId="{13FB29C1-E09F-4EAD-A19B-A71258D2B0E1}" destId="{59F9B416-2862-4D7E-AF06-5DFC27819E2F}" srcOrd="0" destOrd="0" parTransId="{6527ACE7-FC23-465F-8A56-56C69E38E87E}" sibTransId="{7EC90D80-AD11-483D-BD75-2B21C0DE5887}"/>
    <dgm:cxn modelId="{F98FD0C6-EA81-4ED5-B843-FBBF5BED3E81}" type="presOf" srcId="{BD03FB61-15FF-46C6-A238-C81AF939AA5C}" destId="{7E397690-3428-4471-862E-72276D9EE2D2}" srcOrd="0" destOrd="0" presId="urn:microsoft.com/office/officeart/2005/8/layout/chart3"/>
    <dgm:cxn modelId="{5C9AB733-B69F-492B-9933-1CEE22763FD1}" type="presParOf" srcId="{7C66ACA5-14A3-4B29-B885-2CE2E6318BB5}" destId="{3A700613-BDCC-4CEA-91E8-FB2CF5AEC490}" srcOrd="0" destOrd="0" presId="urn:microsoft.com/office/officeart/2005/8/layout/chart3"/>
    <dgm:cxn modelId="{7EED6A77-66F5-4962-B11F-3A071BA21CD4}" type="presParOf" srcId="{7C66ACA5-14A3-4B29-B885-2CE2E6318BB5}" destId="{D715941B-C466-4A69-BF12-D699655DD07C}" srcOrd="1" destOrd="0" presId="urn:microsoft.com/office/officeart/2005/8/layout/chart3"/>
    <dgm:cxn modelId="{CB3B7AE5-5981-47E6-8B0F-737515BBBC1E}" type="presParOf" srcId="{7C66ACA5-14A3-4B29-B885-2CE2E6318BB5}" destId="{2F810ADF-7329-4860-AE5F-1131D05D5C64}" srcOrd="2" destOrd="0" presId="urn:microsoft.com/office/officeart/2005/8/layout/chart3"/>
    <dgm:cxn modelId="{FE56EDC8-A5D6-4DD3-863E-3115F473C486}" type="presParOf" srcId="{7C66ACA5-14A3-4B29-B885-2CE2E6318BB5}" destId="{50AC9966-4AEA-49C7-BC9C-C5E376D6CE0A}" srcOrd="3" destOrd="0" presId="urn:microsoft.com/office/officeart/2005/8/layout/chart3"/>
    <dgm:cxn modelId="{8D2F14AE-4B22-4632-8F42-2434FCECC03D}" type="presParOf" srcId="{7C66ACA5-14A3-4B29-B885-2CE2E6318BB5}" destId="{7E397690-3428-4471-862E-72276D9EE2D2}" srcOrd="4" destOrd="0" presId="urn:microsoft.com/office/officeart/2005/8/layout/chart3"/>
    <dgm:cxn modelId="{7CFEFC75-7A64-4941-8DD1-695CC0AAA6AD}" type="presParOf" srcId="{7C66ACA5-14A3-4B29-B885-2CE2E6318BB5}" destId="{39166973-3C65-45D2-9972-4DDF8828414C}" srcOrd="5" destOrd="0" presId="urn:microsoft.com/office/officeart/2005/8/layout/chart3"/>
    <dgm:cxn modelId="{C8F25E7E-4985-4BA1-8F6D-8E6357BA9762}" type="presParOf" srcId="{7C66ACA5-14A3-4B29-B885-2CE2E6318BB5}" destId="{7C9724C2-5D3B-476B-9BA8-506FA61A81CB}" srcOrd="6" destOrd="0" presId="urn:microsoft.com/office/officeart/2005/8/layout/chart3"/>
    <dgm:cxn modelId="{10F0EFBB-DD33-40C9-A091-729AC9C1A967}" type="presParOf" srcId="{7C66ACA5-14A3-4B29-B885-2CE2E6318BB5}" destId="{E136F44E-33A0-435C-8301-D25046F0AC53}" srcOrd="7" destOrd="0" presId="urn:microsoft.com/office/officeart/2005/8/layout/chart3"/>
    <dgm:cxn modelId="{2BE50CAC-9B75-4F78-B311-31E827859886}" type="presParOf" srcId="{7C66ACA5-14A3-4B29-B885-2CE2E6318BB5}" destId="{884C97EA-8BCA-4706-9B26-AE53EB06A358}" srcOrd="8" destOrd="0" presId="urn:microsoft.com/office/officeart/2005/8/layout/chart3"/>
    <dgm:cxn modelId="{4971F1A3-27A4-474F-970D-5AFA5ADB27F3}" type="presParOf" srcId="{7C66ACA5-14A3-4B29-B885-2CE2E6318BB5}" destId="{572E96BF-A1C4-421F-9687-BC419B9E317B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FB29C1-E09F-4EAD-A19B-A71258D2B0E1}" type="doc">
      <dgm:prSet loTypeId="urn:microsoft.com/office/officeart/2005/8/layout/chart3" loCatId="relationship" qsTypeId="urn:microsoft.com/office/officeart/2005/8/quickstyle/3d9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03FB61-15FF-46C6-A238-C81AF939AA5C}">
      <dgm:prSet phldrT="[Text]"/>
      <dgm:spPr/>
      <dgm:t>
        <a:bodyPr/>
        <a:lstStyle/>
        <a:p>
          <a:endParaRPr lang="en-US" dirty="0"/>
        </a:p>
      </dgm:t>
    </dgm:pt>
    <dgm:pt modelId="{0B318874-D541-4C0B-B4EF-3C53C00EB284}" type="parTrans" cxnId="{12A1CB09-0EC4-4BFA-9533-175FC68E6064}">
      <dgm:prSet/>
      <dgm:spPr/>
      <dgm:t>
        <a:bodyPr/>
        <a:lstStyle/>
        <a:p>
          <a:endParaRPr lang="en-US"/>
        </a:p>
      </dgm:t>
    </dgm:pt>
    <dgm:pt modelId="{7A76ADAA-0C62-47CE-81C9-08504ECF9F0D}" type="sibTrans" cxnId="{12A1CB09-0EC4-4BFA-9533-175FC68E6064}">
      <dgm:prSet/>
      <dgm:spPr/>
      <dgm:t>
        <a:bodyPr/>
        <a:lstStyle/>
        <a:p>
          <a:endParaRPr lang="en-US"/>
        </a:p>
      </dgm:t>
    </dgm:pt>
    <dgm:pt modelId="{E955D79A-5CF2-4C56-B68F-4BFF3DD6D891}">
      <dgm:prSet phldrT="[Text]"/>
      <dgm:spPr/>
      <dgm:t>
        <a:bodyPr/>
        <a:lstStyle/>
        <a:p>
          <a:endParaRPr lang="en-US" dirty="0"/>
        </a:p>
      </dgm:t>
    </dgm:pt>
    <dgm:pt modelId="{FB86D453-FFB0-494C-AFF9-6E4B95D3A473}" type="parTrans" cxnId="{2659F721-26DE-45DE-BC95-1963097AC674}">
      <dgm:prSet/>
      <dgm:spPr/>
      <dgm:t>
        <a:bodyPr/>
        <a:lstStyle/>
        <a:p>
          <a:endParaRPr lang="en-US"/>
        </a:p>
      </dgm:t>
    </dgm:pt>
    <dgm:pt modelId="{AE1BA219-FE6A-4217-84E1-14C38F9836A2}" type="sibTrans" cxnId="{2659F721-26DE-45DE-BC95-1963097AC674}">
      <dgm:prSet/>
      <dgm:spPr/>
      <dgm:t>
        <a:bodyPr/>
        <a:lstStyle/>
        <a:p>
          <a:endParaRPr lang="en-US"/>
        </a:p>
      </dgm:t>
    </dgm:pt>
    <dgm:pt modelId="{81F7143A-68C3-4090-88DC-59180C6DA42F}">
      <dgm:prSet phldrT="[Text]"/>
      <dgm:spPr/>
      <dgm:t>
        <a:bodyPr/>
        <a:lstStyle/>
        <a:p>
          <a:endParaRPr lang="en-US" dirty="0"/>
        </a:p>
      </dgm:t>
    </dgm:pt>
    <dgm:pt modelId="{6225B626-CAED-472F-B098-7E3DA3C4AD3D}" type="parTrans" cxnId="{0AB216B4-C367-4F40-B663-370ADEBE4637}">
      <dgm:prSet/>
      <dgm:spPr/>
      <dgm:t>
        <a:bodyPr/>
        <a:lstStyle/>
        <a:p>
          <a:endParaRPr lang="en-US"/>
        </a:p>
      </dgm:t>
    </dgm:pt>
    <dgm:pt modelId="{1B89D0C6-0DAB-4C49-B9AD-82591C79FD68}" type="sibTrans" cxnId="{0AB216B4-C367-4F40-B663-370ADEBE4637}">
      <dgm:prSet/>
      <dgm:spPr/>
      <dgm:t>
        <a:bodyPr/>
        <a:lstStyle/>
        <a:p>
          <a:endParaRPr lang="en-US"/>
        </a:p>
      </dgm:t>
    </dgm:pt>
    <dgm:pt modelId="{455581ED-0418-439C-8E56-43CF395B26AC}">
      <dgm:prSet/>
      <dgm:spPr/>
      <dgm:t>
        <a:bodyPr/>
        <a:lstStyle/>
        <a:p>
          <a:endParaRPr lang="en-US" dirty="0"/>
        </a:p>
      </dgm:t>
    </dgm:pt>
    <dgm:pt modelId="{B53D8241-3B3E-46AE-8F02-5B51E0A49BE9}" type="parTrans" cxnId="{1E7539CD-DB4D-44A2-BBA1-93D834D92E92}">
      <dgm:prSet/>
      <dgm:spPr/>
      <dgm:t>
        <a:bodyPr/>
        <a:lstStyle/>
        <a:p>
          <a:endParaRPr lang="en-US"/>
        </a:p>
      </dgm:t>
    </dgm:pt>
    <dgm:pt modelId="{725077C9-41CD-4978-ACE3-5DAAC09EBE2B}" type="sibTrans" cxnId="{1E7539CD-DB4D-44A2-BBA1-93D834D92E92}">
      <dgm:prSet/>
      <dgm:spPr/>
      <dgm:t>
        <a:bodyPr/>
        <a:lstStyle/>
        <a:p>
          <a:endParaRPr lang="en-US"/>
        </a:p>
      </dgm:t>
    </dgm:pt>
    <dgm:pt modelId="{59F9B416-2862-4D7E-AF06-5DFC27819E2F}">
      <dgm:prSet custT="1"/>
      <dgm:spPr/>
      <dgm:t>
        <a:bodyPr/>
        <a:lstStyle/>
        <a:p>
          <a:endParaRPr lang="en-US" sz="2400" dirty="0"/>
        </a:p>
      </dgm:t>
    </dgm:pt>
    <dgm:pt modelId="{6527ACE7-FC23-465F-8A56-56C69E38E87E}" type="parTrans" cxnId="{754F3475-44AB-4DE7-8923-6DFFFCE59B18}">
      <dgm:prSet/>
      <dgm:spPr/>
      <dgm:t>
        <a:bodyPr/>
        <a:lstStyle/>
        <a:p>
          <a:endParaRPr lang="en-US"/>
        </a:p>
      </dgm:t>
    </dgm:pt>
    <dgm:pt modelId="{7EC90D80-AD11-483D-BD75-2B21C0DE5887}" type="sibTrans" cxnId="{754F3475-44AB-4DE7-8923-6DFFFCE59B18}">
      <dgm:prSet/>
      <dgm:spPr/>
      <dgm:t>
        <a:bodyPr/>
        <a:lstStyle/>
        <a:p>
          <a:endParaRPr lang="en-US"/>
        </a:p>
      </dgm:t>
    </dgm:pt>
    <dgm:pt modelId="{7C66ACA5-14A3-4B29-B885-2CE2E6318BB5}" type="pres">
      <dgm:prSet presAssocID="{13FB29C1-E09F-4EAD-A19B-A71258D2B0E1}" presName="compositeShape" presStyleCnt="0">
        <dgm:presLayoutVars>
          <dgm:chMax val="7"/>
          <dgm:dir/>
          <dgm:resizeHandles val="exact"/>
        </dgm:presLayoutVars>
      </dgm:prSet>
      <dgm:spPr/>
    </dgm:pt>
    <dgm:pt modelId="{3A700613-BDCC-4CEA-91E8-FB2CF5AEC490}" type="pres">
      <dgm:prSet presAssocID="{13FB29C1-E09F-4EAD-A19B-A71258D2B0E1}" presName="wedge1" presStyleLbl="node1" presStyleIdx="0" presStyleCnt="5"/>
      <dgm:spPr/>
    </dgm:pt>
    <dgm:pt modelId="{D715941B-C466-4A69-BF12-D699655DD07C}" type="pres">
      <dgm:prSet presAssocID="{13FB29C1-E09F-4EAD-A19B-A71258D2B0E1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F810ADF-7329-4860-AE5F-1131D05D5C64}" type="pres">
      <dgm:prSet presAssocID="{13FB29C1-E09F-4EAD-A19B-A71258D2B0E1}" presName="wedge2" presStyleLbl="node1" presStyleIdx="1" presStyleCnt="5"/>
      <dgm:spPr/>
    </dgm:pt>
    <dgm:pt modelId="{50AC9966-4AEA-49C7-BC9C-C5E376D6CE0A}" type="pres">
      <dgm:prSet presAssocID="{13FB29C1-E09F-4EAD-A19B-A71258D2B0E1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E397690-3428-4471-862E-72276D9EE2D2}" type="pres">
      <dgm:prSet presAssocID="{13FB29C1-E09F-4EAD-A19B-A71258D2B0E1}" presName="wedge3" presStyleLbl="node1" presStyleIdx="2" presStyleCnt="5"/>
      <dgm:spPr/>
    </dgm:pt>
    <dgm:pt modelId="{39166973-3C65-45D2-9972-4DDF8828414C}" type="pres">
      <dgm:prSet presAssocID="{13FB29C1-E09F-4EAD-A19B-A71258D2B0E1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C9724C2-5D3B-476B-9BA8-506FA61A81CB}" type="pres">
      <dgm:prSet presAssocID="{13FB29C1-E09F-4EAD-A19B-A71258D2B0E1}" presName="wedge4" presStyleLbl="node1" presStyleIdx="3" presStyleCnt="5"/>
      <dgm:spPr/>
    </dgm:pt>
    <dgm:pt modelId="{E136F44E-33A0-435C-8301-D25046F0AC53}" type="pres">
      <dgm:prSet presAssocID="{13FB29C1-E09F-4EAD-A19B-A71258D2B0E1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84C97EA-8BCA-4706-9B26-AE53EB06A358}" type="pres">
      <dgm:prSet presAssocID="{13FB29C1-E09F-4EAD-A19B-A71258D2B0E1}" presName="wedge5" presStyleLbl="node1" presStyleIdx="4" presStyleCnt="5"/>
      <dgm:spPr/>
    </dgm:pt>
    <dgm:pt modelId="{572E96BF-A1C4-421F-9687-BC419B9E317B}" type="pres">
      <dgm:prSet presAssocID="{13FB29C1-E09F-4EAD-A19B-A71258D2B0E1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F18BAA9-1A54-4CE5-AA5A-A72DBE26E189}" type="presOf" srcId="{13FB29C1-E09F-4EAD-A19B-A71258D2B0E1}" destId="{7C66ACA5-14A3-4B29-B885-2CE2E6318BB5}" srcOrd="0" destOrd="0" presId="urn:microsoft.com/office/officeart/2005/8/layout/chart3"/>
    <dgm:cxn modelId="{332D479E-C048-43F2-B9D4-638571840742}" type="presOf" srcId="{59F9B416-2862-4D7E-AF06-5DFC27819E2F}" destId="{D715941B-C466-4A69-BF12-D699655DD07C}" srcOrd="1" destOrd="0" presId="urn:microsoft.com/office/officeart/2005/8/layout/chart3"/>
    <dgm:cxn modelId="{CA863DD8-3E33-429A-8888-FE3681E35BDD}" type="presOf" srcId="{E955D79A-5CF2-4C56-B68F-4BFF3DD6D891}" destId="{2F810ADF-7329-4860-AE5F-1131D05D5C64}" srcOrd="0" destOrd="0" presId="urn:microsoft.com/office/officeart/2005/8/layout/chart3"/>
    <dgm:cxn modelId="{726A5A1E-5CA9-4C46-B079-D41FD18031C0}" type="presOf" srcId="{455581ED-0418-439C-8E56-43CF395B26AC}" destId="{572E96BF-A1C4-421F-9687-BC419B9E317B}" srcOrd="1" destOrd="0" presId="urn:microsoft.com/office/officeart/2005/8/layout/chart3"/>
    <dgm:cxn modelId="{B8374EFF-199D-4D40-98C5-7080CD31A81C}" type="presOf" srcId="{81F7143A-68C3-4090-88DC-59180C6DA42F}" destId="{7C9724C2-5D3B-476B-9BA8-506FA61A81CB}" srcOrd="0" destOrd="0" presId="urn:microsoft.com/office/officeart/2005/8/layout/chart3"/>
    <dgm:cxn modelId="{12A1CB09-0EC4-4BFA-9533-175FC68E6064}" srcId="{13FB29C1-E09F-4EAD-A19B-A71258D2B0E1}" destId="{BD03FB61-15FF-46C6-A238-C81AF939AA5C}" srcOrd="2" destOrd="0" parTransId="{0B318874-D541-4C0B-B4EF-3C53C00EB284}" sibTransId="{7A76ADAA-0C62-47CE-81C9-08504ECF9F0D}"/>
    <dgm:cxn modelId="{0FC7E462-197A-446C-A7C6-899B3B0C912F}" type="presOf" srcId="{59F9B416-2862-4D7E-AF06-5DFC27819E2F}" destId="{3A700613-BDCC-4CEA-91E8-FB2CF5AEC490}" srcOrd="0" destOrd="0" presId="urn:microsoft.com/office/officeart/2005/8/layout/chart3"/>
    <dgm:cxn modelId="{D81EE20E-5B2F-42D4-9DE8-8823D9C8985D}" type="presOf" srcId="{BD03FB61-15FF-46C6-A238-C81AF939AA5C}" destId="{39166973-3C65-45D2-9972-4DDF8828414C}" srcOrd="1" destOrd="0" presId="urn:microsoft.com/office/officeart/2005/8/layout/chart3"/>
    <dgm:cxn modelId="{1E7539CD-DB4D-44A2-BBA1-93D834D92E92}" srcId="{13FB29C1-E09F-4EAD-A19B-A71258D2B0E1}" destId="{455581ED-0418-439C-8E56-43CF395B26AC}" srcOrd="4" destOrd="0" parTransId="{B53D8241-3B3E-46AE-8F02-5B51E0A49BE9}" sibTransId="{725077C9-41CD-4978-ACE3-5DAAC09EBE2B}"/>
    <dgm:cxn modelId="{2659F721-26DE-45DE-BC95-1963097AC674}" srcId="{13FB29C1-E09F-4EAD-A19B-A71258D2B0E1}" destId="{E955D79A-5CF2-4C56-B68F-4BFF3DD6D891}" srcOrd="1" destOrd="0" parTransId="{FB86D453-FFB0-494C-AFF9-6E4B95D3A473}" sibTransId="{AE1BA219-FE6A-4217-84E1-14C38F9836A2}"/>
    <dgm:cxn modelId="{B100F19C-6890-4250-A3D8-7D55A8EB28BA}" type="presOf" srcId="{455581ED-0418-439C-8E56-43CF395B26AC}" destId="{884C97EA-8BCA-4706-9B26-AE53EB06A358}" srcOrd="0" destOrd="0" presId="urn:microsoft.com/office/officeart/2005/8/layout/chart3"/>
    <dgm:cxn modelId="{D5046B57-83F6-4D1B-90BB-CA2287D59E4D}" type="presOf" srcId="{81F7143A-68C3-4090-88DC-59180C6DA42F}" destId="{E136F44E-33A0-435C-8301-D25046F0AC53}" srcOrd="1" destOrd="0" presId="urn:microsoft.com/office/officeart/2005/8/layout/chart3"/>
    <dgm:cxn modelId="{0AB216B4-C367-4F40-B663-370ADEBE4637}" srcId="{13FB29C1-E09F-4EAD-A19B-A71258D2B0E1}" destId="{81F7143A-68C3-4090-88DC-59180C6DA42F}" srcOrd="3" destOrd="0" parTransId="{6225B626-CAED-472F-B098-7E3DA3C4AD3D}" sibTransId="{1B89D0C6-0DAB-4C49-B9AD-82591C79FD68}"/>
    <dgm:cxn modelId="{A017A88F-BE53-4139-B702-1989E4C24E0D}" type="presOf" srcId="{E955D79A-5CF2-4C56-B68F-4BFF3DD6D891}" destId="{50AC9966-4AEA-49C7-BC9C-C5E376D6CE0A}" srcOrd="1" destOrd="0" presId="urn:microsoft.com/office/officeart/2005/8/layout/chart3"/>
    <dgm:cxn modelId="{754F3475-44AB-4DE7-8923-6DFFFCE59B18}" srcId="{13FB29C1-E09F-4EAD-A19B-A71258D2B0E1}" destId="{59F9B416-2862-4D7E-AF06-5DFC27819E2F}" srcOrd="0" destOrd="0" parTransId="{6527ACE7-FC23-465F-8A56-56C69E38E87E}" sibTransId="{7EC90D80-AD11-483D-BD75-2B21C0DE5887}"/>
    <dgm:cxn modelId="{F98FD0C6-EA81-4ED5-B843-FBBF5BED3E81}" type="presOf" srcId="{BD03FB61-15FF-46C6-A238-C81AF939AA5C}" destId="{7E397690-3428-4471-862E-72276D9EE2D2}" srcOrd="0" destOrd="0" presId="urn:microsoft.com/office/officeart/2005/8/layout/chart3"/>
    <dgm:cxn modelId="{5C9AB733-B69F-492B-9933-1CEE22763FD1}" type="presParOf" srcId="{7C66ACA5-14A3-4B29-B885-2CE2E6318BB5}" destId="{3A700613-BDCC-4CEA-91E8-FB2CF5AEC490}" srcOrd="0" destOrd="0" presId="urn:microsoft.com/office/officeart/2005/8/layout/chart3"/>
    <dgm:cxn modelId="{7EED6A77-66F5-4962-B11F-3A071BA21CD4}" type="presParOf" srcId="{7C66ACA5-14A3-4B29-B885-2CE2E6318BB5}" destId="{D715941B-C466-4A69-BF12-D699655DD07C}" srcOrd="1" destOrd="0" presId="urn:microsoft.com/office/officeart/2005/8/layout/chart3"/>
    <dgm:cxn modelId="{CB3B7AE5-5981-47E6-8B0F-737515BBBC1E}" type="presParOf" srcId="{7C66ACA5-14A3-4B29-B885-2CE2E6318BB5}" destId="{2F810ADF-7329-4860-AE5F-1131D05D5C64}" srcOrd="2" destOrd="0" presId="urn:microsoft.com/office/officeart/2005/8/layout/chart3"/>
    <dgm:cxn modelId="{FE56EDC8-A5D6-4DD3-863E-3115F473C486}" type="presParOf" srcId="{7C66ACA5-14A3-4B29-B885-2CE2E6318BB5}" destId="{50AC9966-4AEA-49C7-BC9C-C5E376D6CE0A}" srcOrd="3" destOrd="0" presId="urn:microsoft.com/office/officeart/2005/8/layout/chart3"/>
    <dgm:cxn modelId="{8D2F14AE-4B22-4632-8F42-2434FCECC03D}" type="presParOf" srcId="{7C66ACA5-14A3-4B29-B885-2CE2E6318BB5}" destId="{7E397690-3428-4471-862E-72276D9EE2D2}" srcOrd="4" destOrd="0" presId="urn:microsoft.com/office/officeart/2005/8/layout/chart3"/>
    <dgm:cxn modelId="{7CFEFC75-7A64-4941-8DD1-695CC0AAA6AD}" type="presParOf" srcId="{7C66ACA5-14A3-4B29-B885-2CE2E6318BB5}" destId="{39166973-3C65-45D2-9972-4DDF8828414C}" srcOrd="5" destOrd="0" presId="urn:microsoft.com/office/officeart/2005/8/layout/chart3"/>
    <dgm:cxn modelId="{C8F25E7E-4985-4BA1-8F6D-8E6357BA9762}" type="presParOf" srcId="{7C66ACA5-14A3-4B29-B885-2CE2E6318BB5}" destId="{7C9724C2-5D3B-476B-9BA8-506FA61A81CB}" srcOrd="6" destOrd="0" presId="urn:microsoft.com/office/officeart/2005/8/layout/chart3"/>
    <dgm:cxn modelId="{10F0EFBB-DD33-40C9-A091-729AC9C1A967}" type="presParOf" srcId="{7C66ACA5-14A3-4B29-B885-2CE2E6318BB5}" destId="{E136F44E-33A0-435C-8301-D25046F0AC53}" srcOrd="7" destOrd="0" presId="urn:microsoft.com/office/officeart/2005/8/layout/chart3"/>
    <dgm:cxn modelId="{2BE50CAC-9B75-4F78-B311-31E827859886}" type="presParOf" srcId="{7C66ACA5-14A3-4B29-B885-2CE2E6318BB5}" destId="{884C97EA-8BCA-4706-9B26-AE53EB06A358}" srcOrd="8" destOrd="0" presId="urn:microsoft.com/office/officeart/2005/8/layout/chart3"/>
    <dgm:cxn modelId="{4971F1A3-27A4-474F-970D-5AFA5ADB27F3}" type="presParOf" srcId="{7C66ACA5-14A3-4B29-B885-2CE2E6318BB5}" destId="{572E96BF-A1C4-421F-9687-BC419B9E317B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FB29C1-E09F-4EAD-A19B-A71258D2B0E1}" type="doc">
      <dgm:prSet loTypeId="urn:microsoft.com/office/officeart/2005/8/layout/chart3" loCatId="relationship" qsTypeId="urn:microsoft.com/office/officeart/2005/8/quickstyle/3d9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03FB61-15FF-46C6-A238-C81AF939AA5C}">
      <dgm:prSet phldrT="[Text]"/>
      <dgm:spPr/>
      <dgm:t>
        <a:bodyPr/>
        <a:lstStyle/>
        <a:p>
          <a:endParaRPr lang="en-US" dirty="0"/>
        </a:p>
      </dgm:t>
    </dgm:pt>
    <dgm:pt modelId="{0B318874-D541-4C0B-B4EF-3C53C00EB284}" type="parTrans" cxnId="{12A1CB09-0EC4-4BFA-9533-175FC68E6064}">
      <dgm:prSet/>
      <dgm:spPr/>
      <dgm:t>
        <a:bodyPr/>
        <a:lstStyle/>
        <a:p>
          <a:endParaRPr lang="en-US"/>
        </a:p>
      </dgm:t>
    </dgm:pt>
    <dgm:pt modelId="{7A76ADAA-0C62-47CE-81C9-08504ECF9F0D}" type="sibTrans" cxnId="{12A1CB09-0EC4-4BFA-9533-175FC68E6064}">
      <dgm:prSet/>
      <dgm:spPr/>
      <dgm:t>
        <a:bodyPr/>
        <a:lstStyle/>
        <a:p>
          <a:endParaRPr lang="en-US"/>
        </a:p>
      </dgm:t>
    </dgm:pt>
    <dgm:pt modelId="{E955D79A-5CF2-4C56-B68F-4BFF3DD6D891}">
      <dgm:prSet phldrT="[Text]"/>
      <dgm:spPr/>
      <dgm:t>
        <a:bodyPr/>
        <a:lstStyle/>
        <a:p>
          <a:endParaRPr lang="en-US" dirty="0"/>
        </a:p>
      </dgm:t>
    </dgm:pt>
    <dgm:pt modelId="{FB86D453-FFB0-494C-AFF9-6E4B95D3A473}" type="parTrans" cxnId="{2659F721-26DE-45DE-BC95-1963097AC674}">
      <dgm:prSet/>
      <dgm:spPr/>
      <dgm:t>
        <a:bodyPr/>
        <a:lstStyle/>
        <a:p>
          <a:endParaRPr lang="en-US"/>
        </a:p>
      </dgm:t>
    </dgm:pt>
    <dgm:pt modelId="{AE1BA219-FE6A-4217-84E1-14C38F9836A2}" type="sibTrans" cxnId="{2659F721-26DE-45DE-BC95-1963097AC674}">
      <dgm:prSet/>
      <dgm:spPr/>
      <dgm:t>
        <a:bodyPr/>
        <a:lstStyle/>
        <a:p>
          <a:endParaRPr lang="en-US"/>
        </a:p>
      </dgm:t>
    </dgm:pt>
    <dgm:pt modelId="{81F7143A-68C3-4090-88DC-59180C6DA42F}">
      <dgm:prSet phldrT="[Text]"/>
      <dgm:spPr/>
      <dgm:t>
        <a:bodyPr/>
        <a:lstStyle/>
        <a:p>
          <a:endParaRPr lang="en-US" dirty="0"/>
        </a:p>
      </dgm:t>
    </dgm:pt>
    <dgm:pt modelId="{6225B626-CAED-472F-B098-7E3DA3C4AD3D}" type="parTrans" cxnId="{0AB216B4-C367-4F40-B663-370ADEBE4637}">
      <dgm:prSet/>
      <dgm:spPr/>
      <dgm:t>
        <a:bodyPr/>
        <a:lstStyle/>
        <a:p>
          <a:endParaRPr lang="en-US"/>
        </a:p>
      </dgm:t>
    </dgm:pt>
    <dgm:pt modelId="{1B89D0C6-0DAB-4C49-B9AD-82591C79FD68}" type="sibTrans" cxnId="{0AB216B4-C367-4F40-B663-370ADEBE4637}">
      <dgm:prSet/>
      <dgm:spPr/>
      <dgm:t>
        <a:bodyPr/>
        <a:lstStyle/>
        <a:p>
          <a:endParaRPr lang="en-US"/>
        </a:p>
      </dgm:t>
    </dgm:pt>
    <dgm:pt modelId="{455581ED-0418-439C-8E56-43CF395B26AC}">
      <dgm:prSet/>
      <dgm:spPr/>
      <dgm:t>
        <a:bodyPr/>
        <a:lstStyle/>
        <a:p>
          <a:endParaRPr lang="en-US" dirty="0"/>
        </a:p>
      </dgm:t>
    </dgm:pt>
    <dgm:pt modelId="{B53D8241-3B3E-46AE-8F02-5B51E0A49BE9}" type="parTrans" cxnId="{1E7539CD-DB4D-44A2-BBA1-93D834D92E92}">
      <dgm:prSet/>
      <dgm:spPr/>
      <dgm:t>
        <a:bodyPr/>
        <a:lstStyle/>
        <a:p>
          <a:endParaRPr lang="en-US"/>
        </a:p>
      </dgm:t>
    </dgm:pt>
    <dgm:pt modelId="{725077C9-41CD-4978-ACE3-5DAAC09EBE2B}" type="sibTrans" cxnId="{1E7539CD-DB4D-44A2-BBA1-93D834D92E92}">
      <dgm:prSet/>
      <dgm:spPr/>
      <dgm:t>
        <a:bodyPr/>
        <a:lstStyle/>
        <a:p>
          <a:endParaRPr lang="en-US"/>
        </a:p>
      </dgm:t>
    </dgm:pt>
    <dgm:pt modelId="{59F9B416-2862-4D7E-AF06-5DFC27819E2F}">
      <dgm:prSet custT="1"/>
      <dgm:spPr/>
      <dgm:t>
        <a:bodyPr/>
        <a:lstStyle/>
        <a:p>
          <a:endParaRPr lang="en-US" sz="2400" dirty="0"/>
        </a:p>
      </dgm:t>
    </dgm:pt>
    <dgm:pt modelId="{6527ACE7-FC23-465F-8A56-56C69E38E87E}" type="parTrans" cxnId="{754F3475-44AB-4DE7-8923-6DFFFCE59B18}">
      <dgm:prSet/>
      <dgm:spPr/>
      <dgm:t>
        <a:bodyPr/>
        <a:lstStyle/>
        <a:p>
          <a:endParaRPr lang="en-US"/>
        </a:p>
      </dgm:t>
    </dgm:pt>
    <dgm:pt modelId="{7EC90D80-AD11-483D-BD75-2B21C0DE5887}" type="sibTrans" cxnId="{754F3475-44AB-4DE7-8923-6DFFFCE59B18}">
      <dgm:prSet/>
      <dgm:spPr/>
      <dgm:t>
        <a:bodyPr/>
        <a:lstStyle/>
        <a:p>
          <a:endParaRPr lang="en-US"/>
        </a:p>
      </dgm:t>
    </dgm:pt>
    <dgm:pt modelId="{7C66ACA5-14A3-4B29-B885-2CE2E6318BB5}" type="pres">
      <dgm:prSet presAssocID="{13FB29C1-E09F-4EAD-A19B-A71258D2B0E1}" presName="compositeShape" presStyleCnt="0">
        <dgm:presLayoutVars>
          <dgm:chMax val="7"/>
          <dgm:dir/>
          <dgm:resizeHandles val="exact"/>
        </dgm:presLayoutVars>
      </dgm:prSet>
      <dgm:spPr/>
    </dgm:pt>
    <dgm:pt modelId="{3A700613-BDCC-4CEA-91E8-FB2CF5AEC490}" type="pres">
      <dgm:prSet presAssocID="{13FB29C1-E09F-4EAD-A19B-A71258D2B0E1}" presName="wedge1" presStyleLbl="node1" presStyleIdx="0" presStyleCnt="5"/>
      <dgm:spPr/>
    </dgm:pt>
    <dgm:pt modelId="{D715941B-C466-4A69-BF12-D699655DD07C}" type="pres">
      <dgm:prSet presAssocID="{13FB29C1-E09F-4EAD-A19B-A71258D2B0E1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F810ADF-7329-4860-AE5F-1131D05D5C64}" type="pres">
      <dgm:prSet presAssocID="{13FB29C1-E09F-4EAD-A19B-A71258D2B0E1}" presName="wedge2" presStyleLbl="node1" presStyleIdx="1" presStyleCnt="5"/>
      <dgm:spPr/>
    </dgm:pt>
    <dgm:pt modelId="{50AC9966-4AEA-49C7-BC9C-C5E376D6CE0A}" type="pres">
      <dgm:prSet presAssocID="{13FB29C1-E09F-4EAD-A19B-A71258D2B0E1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E397690-3428-4471-862E-72276D9EE2D2}" type="pres">
      <dgm:prSet presAssocID="{13FB29C1-E09F-4EAD-A19B-A71258D2B0E1}" presName="wedge3" presStyleLbl="node1" presStyleIdx="2" presStyleCnt="5"/>
      <dgm:spPr/>
    </dgm:pt>
    <dgm:pt modelId="{39166973-3C65-45D2-9972-4DDF8828414C}" type="pres">
      <dgm:prSet presAssocID="{13FB29C1-E09F-4EAD-A19B-A71258D2B0E1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C9724C2-5D3B-476B-9BA8-506FA61A81CB}" type="pres">
      <dgm:prSet presAssocID="{13FB29C1-E09F-4EAD-A19B-A71258D2B0E1}" presName="wedge4" presStyleLbl="node1" presStyleIdx="3" presStyleCnt="5"/>
      <dgm:spPr/>
    </dgm:pt>
    <dgm:pt modelId="{E136F44E-33A0-435C-8301-D25046F0AC53}" type="pres">
      <dgm:prSet presAssocID="{13FB29C1-E09F-4EAD-A19B-A71258D2B0E1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84C97EA-8BCA-4706-9B26-AE53EB06A358}" type="pres">
      <dgm:prSet presAssocID="{13FB29C1-E09F-4EAD-A19B-A71258D2B0E1}" presName="wedge5" presStyleLbl="node1" presStyleIdx="4" presStyleCnt="5"/>
      <dgm:spPr/>
    </dgm:pt>
    <dgm:pt modelId="{572E96BF-A1C4-421F-9687-BC419B9E317B}" type="pres">
      <dgm:prSet presAssocID="{13FB29C1-E09F-4EAD-A19B-A71258D2B0E1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95928E1-8DE1-4C9F-BDBE-64AA5BCA1A9E}" type="presOf" srcId="{455581ED-0418-439C-8E56-43CF395B26AC}" destId="{884C97EA-8BCA-4706-9B26-AE53EB06A358}" srcOrd="0" destOrd="0" presId="urn:microsoft.com/office/officeart/2005/8/layout/chart3"/>
    <dgm:cxn modelId="{7709B079-352A-4D57-A8A7-623F0F06E5F6}" type="presOf" srcId="{455581ED-0418-439C-8E56-43CF395B26AC}" destId="{572E96BF-A1C4-421F-9687-BC419B9E317B}" srcOrd="1" destOrd="0" presId="urn:microsoft.com/office/officeart/2005/8/layout/chart3"/>
    <dgm:cxn modelId="{BA0A8D44-F1AF-4F2B-B1D6-8CC67D023AF9}" type="presOf" srcId="{E955D79A-5CF2-4C56-B68F-4BFF3DD6D891}" destId="{2F810ADF-7329-4860-AE5F-1131D05D5C64}" srcOrd="0" destOrd="0" presId="urn:microsoft.com/office/officeart/2005/8/layout/chart3"/>
    <dgm:cxn modelId="{12A1CB09-0EC4-4BFA-9533-175FC68E6064}" srcId="{13FB29C1-E09F-4EAD-A19B-A71258D2B0E1}" destId="{BD03FB61-15FF-46C6-A238-C81AF939AA5C}" srcOrd="2" destOrd="0" parTransId="{0B318874-D541-4C0B-B4EF-3C53C00EB284}" sibTransId="{7A76ADAA-0C62-47CE-81C9-08504ECF9F0D}"/>
    <dgm:cxn modelId="{298F7C97-8F3A-4B44-9ECB-C7D0EF126A82}" type="presOf" srcId="{BD03FB61-15FF-46C6-A238-C81AF939AA5C}" destId="{39166973-3C65-45D2-9972-4DDF8828414C}" srcOrd="1" destOrd="0" presId="urn:microsoft.com/office/officeart/2005/8/layout/chart3"/>
    <dgm:cxn modelId="{1E7539CD-DB4D-44A2-BBA1-93D834D92E92}" srcId="{13FB29C1-E09F-4EAD-A19B-A71258D2B0E1}" destId="{455581ED-0418-439C-8E56-43CF395B26AC}" srcOrd="4" destOrd="0" parTransId="{B53D8241-3B3E-46AE-8F02-5B51E0A49BE9}" sibTransId="{725077C9-41CD-4978-ACE3-5DAAC09EBE2B}"/>
    <dgm:cxn modelId="{2659F721-26DE-45DE-BC95-1963097AC674}" srcId="{13FB29C1-E09F-4EAD-A19B-A71258D2B0E1}" destId="{E955D79A-5CF2-4C56-B68F-4BFF3DD6D891}" srcOrd="1" destOrd="0" parTransId="{FB86D453-FFB0-494C-AFF9-6E4B95D3A473}" sibTransId="{AE1BA219-FE6A-4217-84E1-14C38F9836A2}"/>
    <dgm:cxn modelId="{4991365B-FE4B-4A3A-B29F-0221EC7AAF93}" type="presOf" srcId="{13FB29C1-E09F-4EAD-A19B-A71258D2B0E1}" destId="{7C66ACA5-14A3-4B29-B885-2CE2E6318BB5}" srcOrd="0" destOrd="0" presId="urn:microsoft.com/office/officeart/2005/8/layout/chart3"/>
    <dgm:cxn modelId="{C11F087D-BBD3-4940-B28F-38F76E8DBA9F}" type="presOf" srcId="{59F9B416-2862-4D7E-AF06-5DFC27819E2F}" destId="{D715941B-C466-4A69-BF12-D699655DD07C}" srcOrd="1" destOrd="0" presId="urn:microsoft.com/office/officeart/2005/8/layout/chart3"/>
    <dgm:cxn modelId="{3E50B78C-2D62-4567-9687-2793FEC35DE6}" type="presOf" srcId="{59F9B416-2862-4D7E-AF06-5DFC27819E2F}" destId="{3A700613-BDCC-4CEA-91E8-FB2CF5AEC490}" srcOrd="0" destOrd="0" presId="urn:microsoft.com/office/officeart/2005/8/layout/chart3"/>
    <dgm:cxn modelId="{FBB0FF25-EE7C-451C-9969-34FBF767A252}" type="presOf" srcId="{BD03FB61-15FF-46C6-A238-C81AF939AA5C}" destId="{7E397690-3428-4471-862E-72276D9EE2D2}" srcOrd="0" destOrd="0" presId="urn:microsoft.com/office/officeart/2005/8/layout/chart3"/>
    <dgm:cxn modelId="{999687EE-B753-45DF-AE61-717A07D7C7B5}" type="presOf" srcId="{E955D79A-5CF2-4C56-B68F-4BFF3DD6D891}" destId="{50AC9966-4AEA-49C7-BC9C-C5E376D6CE0A}" srcOrd="1" destOrd="0" presId="urn:microsoft.com/office/officeart/2005/8/layout/chart3"/>
    <dgm:cxn modelId="{6EE73867-92EF-4770-B684-43D158DBEF4C}" type="presOf" srcId="{81F7143A-68C3-4090-88DC-59180C6DA42F}" destId="{7C9724C2-5D3B-476B-9BA8-506FA61A81CB}" srcOrd="0" destOrd="0" presId="urn:microsoft.com/office/officeart/2005/8/layout/chart3"/>
    <dgm:cxn modelId="{0AB216B4-C367-4F40-B663-370ADEBE4637}" srcId="{13FB29C1-E09F-4EAD-A19B-A71258D2B0E1}" destId="{81F7143A-68C3-4090-88DC-59180C6DA42F}" srcOrd="3" destOrd="0" parTransId="{6225B626-CAED-472F-B098-7E3DA3C4AD3D}" sibTransId="{1B89D0C6-0DAB-4C49-B9AD-82591C79FD68}"/>
    <dgm:cxn modelId="{754F3475-44AB-4DE7-8923-6DFFFCE59B18}" srcId="{13FB29C1-E09F-4EAD-A19B-A71258D2B0E1}" destId="{59F9B416-2862-4D7E-AF06-5DFC27819E2F}" srcOrd="0" destOrd="0" parTransId="{6527ACE7-FC23-465F-8A56-56C69E38E87E}" sibTransId="{7EC90D80-AD11-483D-BD75-2B21C0DE5887}"/>
    <dgm:cxn modelId="{4AA60266-AA16-4B18-AA34-FD7C50393284}" type="presOf" srcId="{81F7143A-68C3-4090-88DC-59180C6DA42F}" destId="{E136F44E-33A0-435C-8301-D25046F0AC53}" srcOrd="1" destOrd="0" presId="urn:microsoft.com/office/officeart/2005/8/layout/chart3"/>
    <dgm:cxn modelId="{15F77BAD-C3F5-4385-B26C-398E8F3A061F}" type="presParOf" srcId="{7C66ACA5-14A3-4B29-B885-2CE2E6318BB5}" destId="{3A700613-BDCC-4CEA-91E8-FB2CF5AEC490}" srcOrd="0" destOrd="0" presId="urn:microsoft.com/office/officeart/2005/8/layout/chart3"/>
    <dgm:cxn modelId="{CFDBD8B3-42D7-41ED-8FE4-011D5DD84880}" type="presParOf" srcId="{7C66ACA5-14A3-4B29-B885-2CE2E6318BB5}" destId="{D715941B-C466-4A69-BF12-D699655DD07C}" srcOrd="1" destOrd="0" presId="urn:microsoft.com/office/officeart/2005/8/layout/chart3"/>
    <dgm:cxn modelId="{A9B234C1-CC33-4428-9D39-4885EF9A676D}" type="presParOf" srcId="{7C66ACA5-14A3-4B29-B885-2CE2E6318BB5}" destId="{2F810ADF-7329-4860-AE5F-1131D05D5C64}" srcOrd="2" destOrd="0" presId="urn:microsoft.com/office/officeart/2005/8/layout/chart3"/>
    <dgm:cxn modelId="{4AB2982D-F2F1-4E1B-BB4C-7017F537B2FA}" type="presParOf" srcId="{7C66ACA5-14A3-4B29-B885-2CE2E6318BB5}" destId="{50AC9966-4AEA-49C7-BC9C-C5E376D6CE0A}" srcOrd="3" destOrd="0" presId="urn:microsoft.com/office/officeart/2005/8/layout/chart3"/>
    <dgm:cxn modelId="{C7CC9EED-9D28-42DC-8C8A-A634D9E4561B}" type="presParOf" srcId="{7C66ACA5-14A3-4B29-B885-2CE2E6318BB5}" destId="{7E397690-3428-4471-862E-72276D9EE2D2}" srcOrd="4" destOrd="0" presId="urn:microsoft.com/office/officeart/2005/8/layout/chart3"/>
    <dgm:cxn modelId="{D54CD98D-6851-4284-931D-4F2161AB3524}" type="presParOf" srcId="{7C66ACA5-14A3-4B29-B885-2CE2E6318BB5}" destId="{39166973-3C65-45D2-9972-4DDF8828414C}" srcOrd="5" destOrd="0" presId="urn:microsoft.com/office/officeart/2005/8/layout/chart3"/>
    <dgm:cxn modelId="{9C4E838C-A98C-4396-A55F-D1D72E9A5904}" type="presParOf" srcId="{7C66ACA5-14A3-4B29-B885-2CE2E6318BB5}" destId="{7C9724C2-5D3B-476B-9BA8-506FA61A81CB}" srcOrd="6" destOrd="0" presId="urn:microsoft.com/office/officeart/2005/8/layout/chart3"/>
    <dgm:cxn modelId="{E3081D4B-FC3E-4A2B-B23F-19D478657E5F}" type="presParOf" srcId="{7C66ACA5-14A3-4B29-B885-2CE2E6318BB5}" destId="{E136F44E-33A0-435C-8301-D25046F0AC53}" srcOrd="7" destOrd="0" presId="urn:microsoft.com/office/officeart/2005/8/layout/chart3"/>
    <dgm:cxn modelId="{FE7D0548-14B3-4716-890C-8AFF65C6EFC5}" type="presParOf" srcId="{7C66ACA5-14A3-4B29-B885-2CE2E6318BB5}" destId="{884C97EA-8BCA-4706-9B26-AE53EB06A358}" srcOrd="8" destOrd="0" presId="urn:microsoft.com/office/officeart/2005/8/layout/chart3"/>
    <dgm:cxn modelId="{9AA9E78D-290C-4FB6-8F80-3E654E4A02CD}" type="presParOf" srcId="{7C66ACA5-14A3-4B29-B885-2CE2E6318BB5}" destId="{572E96BF-A1C4-421F-9687-BC419B9E317B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9826B6-7F32-4682-8FD1-9BAFFEC61609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5" csCatId="colorful" phldr="1"/>
      <dgm:spPr/>
    </dgm:pt>
    <dgm:pt modelId="{C1A670AA-15A9-466E-9B64-B354A3A41E90}">
      <dgm:prSet phldrT="[Text]" custT="1"/>
      <dgm:spPr/>
      <dgm:t>
        <a:bodyPr/>
        <a:lstStyle/>
        <a:p>
          <a:r>
            <a:rPr lang="en-US" sz="1100" dirty="0">
              <a:latin typeface="+mn-lt"/>
            </a:rPr>
            <a:t>Control Development</a:t>
          </a:r>
        </a:p>
      </dgm:t>
    </dgm:pt>
    <dgm:pt modelId="{83862523-1CC4-4613-A2A2-B5F22C4C15FA}" type="parTrans" cxnId="{B8025148-75D2-4EEA-B084-FC9D4907C925}">
      <dgm:prSet/>
      <dgm:spPr/>
      <dgm:t>
        <a:bodyPr/>
        <a:lstStyle/>
        <a:p>
          <a:endParaRPr lang="en-US"/>
        </a:p>
      </dgm:t>
    </dgm:pt>
    <dgm:pt modelId="{B035BE5B-7782-4371-99A2-25B6C980A3AB}" type="sibTrans" cxnId="{B8025148-75D2-4EEA-B084-FC9D4907C925}">
      <dgm:prSet/>
      <dgm:spPr/>
      <dgm:t>
        <a:bodyPr/>
        <a:lstStyle/>
        <a:p>
          <a:endParaRPr lang="en-US"/>
        </a:p>
      </dgm:t>
    </dgm:pt>
    <dgm:pt modelId="{8EEDF176-82F1-4DF9-AC9B-6669D834FEB6}">
      <dgm:prSet phldrT="[Text]" custT="1"/>
      <dgm:spPr/>
      <dgm:t>
        <a:bodyPr/>
        <a:lstStyle/>
        <a:p>
          <a:pPr algn="ctr"/>
          <a:r>
            <a:rPr lang="en-US" sz="1100" dirty="0"/>
            <a:t>Simulation &amp; Experimental Validation</a:t>
          </a:r>
        </a:p>
      </dgm:t>
    </dgm:pt>
    <dgm:pt modelId="{28B18FD2-3952-458B-B19A-400550A6B0E6}" type="parTrans" cxnId="{8BE9CF27-09C8-4B08-A6FA-F13AFFB2648E}">
      <dgm:prSet/>
      <dgm:spPr/>
      <dgm:t>
        <a:bodyPr/>
        <a:lstStyle/>
        <a:p>
          <a:endParaRPr lang="en-US"/>
        </a:p>
      </dgm:t>
    </dgm:pt>
    <dgm:pt modelId="{C8686350-629B-4FB8-A6C7-3CE6FFE403FB}" type="sibTrans" cxnId="{8BE9CF27-09C8-4B08-A6FA-F13AFFB2648E}">
      <dgm:prSet/>
      <dgm:spPr/>
      <dgm:t>
        <a:bodyPr/>
        <a:lstStyle/>
        <a:p>
          <a:endParaRPr lang="en-US"/>
        </a:p>
      </dgm:t>
    </dgm:pt>
    <dgm:pt modelId="{2CB75BDA-838A-48C9-BF65-AC2F2FE608F0}" type="pres">
      <dgm:prSet presAssocID="{9C9826B6-7F32-4682-8FD1-9BAFFEC61609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BBB32D3-2C2E-4D94-BD2F-0E3E9C401BA4}" type="pres">
      <dgm:prSet presAssocID="{C1A670AA-15A9-466E-9B64-B354A3A41E90}" presName="Accent1" presStyleCnt="0"/>
      <dgm:spPr/>
    </dgm:pt>
    <dgm:pt modelId="{C99C270A-E98D-4962-B3C1-8B8AAE819DDB}" type="pres">
      <dgm:prSet presAssocID="{C1A670AA-15A9-466E-9B64-B354A3A41E90}" presName="Accent" presStyleLbl="node1" presStyleIdx="0" presStyleCnt="2"/>
      <dgm:spPr/>
    </dgm:pt>
    <dgm:pt modelId="{9E7E6AD5-C6A1-4673-8F2D-1837CCB56753}" type="pres">
      <dgm:prSet presAssocID="{C1A670AA-15A9-466E-9B64-B354A3A41E90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1CA62A8B-B92C-46D7-9ACD-7ACECB93EFE9}" type="pres">
      <dgm:prSet presAssocID="{8EEDF176-82F1-4DF9-AC9B-6669D834FEB6}" presName="Accent2" presStyleCnt="0"/>
      <dgm:spPr/>
    </dgm:pt>
    <dgm:pt modelId="{FBA4D217-5D74-4D9D-B14A-9F20D6E37B6E}" type="pres">
      <dgm:prSet presAssocID="{8EEDF176-82F1-4DF9-AC9B-6669D834FEB6}" presName="Accent" presStyleLbl="node1" presStyleIdx="1" presStyleCnt="2" custLinFactNeighborY="-674"/>
      <dgm:spPr/>
    </dgm:pt>
    <dgm:pt modelId="{218C414F-CFCA-4FFB-A3D7-D88E81E76BA8}" type="pres">
      <dgm:prSet presAssocID="{8EEDF176-82F1-4DF9-AC9B-6669D834FEB6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B8025148-75D2-4EEA-B084-FC9D4907C925}" srcId="{9C9826B6-7F32-4682-8FD1-9BAFFEC61609}" destId="{C1A670AA-15A9-466E-9B64-B354A3A41E90}" srcOrd="0" destOrd="0" parTransId="{83862523-1CC4-4613-A2A2-B5F22C4C15FA}" sibTransId="{B035BE5B-7782-4371-99A2-25B6C980A3AB}"/>
    <dgm:cxn modelId="{1B8DEA2B-AE1D-42E7-8BC0-1740668FE480}" type="presOf" srcId="{C1A670AA-15A9-466E-9B64-B354A3A41E90}" destId="{9E7E6AD5-C6A1-4673-8F2D-1837CCB56753}" srcOrd="0" destOrd="0" presId="urn:microsoft.com/office/officeart/2009/layout/CircleArrowProcess"/>
    <dgm:cxn modelId="{8BE9CF27-09C8-4B08-A6FA-F13AFFB2648E}" srcId="{9C9826B6-7F32-4682-8FD1-9BAFFEC61609}" destId="{8EEDF176-82F1-4DF9-AC9B-6669D834FEB6}" srcOrd="1" destOrd="0" parTransId="{28B18FD2-3952-458B-B19A-400550A6B0E6}" sibTransId="{C8686350-629B-4FB8-A6C7-3CE6FFE403FB}"/>
    <dgm:cxn modelId="{1EDC99D8-1E4B-43B8-95E1-E11CA3EA0968}" type="presOf" srcId="{8EEDF176-82F1-4DF9-AC9B-6669D834FEB6}" destId="{218C414F-CFCA-4FFB-A3D7-D88E81E76BA8}" srcOrd="0" destOrd="0" presId="urn:microsoft.com/office/officeart/2009/layout/CircleArrowProcess"/>
    <dgm:cxn modelId="{279E9E6F-9D81-4613-802B-40F8A92C1D44}" type="presOf" srcId="{9C9826B6-7F32-4682-8FD1-9BAFFEC61609}" destId="{2CB75BDA-838A-48C9-BF65-AC2F2FE608F0}" srcOrd="0" destOrd="0" presId="urn:microsoft.com/office/officeart/2009/layout/CircleArrowProcess"/>
    <dgm:cxn modelId="{A046BFB1-C167-48F9-A026-0D2F56477EBF}" type="presParOf" srcId="{2CB75BDA-838A-48C9-BF65-AC2F2FE608F0}" destId="{6BBB32D3-2C2E-4D94-BD2F-0E3E9C401BA4}" srcOrd="0" destOrd="0" presId="urn:microsoft.com/office/officeart/2009/layout/CircleArrowProcess"/>
    <dgm:cxn modelId="{5466E872-CB98-4C62-9532-F5EB3B61E892}" type="presParOf" srcId="{6BBB32D3-2C2E-4D94-BD2F-0E3E9C401BA4}" destId="{C99C270A-E98D-4962-B3C1-8B8AAE819DDB}" srcOrd="0" destOrd="0" presId="urn:microsoft.com/office/officeart/2009/layout/CircleArrowProcess"/>
    <dgm:cxn modelId="{A2B7FACE-C615-4639-8626-6E8BB91BB294}" type="presParOf" srcId="{2CB75BDA-838A-48C9-BF65-AC2F2FE608F0}" destId="{9E7E6AD5-C6A1-4673-8F2D-1837CCB56753}" srcOrd="1" destOrd="0" presId="urn:microsoft.com/office/officeart/2009/layout/CircleArrowProcess"/>
    <dgm:cxn modelId="{DCD95442-3271-425B-9544-D5DD83BA12C7}" type="presParOf" srcId="{2CB75BDA-838A-48C9-BF65-AC2F2FE608F0}" destId="{1CA62A8B-B92C-46D7-9ACD-7ACECB93EFE9}" srcOrd="2" destOrd="0" presId="urn:microsoft.com/office/officeart/2009/layout/CircleArrowProcess"/>
    <dgm:cxn modelId="{9E471656-EB8D-42D1-8137-2E6405BCE2E2}" type="presParOf" srcId="{1CA62A8B-B92C-46D7-9ACD-7ACECB93EFE9}" destId="{FBA4D217-5D74-4D9D-B14A-9F20D6E37B6E}" srcOrd="0" destOrd="0" presId="urn:microsoft.com/office/officeart/2009/layout/CircleArrowProcess"/>
    <dgm:cxn modelId="{4DB841EC-1637-4747-905B-F5EE24FF7068}" type="presParOf" srcId="{2CB75BDA-838A-48C9-BF65-AC2F2FE608F0}" destId="{218C414F-CFCA-4FFB-A3D7-D88E81E76BA8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C9826B6-7F32-4682-8FD1-9BAFFEC61609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5" csCatId="colorful" phldr="1"/>
      <dgm:spPr/>
    </dgm:pt>
    <dgm:pt modelId="{C1A670AA-15A9-466E-9B64-B354A3A41E90}">
      <dgm:prSet phldrT="[Text]" custT="1"/>
      <dgm:spPr/>
      <dgm:t>
        <a:bodyPr/>
        <a:lstStyle/>
        <a:p>
          <a:r>
            <a:rPr lang="en-US" sz="1100" dirty="0">
              <a:latin typeface="+mn-lt"/>
            </a:rPr>
            <a:t>Control Development</a:t>
          </a:r>
        </a:p>
      </dgm:t>
    </dgm:pt>
    <dgm:pt modelId="{83862523-1CC4-4613-A2A2-B5F22C4C15FA}" type="parTrans" cxnId="{B8025148-75D2-4EEA-B084-FC9D4907C925}">
      <dgm:prSet/>
      <dgm:spPr/>
      <dgm:t>
        <a:bodyPr/>
        <a:lstStyle/>
        <a:p>
          <a:endParaRPr lang="en-US"/>
        </a:p>
      </dgm:t>
    </dgm:pt>
    <dgm:pt modelId="{B035BE5B-7782-4371-99A2-25B6C980A3AB}" type="sibTrans" cxnId="{B8025148-75D2-4EEA-B084-FC9D4907C925}">
      <dgm:prSet/>
      <dgm:spPr/>
      <dgm:t>
        <a:bodyPr/>
        <a:lstStyle/>
        <a:p>
          <a:endParaRPr lang="en-US"/>
        </a:p>
      </dgm:t>
    </dgm:pt>
    <dgm:pt modelId="{8EEDF176-82F1-4DF9-AC9B-6669D834FEB6}">
      <dgm:prSet phldrT="[Text]" custT="1"/>
      <dgm:spPr/>
      <dgm:t>
        <a:bodyPr/>
        <a:lstStyle/>
        <a:p>
          <a:pPr algn="ctr"/>
          <a:r>
            <a:rPr lang="en-US" sz="1100" dirty="0"/>
            <a:t>Simulation &amp; Experimental Validation</a:t>
          </a:r>
        </a:p>
      </dgm:t>
    </dgm:pt>
    <dgm:pt modelId="{28B18FD2-3952-458B-B19A-400550A6B0E6}" type="parTrans" cxnId="{8BE9CF27-09C8-4B08-A6FA-F13AFFB2648E}">
      <dgm:prSet/>
      <dgm:spPr/>
      <dgm:t>
        <a:bodyPr/>
        <a:lstStyle/>
        <a:p>
          <a:endParaRPr lang="en-US"/>
        </a:p>
      </dgm:t>
    </dgm:pt>
    <dgm:pt modelId="{C8686350-629B-4FB8-A6C7-3CE6FFE403FB}" type="sibTrans" cxnId="{8BE9CF27-09C8-4B08-A6FA-F13AFFB2648E}">
      <dgm:prSet/>
      <dgm:spPr/>
      <dgm:t>
        <a:bodyPr/>
        <a:lstStyle/>
        <a:p>
          <a:endParaRPr lang="en-US"/>
        </a:p>
      </dgm:t>
    </dgm:pt>
    <dgm:pt modelId="{2CB75BDA-838A-48C9-BF65-AC2F2FE608F0}" type="pres">
      <dgm:prSet presAssocID="{9C9826B6-7F32-4682-8FD1-9BAFFEC61609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BBB32D3-2C2E-4D94-BD2F-0E3E9C401BA4}" type="pres">
      <dgm:prSet presAssocID="{C1A670AA-15A9-466E-9B64-B354A3A41E90}" presName="Accent1" presStyleCnt="0"/>
      <dgm:spPr/>
    </dgm:pt>
    <dgm:pt modelId="{C99C270A-E98D-4962-B3C1-8B8AAE819DDB}" type="pres">
      <dgm:prSet presAssocID="{C1A670AA-15A9-466E-9B64-B354A3A41E90}" presName="Accent" presStyleLbl="node1" presStyleIdx="0" presStyleCnt="2"/>
      <dgm:spPr/>
    </dgm:pt>
    <dgm:pt modelId="{9E7E6AD5-C6A1-4673-8F2D-1837CCB56753}" type="pres">
      <dgm:prSet presAssocID="{C1A670AA-15A9-466E-9B64-B354A3A41E90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1CA62A8B-B92C-46D7-9ACD-7ACECB93EFE9}" type="pres">
      <dgm:prSet presAssocID="{8EEDF176-82F1-4DF9-AC9B-6669D834FEB6}" presName="Accent2" presStyleCnt="0"/>
      <dgm:spPr/>
    </dgm:pt>
    <dgm:pt modelId="{FBA4D217-5D74-4D9D-B14A-9F20D6E37B6E}" type="pres">
      <dgm:prSet presAssocID="{8EEDF176-82F1-4DF9-AC9B-6669D834FEB6}" presName="Accent" presStyleLbl="node1" presStyleIdx="1" presStyleCnt="2" custLinFactNeighborY="-674"/>
      <dgm:spPr/>
    </dgm:pt>
    <dgm:pt modelId="{218C414F-CFCA-4FFB-A3D7-D88E81E76BA8}" type="pres">
      <dgm:prSet presAssocID="{8EEDF176-82F1-4DF9-AC9B-6669D834FEB6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B8025148-75D2-4EEA-B084-FC9D4907C925}" srcId="{9C9826B6-7F32-4682-8FD1-9BAFFEC61609}" destId="{C1A670AA-15A9-466E-9B64-B354A3A41E90}" srcOrd="0" destOrd="0" parTransId="{83862523-1CC4-4613-A2A2-B5F22C4C15FA}" sibTransId="{B035BE5B-7782-4371-99A2-25B6C980A3AB}"/>
    <dgm:cxn modelId="{0BE3EBBB-7D5A-4681-AC6F-601D848FDF62}" type="presOf" srcId="{8EEDF176-82F1-4DF9-AC9B-6669D834FEB6}" destId="{218C414F-CFCA-4FFB-A3D7-D88E81E76BA8}" srcOrd="0" destOrd="0" presId="urn:microsoft.com/office/officeart/2009/layout/CircleArrowProcess"/>
    <dgm:cxn modelId="{8BE9CF27-09C8-4B08-A6FA-F13AFFB2648E}" srcId="{9C9826B6-7F32-4682-8FD1-9BAFFEC61609}" destId="{8EEDF176-82F1-4DF9-AC9B-6669D834FEB6}" srcOrd="1" destOrd="0" parTransId="{28B18FD2-3952-458B-B19A-400550A6B0E6}" sibTransId="{C8686350-629B-4FB8-A6C7-3CE6FFE403FB}"/>
    <dgm:cxn modelId="{B1A28984-C22D-4E26-A24C-09207F0275D7}" type="presOf" srcId="{9C9826B6-7F32-4682-8FD1-9BAFFEC61609}" destId="{2CB75BDA-838A-48C9-BF65-AC2F2FE608F0}" srcOrd="0" destOrd="0" presId="urn:microsoft.com/office/officeart/2009/layout/CircleArrowProcess"/>
    <dgm:cxn modelId="{DE5E8CE2-29E8-4AD0-A26D-4A79CD648FB7}" type="presOf" srcId="{C1A670AA-15A9-466E-9B64-B354A3A41E90}" destId="{9E7E6AD5-C6A1-4673-8F2D-1837CCB56753}" srcOrd="0" destOrd="0" presId="urn:microsoft.com/office/officeart/2009/layout/CircleArrowProcess"/>
    <dgm:cxn modelId="{644B0812-1610-4B9E-B8A8-6BCEE660760C}" type="presParOf" srcId="{2CB75BDA-838A-48C9-BF65-AC2F2FE608F0}" destId="{6BBB32D3-2C2E-4D94-BD2F-0E3E9C401BA4}" srcOrd="0" destOrd="0" presId="urn:microsoft.com/office/officeart/2009/layout/CircleArrowProcess"/>
    <dgm:cxn modelId="{0733BBFE-E7FC-4226-9C70-79C180441C88}" type="presParOf" srcId="{6BBB32D3-2C2E-4D94-BD2F-0E3E9C401BA4}" destId="{C99C270A-E98D-4962-B3C1-8B8AAE819DDB}" srcOrd="0" destOrd="0" presId="urn:microsoft.com/office/officeart/2009/layout/CircleArrowProcess"/>
    <dgm:cxn modelId="{7D90CB61-87B2-4037-9A82-EC500C4FE8B3}" type="presParOf" srcId="{2CB75BDA-838A-48C9-BF65-AC2F2FE608F0}" destId="{9E7E6AD5-C6A1-4673-8F2D-1837CCB56753}" srcOrd="1" destOrd="0" presId="urn:microsoft.com/office/officeart/2009/layout/CircleArrowProcess"/>
    <dgm:cxn modelId="{639ECB86-B07D-4718-B66F-318FE51D589C}" type="presParOf" srcId="{2CB75BDA-838A-48C9-BF65-AC2F2FE608F0}" destId="{1CA62A8B-B92C-46D7-9ACD-7ACECB93EFE9}" srcOrd="2" destOrd="0" presId="urn:microsoft.com/office/officeart/2009/layout/CircleArrowProcess"/>
    <dgm:cxn modelId="{EEB35AAB-65CA-41DF-8660-D35364F4F7CD}" type="presParOf" srcId="{1CA62A8B-B92C-46D7-9ACD-7ACECB93EFE9}" destId="{FBA4D217-5D74-4D9D-B14A-9F20D6E37B6E}" srcOrd="0" destOrd="0" presId="urn:microsoft.com/office/officeart/2009/layout/CircleArrowProcess"/>
    <dgm:cxn modelId="{64178335-5D66-4FE8-8908-C57B4878B92E}" type="presParOf" srcId="{2CB75BDA-838A-48C9-BF65-AC2F2FE608F0}" destId="{218C414F-CFCA-4FFB-A3D7-D88E81E76BA8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C9826B6-7F32-4682-8FD1-9BAFFEC61609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5" csCatId="colorful" phldr="1"/>
      <dgm:spPr/>
    </dgm:pt>
    <dgm:pt modelId="{C1A670AA-15A9-466E-9B64-B354A3A41E90}">
      <dgm:prSet phldrT="[Text]" custT="1"/>
      <dgm:spPr/>
      <dgm:t>
        <a:bodyPr/>
        <a:lstStyle/>
        <a:p>
          <a:r>
            <a:rPr lang="en-US" sz="1100" dirty="0">
              <a:latin typeface="+mn-lt"/>
            </a:rPr>
            <a:t>Control Development</a:t>
          </a:r>
        </a:p>
      </dgm:t>
    </dgm:pt>
    <dgm:pt modelId="{83862523-1CC4-4613-A2A2-B5F22C4C15FA}" type="parTrans" cxnId="{B8025148-75D2-4EEA-B084-FC9D4907C925}">
      <dgm:prSet/>
      <dgm:spPr/>
      <dgm:t>
        <a:bodyPr/>
        <a:lstStyle/>
        <a:p>
          <a:endParaRPr lang="en-US"/>
        </a:p>
      </dgm:t>
    </dgm:pt>
    <dgm:pt modelId="{B035BE5B-7782-4371-99A2-25B6C980A3AB}" type="sibTrans" cxnId="{B8025148-75D2-4EEA-B084-FC9D4907C925}">
      <dgm:prSet/>
      <dgm:spPr/>
      <dgm:t>
        <a:bodyPr/>
        <a:lstStyle/>
        <a:p>
          <a:endParaRPr lang="en-US"/>
        </a:p>
      </dgm:t>
    </dgm:pt>
    <dgm:pt modelId="{8EEDF176-82F1-4DF9-AC9B-6669D834FEB6}">
      <dgm:prSet phldrT="[Text]" custT="1"/>
      <dgm:spPr/>
      <dgm:t>
        <a:bodyPr/>
        <a:lstStyle/>
        <a:p>
          <a:pPr algn="ctr"/>
          <a:r>
            <a:rPr lang="en-US" sz="1100" dirty="0"/>
            <a:t>Simulation &amp; Experimental Validation</a:t>
          </a:r>
        </a:p>
      </dgm:t>
    </dgm:pt>
    <dgm:pt modelId="{28B18FD2-3952-458B-B19A-400550A6B0E6}" type="parTrans" cxnId="{8BE9CF27-09C8-4B08-A6FA-F13AFFB2648E}">
      <dgm:prSet/>
      <dgm:spPr/>
      <dgm:t>
        <a:bodyPr/>
        <a:lstStyle/>
        <a:p>
          <a:endParaRPr lang="en-US"/>
        </a:p>
      </dgm:t>
    </dgm:pt>
    <dgm:pt modelId="{C8686350-629B-4FB8-A6C7-3CE6FFE403FB}" type="sibTrans" cxnId="{8BE9CF27-09C8-4B08-A6FA-F13AFFB2648E}">
      <dgm:prSet/>
      <dgm:spPr/>
      <dgm:t>
        <a:bodyPr/>
        <a:lstStyle/>
        <a:p>
          <a:endParaRPr lang="en-US"/>
        </a:p>
      </dgm:t>
    </dgm:pt>
    <dgm:pt modelId="{2CB75BDA-838A-48C9-BF65-AC2F2FE608F0}" type="pres">
      <dgm:prSet presAssocID="{9C9826B6-7F32-4682-8FD1-9BAFFEC61609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BBB32D3-2C2E-4D94-BD2F-0E3E9C401BA4}" type="pres">
      <dgm:prSet presAssocID="{C1A670AA-15A9-466E-9B64-B354A3A41E90}" presName="Accent1" presStyleCnt="0"/>
      <dgm:spPr/>
    </dgm:pt>
    <dgm:pt modelId="{C99C270A-E98D-4962-B3C1-8B8AAE819DDB}" type="pres">
      <dgm:prSet presAssocID="{C1A670AA-15A9-466E-9B64-B354A3A41E90}" presName="Accent" presStyleLbl="node1" presStyleIdx="0" presStyleCnt="2"/>
      <dgm:spPr/>
    </dgm:pt>
    <dgm:pt modelId="{9E7E6AD5-C6A1-4673-8F2D-1837CCB56753}" type="pres">
      <dgm:prSet presAssocID="{C1A670AA-15A9-466E-9B64-B354A3A41E90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1CA62A8B-B92C-46D7-9ACD-7ACECB93EFE9}" type="pres">
      <dgm:prSet presAssocID="{8EEDF176-82F1-4DF9-AC9B-6669D834FEB6}" presName="Accent2" presStyleCnt="0"/>
      <dgm:spPr/>
    </dgm:pt>
    <dgm:pt modelId="{FBA4D217-5D74-4D9D-B14A-9F20D6E37B6E}" type="pres">
      <dgm:prSet presAssocID="{8EEDF176-82F1-4DF9-AC9B-6669D834FEB6}" presName="Accent" presStyleLbl="node1" presStyleIdx="1" presStyleCnt="2" custLinFactNeighborY="-674"/>
      <dgm:spPr/>
    </dgm:pt>
    <dgm:pt modelId="{218C414F-CFCA-4FFB-A3D7-D88E81E76BA8}" type="pres">
      <dgm:prSet presAssocID="{8EEDF176-82F1-4DF9-AC9B-6669D834FEB6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B8025148-75D2-4EEA-B084-FC9D4907C925}" srcId="{9C9826B6-7F32-4682-8FD1-9BAFFEC61609}" destId="{C1A670AA-15A9-466E-9B64-B354A3A41E90}" srcOrd="0" destOrd="0" parTransId="{83862523-1CC4-4613-A2A2-B5F22C4C15FA}" sibTransId="{B035BE5B-7782-4371-99A2-25B6C980A3AB}"/>
    <dgm:cxn modelId="{0BE3EBBB-7D5A-4681-AC6F-601D848FDF62}" type="presOf" srcId="{8EEDF176-82F1-4DF9-AC9B-6669D834FEB6}" destId="{218C414F-CFCA-4FFB-A3D7-D88E81E76BA8}" srcOrd="0" destOrd="0" presId="urn:microsoft.com/office/officeart/2009/layout/CircleArrowProcess"/>
    <dgm:cxn modelId="{8BE9CF27-09C8-4B08-A6FA-F13AFFB2648E}" srcId="{9C9826B6-7F32-4682-8FD1-9BAFFEC61609}" destId="{8EEDF176-82F1-4DF9-AC9B-6669D834FEB6}" srcOrd="1" destOrd="0" parTransId="{28B18FD2-3952-458B-B19A-400550A6B0E6}" sibTransId="{C8686350-629B-4FB8-A6C7-3CE6FFE403FB}"/>
    <dgm:cxn modelId="{B1A28984-C22D-4E26-A24C-09207F0275D7}" type="presOf" srcId="{9C9826B6-7F32-4682-8FD1-9BAFFEC61609}" destId="{2CB75BDA-838A-48C9-BF65-AC2F2FE608F0}" srcOrd="0" destOrd="0" presId="urn:microsoft.com/office/officeart/2009/layout/CircleArrowProcess"/>
    <dgm:cxn modelId="{DE5E8CE2-29E8-4AD0-A26D-4A79CD648FB7}" type="presOf" srcId="{C1A670AA-15A9-466E-9B64-B354A3A41E90}" destId="{9E7E6AD5-C6A1-4673-8F2D-1837CCB56753}" srcOrd="0" destOrd="0" presId="urn:microsoft.com/office/officeart/2009/layout/CircleArrowProcess"/>
    <dgm:cxn modelId="{644B0812-1610-4B9E-B8A8-6BCEE660760C}" type="presParOf" srcId="{2CB75BDA-838A-48C9-BF65-AC2F2FE608F0}" destId="{6BBB32D3-2C2E-4D94-BD2F-0E3E9C401BA4}" srcOrd="0" destOrd="0" presId="urn:microsoft.com/office/officeart/2009/layout/CircleArrowProcess"/>
    <dgm:cxn modelId="{0733BBFE-E7FC-4226-9C70-79C180441C88}" type="presParOf" srcId="{6BBB32D3-2C2E-4D94-BD2F-0E3E9C401BA4}" destId="{C99C270A-E98D-4962-B3C1-8B8AAE819DDB}" srcOrd="0" destOrd="0" presId="urn:microsoft.com/office/officeart/2009/layout/CircleArrowProcess"/>
    <dgm:cxn modelId="{7D90CB61-87B2-4037-9A82-EC500C4FE8B3}" type="presParOf" srcId="{2CB75BDA-838A-48C9-BF65-AC2F2FE608F0}" destId="{9E7E6AD5-C6A1-4673-8F2D-1837CCB56753}" srcOrd="1" destOrd="0" presId="urn:microsoft.com/office/officeart/2009/layout/CircleArrowProcess"/>
    <dgm:cxn modelId="{639ECB86-B07D-4718-B66F-318FE51D589C}" type="presParOf" srcId="{2CB75BDA-838A-48C9-BF65-AC2F2FE608F0}" destId="{1CA62A8B-B92C-46D7-9ACD-7ACECB93EFE9}" srcOrd="2" destOrd="0" presId="urn:microsoft.com/office/officeart/2009/layout/CircleArrowProcess"/>
    <dgm:cxn modelId="{EEB35AAB-65CA-41DF-8660-D35364F4F7CD}" type="presParOf" srcId="{1CA62A8B-B92C-46D7-9ACD-7ACECB93EFE9}" destId="{FBA4D217-5D74-4D9D-B14A-9F20D6E37B6E}" srcOrd="0" destOrd="0" presId="urn:microsoft.com/office/officeart/2009/layout/CircleArrowProcess"/>
    <dgm:cxn modelId="{64178335-5D66-4FE8-8908-C57B4878B92E}" type="presParOf" srcId="{2CB75BDA-838A-48C9-BF65-AC2F2FE608F0}" destId="{218C414F-CFCA-4FFB-A3D7-D88E81E76BA8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00613-BDCC-4CEA-91E8-FB2CF5AEC490}">
      <dsp:nvSpPr>
        <dsp:cNvPr id="0" name=""/>
        <dsp:cNvSpPr/>
      </dsp:nvSpPr>
      <dsp:spPr>
        <a:xfrm>
          <a:off x="1726666" y="150586"/>
          <a:ext cx="2117035" cy="2117035"/>
        </a:xfrm>
        <a:prstGeom prst="pie">
          <a:avLst>
            <a:gd name="adj1" fmla="val 16200000"/>
            <a:gd name="adj2" fmla="val 205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811899" y="466881"/>
        <a:ext cx="718279" cy="491454"/>
      </dsp:txXfrm>
    </dsp:sp>
    <dsp:sp modelId="{2F810ADF-7329-4860-AE5F-1131D05D5C64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3036204" y="1210364"/>
        <a:ext cx="630070" cy="531779"/>
      </dsp:txXfrm>
    </dsp:sp>
    <dsp:sp modelId="{7E397690-3428-4471-862E-72276D9EE2D2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3240000"/>
            <a:gd name="adj2" fmla="val 756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333045" y="1840434"/>
        <a:ext cx="756084" cy="453650"/>
      </dsp:txXfrm>
    </dsp:sp>
    <dsp:sp modelId="{7C9724C2-5D3B-476B-9BA8-506FA61A81CB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1753381" y="1210364"/>
        <a:ext cx="630070" cy="531779"/>
      </dsp:txXfrm>
    </dsp:sp>
    <dsp:sp modelId="{884C97EA-8BCA-4706-9B26-AE53EB06A358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1188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  <a:sp3d extrusionH="28000" prstMaterial="matte"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1961304" y="575253"/>
        <a:ext cx="718279" cy="4914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C270A-E98D-4962-B3C1-8B8AAE819DDB}">
      <dsp:nvSpPr>
        <dsp:cNvPr id="0" name=""/>
        <dsp:cNvSpPr/>
      </dsp:nvSpPr>
      <dsp:spPr>
        <a:xfrm>
          <a:off x="1308170" y="0"/>
          <a:ext cx="1421507" cy="142154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E6AD5-C6A1-4673-8F2D-1837CCB56753}">
      <dsp:nvSpPr>
        <dsp:cNvPr id="0" name=""/>
        <dsp:cNvSpPr/>
      </dsp:nvSpPr>
      <dsp:spPr>
        <a:xfrm>
          <a:off x="1622123" y="514658"/>
          <a:ext cx="793089" cy="39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+mn-lt"/>
            </a:rPr>
            <a:t>Control Development</a:t>
          </a:r>
        </a:p>
      </dsp:txBody>
      <dsp:txXfrm>
        <a:off x="1622123" y="514658"/>
        <a:ext cx="793089" cy="396497"/>
      </dsp:txXfrm>
    </dsp:sp>
    <dsp:sp modelId="{FBA4D217-5D74-4D9D-B14A-9F20D6E37B6E}">
      <dsp:nvSpPr>
        <dsp:cNvPr id="0" name=""/>
        <dsp:cNvSpPr/>
      </dsp:nvSpPr>
      <dsp:spPr>
        <a:xfrm>
          <a:off x="1014737" y="902921"/>
          <a:ext cx="1221183" cy="122169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C414F-CFCA-4FFB-A3D7-D88E81E76BA8}">
      <dsp:nvSpPr>
        <dsp:cNvPr id="0" name=""/>
        <dsp:cNvSpPr/>
      </dsp:nvSpPr>
      <dsp:spPr>
        <a:xfrm>
          <a:off x="1225578" y="1333035"/>
          <a:ext cx="793089" cy="39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Simulation &amp; Experimental Validation</a:t>
          </a:r>
        </a:p>
      </dsp:txBody>
      <dsp:txXfrm>
        <a:off x="1225578" y="1333035"/>
        <a:ext cx="793089" cy="3964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C270A-E98D-4962-B3C1-8B8AAE819DDB}">
      <dsp:nvSpPr>
        <dsp:cNvPr id="0" name=""/>
        <dsp:cNvSpPr/>
      </dsp:nvSpPr>
      <dsp:spPr>
        <a:xfrm>
          <a:off x="1308170" y="0"/>
          <a:ext cx="1421507" cy="142154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E6AD5-C6A1-4673-8F2D-1837CCB56753}">
      <dsp:nvSpPr>
        <dsp:cNvPr id="0" name=""/>
        <dsp:cNvSpPr/>
      </dsp:nvSpPr>
      <dsp:spPr>
        <a:xfrm>
          <a:off x="1622123" y="514658"/>
          <a:ext cx="793089" cy="39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+mn-lt"/>
            </a:rPr>
            <a:t>Control Development</a:t>
          </a:r>
        </a:p>
      </dsp:txBody>
      <dsp:txXfrm>
        <a:off x="1622123" y="514658"/>
        <a:ext cx="793089" cy="396497"/>
      </dsp:txXfrm>
    </dsp:sp>
    <dsp:sp modelId="{FBA4D217-5D74-4D9D-B14A-9F20D6E37B6E}">
      <dsp:nvSpPr>
        <dsp:cNvPr id="0" name=""/>
        <dsp:cNvSpPr/>
      </dsp:nvSpPr>
      <dsp:spPr>
        <a:xfrm>
          <a:off x="1014737" y="902921"/>
          <a:ext cx="1221183" cy="122169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C414F-CFCA-4FFB-A3D7-D88E81E76BA8}">
      <dsp:nvSpPr>
        <dsp:cNvPr id="0" name=""/>
        <dsp:cNvSpPr/>
      </dsp:nvSpPr>
      <dsp:spPr>
        <a:xfrm>
          <a:off x="1225578" y="1333035"/>
          <a:ext cx="793089" cy="39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Simulation &amp; Experimental Validation</a:t>
          </a:r>
        </a:p>
      </dsp:txBody>
      <dsp:txXfrm>
        <a:off x="1225578" y="1333035"/>
        <a:ext cx="793089" cy="39649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C270A-E98D-4962-B3C1-8B8AAE819DDB}">
      <dsp:nvSpPr>
        <dsp:cNvPr id="0" name=""/>
        <dsp:cNvSpPr/>
      </dsp:nvSpPr>
      <dsp:spPr>
        <a:xfrm>
          <a:off x="1308170" y="0"/>
          <a:ext cx="1421507" cy="142154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E6AD5-C6A1-4673-8F2D-1837CCB56753}">
      <dsp:nvSpPr>
        <dsp:cNvPr id="0" name=""/>
        <dsp:cNvSpPr/>
      </dsp:nvSpPr>
      <dsp:spPr>
        <a:xfrm>
          <a:off x="1622123" y="514658"/>
          <a:ext cx="793089" cy="39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+mn-lt"/>
            </a:rPr>
            <a:t>Control Development</a:t>
          </a:r>
        </a:p>
      </dsp:txBody>
      <dsp:txXfrm>
        <a:off x="1622123" y="514658"/>
        <a:ext cx="793089" cy="396497"/>
      </dsp:txXfrm>
    </dsp:sp>
    <dsp:sp modelId="{FBA4D217-5D74-4D9D-B14A-9F20D6E37B6E}">
      <dsp:nvSpPr>
        <dsp:cNvPr id="0" name=""/>
        <dsp:cNvSpPr/>
      </dsp:nvSpPr>
      <dsp:spPr>
        <a:xfrm>
          <a:off x="1014737" y="902921"/>
          <a:ext cx="1221183" cy="122169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C414F-CFCA-4FFB-A3D7-D88E81E76BA8}">
      <dsp:nvSpPr>
        <dsp:cNvPr id="0" name=""/>
        <dsp:cNvSpPr/>
      </dsp:nvSpPr>
      <dsp:spPr>
        <a:xfrm>
          <a:off x="1225578" y="1333035"/>
          <a:ext cx="793089" cy="39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Simulation &amp; Experimental Validation</a:t>
          </a:r>
        </a:p>
      </dsp:txBody>
      <dsp:txXfrm>
        <a:off x="1225578" y="1333035"/>
        <a:ext cx="793089" cy="39649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C270A-E98D-4962-B3C1-8B8AAE819DDB}">
      <dsp:nvSpPr>
        <dsp:cNvPr id="0" name=""/>
        <dsp:cNvSpPr/>
      </dsp:nvSpPr>
      <dsp:spPr>
        <a:xfrm>
          <a:off x="1308170" y="0"/>
          <a:ext cx="1421507" cy="142154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E6AD5-C6A1-4673-8F2D-1837CCB56753}">
      <dsp:nvSpPr>
        <dsp:cNvPr id="0" name=""/>
        <dsp:cNvSpPr/>
      </dsp:nvSpPr>
      <dsp:spPr>
        <a:xfrm>
          <a:off x="1622123" y="514658"/>
          <a:ext cx="793089" cy="39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+mn-lt"/>
            </a:rPr>
            <a:t>Control Development</a:t>
          </a:r>
        </a:p>
      </dsp:txBody>
      <dsp:txXfrm>
        <a:off x="1622123" y="514658"/>
        <a:ext cx="793089" cy="396497"/>
      </dsp:txXfrm>
    </dsp:sp>
    <dsp:sp modelId="{FBA4D217-5D74-4D9D-B14A-9F20D6E37B6E}">
      <dsp:nvSpPr>
        <dsp:cNvPr id="0" name=""/>
        <dsp:cNvSpPr/>
      </dsp:nvSpPr>
      <dsp:spPr>
        <a:xfrm>
          <a:off x="1014737" y="902921"/>
          <a:ext cx="1221183" cy="122169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C414F-CFCA-4FFB-A3D7-D88E81E76BA8}">
      <dsp:nvSpPr>
        <dsp:cNvPr id="0" name=""/>
        <dsp:cNvSpPr/>
      </dsp:nvSpPr>
      <dsp:spPr>
        <a:xfrm>
          <a:off x="1225578" y="1333035"/>
          <a:ext cx="793089" cy="39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Simulation &amp; Experimental Validation</a:t>
          </a:r>
        </a:p>
      </dsp:txBody>
      <dsp:txXfrm>
        <a:off x="1225578" y="1333035"/>
        <a:ext cx="793089" cy="39649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C270A-E98D-4962-B3C1-8B8AAE819DDB}">
      <dsp:nvSpPr>
        <dsp:cNvPr id="0" name=""/>
        <dsp:cNvSpPr/>
      </dsp:nvSpPr>
      <dsp:spPr>
        <a:xfrm>
          <a:off x="1308170" y="0"/>
          <a:ext cx="1421507" cy="142154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E6AD5-C6A1-4673-8F2D-1837CCB56753}">
      <dsp:nvSpPr>
        <dsp:cNvPr id="0" name=""/>
        <dsp:cNvSpPr/>
      </dsp:nvSpPr>
      <dsp:spPr>
        <a:xfrm>
          <a:off x="1622123" y="514658"/>
          <a:ext cx="793089" cy="39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+mn-lt"/>
            </a:rPr>
            <a:t>Control Development</a:t>
          </a:r>
        </a:p>
      </dsp:txBody>
      <dsp:txXfrm>
        <a:off x="1622123" y="514658"/>
        <a:ext cx="793089" cy="396497"/>
      </dsp:txXfrm>
    </dsp:sp>
    <dsp:sp modelId="{FBA4D217-5D74-4D9D-B14A-9F20D6E37B6E}">
      <dsp:nvSpPr>
        <dsp:cNvPr id="0" name=""/>
        <dsp:cNvSpPr/>
      </dsp:nvSpPr>
      <dsp:spPr>
        <a:xfrm>
          <a:off x="1014737" y="902921"/>
          <a:ext cx="1221183" cy="122169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C414F-CFCA-4FFB-A3D7-D88E81E76BA8}">
      <dsp:nvSpPr>
        <dsp:cNvPr id="0" name=""/>
        <dsp:cNvSpPr/>
      </dsp:nvSpPr>
      <dsp:spPr>
        <a:xfrm>
          <a:off x="1225578" y="1333035"/>
          <a:ext cx="793089" cy="39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Simulation &amp; Experimental Validation</a:t>
          </a:r>
        </a:p>
      </dsp:txBody>
      <dsp:txXfrm>
        <a:off x="1225578" y="1333035"/>
        <a:ext cx="793089" cy="3964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00613-BDCC-4CEA-91E8-FB2CF5AEC490}">
      <dsp:nvSpPr>
        <dsp:cNvPr id="0" name=""/>
        <dsp:cNvSpPr/>
      </dsp:nvSpPr>
      <dsp:spPr>
        <a:xfrm>
          <a:off x="1726666" y="150586"/>
          <a:ext cx="2117035" cy="2117035"/>
        </a:xfrm>
        <a:prstGeom prst="pie">
          <a:avLst>
            <a:gd name="adj1" fmla="val 16200000"/>
            <a:gd name="adj2" fmla="val 205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811899" y="466881"/>
        <a:ext cx="718279" cy="491454"/>
      </dsp:txXfrm>
    </dsp:sp>
    <dsp:sp modelId="{2F810ADF-7329-4860-AE5F-1131D05D5C64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3036204" y="1210364"/>
        <a:ext cx="630070" cy="531779"/>
      </dsp:txXfrm>
    </dsp:sp>
    <dsp:sp modelId="{7E397690-3428-4471-862E-72276D9EE2D2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3240000"/>
            <a:gd name="adj2" fmla="val 756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333045" y="1840434"/>
        <a:ext cx="756084" cy="453650"/>
      </dsp:txXfrm>
    </dsp:sp>
    <dsp:sp modelId="{7C9724C2-5D3B-476B-9BA8-506FA61A81CB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1753381" y="1210364"/>
        <a:ext cx="630070" cy="531779"/>
      </dsp:txXfrm>
    </dsp:sp>
    <dsp:sp modelId="{884C97EA-8BCA-4706-9B26-AE53EB06A358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1188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  <a:sp3d extrusionH="28000" prstMaterial="matte"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1961304" y="575253"/>
        <a:ext cx="718279" cy="4914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00613-BDCC-4CEA-91E8-FB2CF5AEC490}">
      <dsp:nvSpPr>
        <dsp:cNvPr id="0" name=""/>
        <dsp:cNvSpPr/>
      </dsp:nvSpPr>
      <dsp:spPr>
        <a:xfrm>
          <a:off x="1726666" y="150586"/>
          <a:ext cx="2117035" cy="2117035"/>
        </a:xfrm>
        <a:prstGeom prst="pie">
          <a:avLst>
            <a:gd name="adj1" fmla="val 16200000"/>
            <a:gd name="adj2" fmla="val 205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811899" y="466881"/>
        <a:ext cx="718279" cy="491454"/>
      </dsp:txXfrm>
    </dsp:sp>
    <dsp:sp modelId="{2F810ADF-7329-4860-AE5F-1131D05D5C64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3036204" y="1210364"/>
        <a:ext cx="630070" cy="531779"/>
      </dsp:txXfrm>
    </dsp:sp>
    <dsp:sp modelId="{7E397690-3428-4471-862E-72276D9EE2D2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3240000"/>
            <a:gd name="adj2" fmla="val 756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333045" y="1840434"/>
        <a:ext cx="756084" cy="453650"/>
      </dsp:txXfrm>
    </dsp:sp>
    <dsp:sp modelId="{7C9724C2-5D3B-476B-9BA8-506FA61A81CB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1753381" y="1210364"/>
        <a:ext cx="630070" cy="531779"/>
      </dsp:txXfrm>
    </dsp:sp>
    <dsp:sp modelId="{884C97EA-8BCA-4706-9B26-AE53EB06A358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1188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  <a:sp3d extrusionH="28000" prstMaterial="matte"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1961304" y="575253"/>
        <a:ext cx="718279" cy="4914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00613-BDCC-4CEA-91E8-FB2CF5AEC490}">
      <dsp:nvSpPr>
        <dsp:cNvPr id="0" name=""/>
        <dsp:cNvSpPr/>
      </dsp:nvSpPr>
      <dsp:spPr>
        <a:xfrm>
          <a:off x="1726666" y="150586"/>
          <a:ext cx="2117035" cy="2117035"/>
        </a:xfrm>
        <a:prstGeom prst="pie">
          <a:avLst>
            <a:gd name="adj1" fmla="val 16200000"/>
            <a:gd name="adj2" fmla="val 205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811899" y="466881"/>
        <a:ext cx="718279" cy="491454"/>
      </dsp:txXfrm>
    </dsp:sp>
    <dsp:sp modelId="{2F810ADF-7329-4860-AE5F-1131D05D5C64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3036204" y="1210364"/>
        <a:ext cx="630070" cy="531779"/>
      </dsp:txXfrm>
    </dsp:sp>
    <dsp:sp modelId="{7E397690-3428-4471-862E-72276D9EE2D2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3240000"/>
            <a:gd name="adj2" fmla="val 756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333045" y="1840434"/>
        <a:ext cx="756084" cy="453650"/>
      </dsp:txXfrm>
    </dsp:sp>
    <dsp:sp modelId="{7C9724C2-5D3B-476B-9BA8-506FA61A81CB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1753381" y="1210364"/>
        <a:ext cx="630070" cy="531779"/>
      </dsp:txXfrm>
    </dsp:sp>
    <dsp:sp modelId="{884C97EA-8BCA-4706-9B26-AE53EB06A358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1188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  <a:sp3d extrusionH="28000" prstMaterial="matte"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1961304" y="575253"/>
        <a:ext cx="718279" cy="4914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00613-BDCC-4CEA-91E8-FB2CF5AEC490}">
      <dsp:nvSpPr>
        <dsp:cNvPr id="0" name=""/>
        <dsp:cNvSpPr/>
      </dsp:nvSpPr>
      <dsp:spPr>
        <a:xfrm>
          <a:off x="1726666" y="150586"/>
          <a:ext cx="2117035" cy="2117035"/>
        </a:xfrm>
        <a:prstGeom prst="pie">
          <a:avLst>
            <a:gd name="adj1" fmla="val 16200000"/>
            <a:gd name="adj2" fmla="val 205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811899" y="466881"/>
        <a:ext cx="718279" cy="491454"/>
      </dsp:txXfrm>
    </dsp:sp>
    <dsp:sp modelId="{2F810ADF-7329-4860-AE5F-1131D05D5C64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3036204" y="1210364"/>
        <a:ext cx="630070" cy="531779"/>
      </dsp:txXfrm>
    </dsp:sp>
    <dsp:sp modelId="{7E397690-3428-4471-862E-72276D9EE2D2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3240000"/>
            <a:gd name="adj2" fmla="val 756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333045" y="1840434"/>
        <a:ext cx="756084" cy="453650"/>
      </dsp:txXfrm>
    </dsp:sp>
    <dsp:sp modelId="{7C9724C2-5D3B-476B-9BA8-506FA61A81CB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1753381" y="1210364"/>
        <a:ext cx="630070" cy="531779"/>
      </dsp:txXfrm>
    </dsp:sp>
    <dsp:sp modelId="{884C97EA-8BCA-4706-9B26-AE53EB06A358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1188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  <a:sp3d extrusionH="28000" prstMaterial="matte"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1961304" y="575253"/>
        <a:ext cx="718279" cy="4914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00613-BDCC-4CEA-91E8-FB2CF5AEC490}">
      <dsp:nvSpPr>
        <dsp:cNvPr id="0" name=""/>
        <dsp:cNvSpPr/>
      </dsp:nvSpPr>
      <dsp:spPr>
        <a:xfrm>
          <a:off x="1726666" y="150586"/>
          <a:ext cx="2117035" cy="2117035"/>
        </a:xfrm>
        <a:prstGeom prst="pie">
          <a:avLst>
            <a:gd name="adj1" fmla="val 16200000"/>
            <a:gd name="adj2" fmla="val 205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811899" y="466881"/>
        <a:ext cx="718279" cy="491454"/>
      </dsp:txXfrm>
    </dsp:sp>
    <dsp:sp modelId="{2F810ADF-7329-4860-AE5F-1131D05D5C64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3036204" y="1210364"/>
        <a:ext cx="630070" cy="531779"/>
      </dsp:txXfrm>
    </dsp:sp>
    <dsp:sp modelId="{7E397690-3428-4471-862E-72276D9EE2D2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3240000"/>
            <a:gd name="adj2" fmla="val 756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2333045" y="1840434"/>
        <a:ext cx="756084" cy="453650"/>
      </dsp:txXfrm>
    </dsp:sp>
    <dsp:sp modelId="{7C9724C2-5D3B-476B-9BA8-506FA61A81CB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1753381" y="1210364"/>
        <a:ext cx="630070" cy="531779"/>
      </dsp:txXfrm>
    </dsp:sp>
    <dsp:sp modelId="{884C97EA-8BCA-4706-9B26-AE53EB06A358}">
      <dsp:nvSpPr>
        <dsp:cNvPr id="0" name=""/>
        <dsp:cNvSpPr/>
      </dsp:nvSpPr>
      <dsp:spPr>
        <a:xfrm>
          <a:off x="1652570" y="252658"/>
          <a:ext cx="2117035" cy="2117035"/>
        </a:xfrm>
        <a:prstGeom prst="pie">
          <a:avLst>
            <a:gd name="adj1" fmla="val 1188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  <a:sp3d extrusionH="28000" prstMaterial="matte"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1961304" y="575253"/>
        <a:ext cx="718279" cy="4914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C270A-E98D-4962-B3C1-8B8AAE819DDB}">
      <dsp:nvSpPr>
        <dsp:cNvPr id="0" name=""/>
        <dsp:cNvSpPr/>
      </dsp:nvSpPr>
      <dsp:spPr>
        <a:xfrm>
          <a:off x="1308170" y="0"/>
          <a:ext cx="1421507" cy="142154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E6AD5-C6A1-4673-8F2D-1837CCB56753}">
      <dsp:nvSpPr>
        <dsp:cNvPr id="0" name=""/>
        <dsp:cNvSpPr/>
      </dsp:nvSpPr>
      <dsp:spPr>
        <a:xfrm>
          <a:off x="1622123" y="514658"/>
          <a:ext cx="793089" cy="39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+mn-lt"/>
            </a:rPr>
            <a:t>Control Development</a:t>
          </a:r>
        </a:p>
      </dsp:txBody>
      <dsp:txXfrm>
        <a:off x="1622123" y="514658"/>
        <a:ext cx="793089" cy="396497"/>
      </dsp:txXfrm>
    </dsp:sp>
    <dsp:sp modelId="{FBA4D217-5D74-4D9D-B14A-9F20D6E37B6E}">
      <dsp:nvSpPr>
        <dsp:cNvPr id="0" name=""/>
        <dsp:cNvSpPr/>
      </dsp:nvSpPr>
      <dsp:spPr>
        <a:xfrm>
          <a:off x="1014737" y="902921"/>
          <a:ext cx="1221183" cy="122169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C414F-CFCA-4FFB-A3D7-D88E81E76BA8}">
      <dsp:nvSpPr>
        <dsp:cNvPr id="0" name=""/>
        <dsp:cNvSpPr/>
      </dsp:nvSpPr>
      <dsp:spPr>
        <a:xfrm>
          <a:off x="1225578" y="1333035"/>
          <a:ext cx="793089" cy="39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Simulation &amp; Experimental Validation</a:t>
          </a:r>
        </a:p>
      </dsp:txBody>
      <dsp:txXfrm>
        <a:off x="1225578" y="1333035"/>
        <a:ext cx="793089" cy="3964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C270A-E98D-4962-B3C1-8B8AAE819DDB}">
      <dsp:nvSpPr>
        <dsp:cNvPr id="0" name=""/>
        <dsp:cNvSpPr/>
      </dsp:nvSpPr>
      <dsp:spPr>
        <a:xfrm>
          <a:off x="1308170" y="0"/>
          <a:ext cx="1421507" cy="142154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E6AD5-C6A1-4673-8F2D-1837CCB56753}">
      <dsp:nvSpPr>
        <dsp:cNvPr id="0" name=""/>
        <dsp:cNvSpPr/>
      </dsp:nvSpPr>
      <dsp:spPr>
        <a:xfrm>
          <a:off x="1622123" y="514658"/>
          <a:ext cx="793089" cy="39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+mn-lt"/>
            </a:rPr>
            <a:t>Control Development</a:t>
          </a:r>
        </a:p>
      </dsp:txBody>
      <dsp:txXfrm>
        <a:off x="1622123" y="514658"/>
        <a:ext cx="793089" cy="396497"/>
      </dsp:txXfrm>
    </dsp:sp>
    <dsp:sp modelId="{FBA4D217-5D74-4D9D-B14A-9F20D6E37B6E}">
      <dsp:nvSpPr>
        <dsp:cNvPr id="0" name=""/>
        <dsp:cNvSpPr/>
      </dsp:nvSpPr>
      <dsp:spPr>
        <a:xfrm>
          <a:off x="1014737" y="902921"/>
          <a:ext cx="1221183" cy="122169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C414F-CFCA-4FFB-A3D7-D88E81E76BA8}">
      <dsp:nvSpPr>
        <dsp:cNvPr id="0" name=""/>
        <dsp:cNvSpPr/>
      </dsp:nvSpPr>
      <dsp:spPr>
        <a:xfrm>
          <a:off x="1225578" y="1333035"/>
          <a:ext cx="793089" cy="39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Simulation &amp; Experimental Validation</a:t>
          </a:r>
        </a:p>
      </dsp:txBody>
      <dsp:txXfrm>
        <a:off x="1225578" y="1333035"/>
        <a:ext cx="793089" cy="39649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C270A-E98D-4962-B3C1-8B8AAE819DDB}">
      <dsp:nvSpPr>
        <dsp:cNvPr id="0" name=""/>
        <dsp:cNvSpPr/>
      </dsp:nvSpPr>
      <dsp:spPr>
        <a:xfrm>
          <a:off x="1308170" y="0"/>
          <a:ext cx="1421507" cy="142154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E6AD5-C6A1-4673-8F2D-1837CCB56753}">
      <dsp:nvSpPr>
        <dsp:cNvPr id="0" name=""/>
        <dsp:cNvSpPr/>
      </dsp:nvSpPr>
      <dsp:spPr>
        <a:xfrm>
          <a:off x="1622123" y="514658"/>
          <a:ext cx="793089" cy="39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+mn-lt"/>
            </a:rPr>
            <a:t>Control Development</a:t>
          </a:r>
        </a:p>
      </dsp:txBody>
      <dsp:txXfrm>
        <a:off x="1622123" y="514658"/>
        <a:ext cx="793089" cy="396497"/>
      </dsp:txXfrm>
    </dsp:sp>
    <dsp:sp modelId="{FBA4D217-5D74-4D9D-B14A-9F20D6E37B6E}">
      <dsp:nvSpPr>
        <dsp:cNvPr id="0" name=""/>
        <dsp:cNvSpPr/>
      </dsp:nvSpPr>
      <dsp:spPr>
        <a:xfrm>
          <a:off x="1014737" y="902921"/>
          <a:ext cx="1221183" cy="122169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C414F-CFCA-4FFB-A3D7-D88E81E76BA8}">
      <dsp:nvSpPr>
        <dsp:cNvPr id="0" name=""/>
        <dsp:cNvSpPr/>
      </dsp:nvSpPr>
      <dsp:spPr>
        <a:xfrm>
          <a:off x="1225578" y="1333035"/>
          <a:ext cx="793089" cy="39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Simulation &amp; Experimental Validation</a:t>
          </a:r>
        </a:p>
      </dsp:txBody>
      <dsp:txXfrm>
        <a:off x="1225578" y="1333035"/>
        <a:ext cx="793089" cy="396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3/10/2016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3/10/2016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491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4361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2979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>
                <a:solidFill>
                  <a:prstClr val="black"/>
                </a:solidFill>
              </a:rPr>
              <a:pPr/>
              <a:t>40</a:t>
            </a:fld>
            <a:endParaRPr lang="nl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454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37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841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774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935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256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39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7798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4709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356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670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9274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8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9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65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99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2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52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885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130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494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44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7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458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tabLst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7249F-277F-45AF-AB8D-91262644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0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2.jp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36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7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3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Relationship Id="rId9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40.png"/><Relationship Id="rId7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3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Relationship Id="rId9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Relationship Id="rId9" Type="http://schemas.openxmlformats.org/officeDocument/2006/relationships/image" Target="../media/image5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tongduyson.github.io/publication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83768" y="188640"/>
            <a:ext cx="6264240" cy="2259200"/>
          </a:xfrm>
        </p:spPr>
        <p:txBody>
          <a:bodyPr/>
          <a:lstStyle/>
          <a:p>
            <a:pPr algn="ctr"/>
            <a:r>
              <a:rPr lang="nl-BE" sz="3600" dirty="0" err="1"/>
              <a:t>Robust</a:t>
            </a:r>
            <a:r>
              <a:rPr lang="nl-BE" sz="3600" dirty="0"/>
              <a:t> Multi-</a:t>
            </a:r>
            <a:r>
              <a:rPr lang="nl-BE" sz="3600" dirty="0" err="1"/>
              <a:t>objective</a:t>
            </a:r>
            <a:r>
              <a:rPr lang="nl-BE" sz="3600" dirty="0"/>
              <a:t> </a:t>
            </a:r>
            <a:br>
              <a:rPr lang="nl-BE" sz="3600" dirty="0"/>
            </a:br>
            <a:r>
              <a:rPr lang="nl-BE" sz="3600" dirty="0" err="1"/>
              <a:t>Iterative</a:t>
            </a:r>
            <a:r>
              <a:rPr lang="nl-BE" sz="3600" dirty="0"/>
              <a:t> Learning Control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771800" y="3243863"/>
            <a:ext cx="5580000" cy="2633409"/>
          </a:xfrm>
        </p:spPr>
        <p:txBody>
          <a:bodyPr/>
          <a:lstStyle/>
          <a:p>
            <a:pPr algn="ctr"/>
            <a:r>
              <a:rPr lang="nl-BE" dirty="0">
                <a:solidFill>
                  <a:schemeClr val="bg2"/>
                </a:solidFill>
              </a:rPr>
              <a:t>Tong </a:t>
            </a:r>
            <a:r>
              <a:rPr lang="nl-BE" dirty="0" err="1">
                <a:solidFill>
                  <a:schemeClr val="bg2"/>
                </a:solidFill>
              </a:rPr>
              <a:t>Duy</a:t>
            </a:r>
            <a:r>
              <a:rPr lang="nl-BE" dirty="0">
                <a:solidFill>
                  <a:schemeClr val="bg2"/>
                </a:solidFill>
              </a:rPr>
              <a:t> Son</a:t>
            </a:r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r>
              <a:rPr lang="nl-BE" dirty="0" err="1"/>
              <a:t>Promoters</a:t>
            </a:r>
            <a:endParaRPr lang="nl-BE" dirty="0"/>
          </a:p>
          <a:p>
            <a:pPr algn="ctr"/>
            <a:r>
              <a:rPr lang="nl-BE" dirty="0"/>
              <a:t>Prof. Jan </a:t>
            </a:r>
            <a:r>
              <a:rPr lang="nl-BE" dirty="0" err="1"/>
              <a:t>Swevers</a:t>
            </a:r>
            <a:endParaRPr lang="nl-BE" dirty="0"/>
          </a:p>
          <a:p>
            <a:pPr algn="ctr"/>
            <a:r>
              <a:rPr lang="nl-BE" dirty="0"/>
              <a:t>Prof. </a:t>
            </a:r>
            <a:r>
              <a:rPr lang="nl-BE" dirty="0" err="1"/>
              <a:t>Goele</a:t>
            </a:r>
            <a:r>
              <a:rPr lang="nl-BE" dirty="0"/>
              <a:t> </a:t>
            </a:r>
            <a:r>
              <a:rPr lang="nl-BE" dirty="0" err="1"/>
              <a:t>Pipeleers</a:t>
            </a:r>
            <a:endParaRPr lang="nl-BE" dirty="0"/>
          </a:p>
          <a:p>
            <a:pPr algn="ctr"/>
            <a:endParaRPr lang="nl-BE" dirty="0"/>
          </a:p>
          <a:p>
            <a:pPr algn="ctr"/>
            <a:endParaRPr lang="nl-BE" sz="1600" dirty="0"/>
          </a:p>
          <a:p>
            <a:pPr algn="ctr"/>
            <a:r>
              <a:rPr lang="nl-BE" sz="1600" dirty="0"/>
              <a:t>September 2016</a:t>
            </a:r>
          </a:p>
        </p:txBody>
      </p:sp>
      <p:sp>
        <p:nvSpPr>
          <p:cNvPr id="4" name="AutoShape 2" descr="https://gitlab.mech.kuleuven.be/meco-presentations/logo/raw/master/png/short_black.png"/>
          <p:cNvSpPr>
            <a:spLocks noChangeAspect="1" noChangeArrowheads="1"/>
          </p:cNvSpPr>
          <p:nvPr/>
        </p:nvSpPr>
        <p:spPr bwMode="auto">
          <a:xfrm>
            <a:off x="2915816" y="1013439"/>
            <a:ext cx="720080" cy="72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10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703090" y="3068960"/>
            <a:ext cx="504537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Desired output: pick an object from A to B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Question: What input should you apply?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703090" y="1765962"/>
            <a:ext cx="4606883" cy="1152128"/>
            <a:chOff x="3707904" y="1700808"/>
            <a:chExt cx="4606883" cy="1152128"/>
          </a:xfrm>
        </p:grpSpPr>
        <p:cxnSp>
          <p:nvCxnSpPr>
            <p:cNvPr id="9" name="Straight Arrow Connector 8"/>
            <p:cNvCxnSpPr>
              <a:endCxn id="5" idx="1"/>
            </p:cNvCxnSpPr>
            <p:nvPr/>
          </p:nvCxnSpPr>
          <p:spPr>
            <a:xfrm>
              <a:off x="3775490" y="2276872"/>
              <a:ext cx="13681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300192" y="2276872"/>
              <a:ext cx="13681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5143642" y="1700808"/>
              <a:ext cx="1152128" cy="1152128"/>
              <a:chOff x="5143642" y="1700808"/>
              <a:chExt cx="1152128" cy="115212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5143642" y="1700808"/>
                <a:ext cx="1152128" cy="1152128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8" name="Picture 4" descr="Image result for industrial robot abb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07401" y="1802836"/>
                <a:ext cx="948072" cy="9480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3707904" y="1802836"/>
              <a:ext cx="734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88224" y="1802836"/>
              <a:ext cx="1726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desired output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881388" y="1162880"/>
            <a:ext cx="3615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 a robot arm in a factory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9552" y="141529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Sketch of Control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57712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703090" y="3068960"/>
            <a:ext cx="504537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Desired output: pick an object from A to B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Question: What input should you apply?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703090" y="1765962"/>
            <a:ext cx="4606883" cy="1152128"/>
            <a:chOff x="3707904" y="1700808"/>
            <a:chExt cx="4606883" cy="1152128"/>
          </a:xfrm>
        </p:grpSpPr>
        <p:cxnSp>
          <p:nvCxnSpPr>
            <p:cNvPr id="9" name="Straight Arrow Connector 8"/>
            <p:cNvCxnSpPr>
              <a:endCxn id="5" idx="1"/>
            </p:cNvCxnSpPr>
            <p:nvPr/>
          </p:nvCxnSpPr>
          <p:spPr>
            <a:xfrm>
              <a:off x="3775490" y="2276872"/>
              <a:ext cx="13681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300192" y="2276872"/>
              <a:ext cx="13681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5143642" y="1700808"/>
              <a:ext cx="1152128" cy="1152128"/>
              <a:chOff x="5143642" y="1700808"/>
              <a:chExt cx="1152128" cy="115212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5143642" y="1700808"/>
                <a:ext cx="1152128" cy="1152128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8" name="Picture 4" descr="Image result for industrial robot abb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07401" y="1802836"/>
                <a:ext cx="948072" cy="9480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3707904" y="1802836"/>
              <a:ext cx="734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88224" y="1802836"/>
              <a:ext cx="1726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desired output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4408965" y="1131381"/>
            <a:ext cx="28651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knowledge of the system!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9552" y="141529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Sketch of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22693" y="3052233"/>
                <a:ext cx="1307859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693" y="3052233"/>
                <a:ext cx="1307859" cy="307777"/>
              </a:xfrm>
              <a:prstGeom prst="rect">
                <a:avLst/>
              </a:prstGeom>
              <a:blipFill>
                <a:blip r:embed="rId3"/>
                <a:stretch>
                  <a:fillRect l="-3721" r="-5581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1399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91" y="59744"/>
            <a:ext cx="8334000" cy="900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Sketch of Control</a:t>
            </a:r>
          </a:p>
        </p:txBody>
      </p:sp>
      <p:grpSp>
        <p:nvGrpSpPr>
          <p:cNvPr id="2049" name="Group 2048"/>
          <p:cNvGrpSpPr/>
          <p:nvPr/>
        </p:nvGrpSpPr>
        <p:grpSpPr>
          <a:xfrm>
            <a:off x="1732897" y="1707787"/>
            <a:ext cx="6428089" cy="1885514"/>
            <a:chOff x="1210476" y="1543337"/>
            <a:chExt cx="6428089" cy="1885514"/>
          </a:xfrm>
        </p:grpSpPr>
        <p:grpSp>
          <p:nvGrpSpPr>
            <p:cNvPr id="15" name="Group 14"/>
            <p:cNvGrpSpPr/>
            <p:nvPr/>
          </p:nvGrpSpPr>
          <p:grpSpPr>
            <a:xfrm>
              <a:off x="3745711" y="1543337"/>
              <a:ext cx="3892854" cy="1152128"/>
              <a:chOff x="3775490" y="1700808"/>
              <a:chExt cx="3892854" cy="1152128"/>
            </a:xfrm>
          </p:grpSpPr>
          <p:cxnSp>
            <p:nvCxnSpPr>
              <p:cNvPr id="9" name="Straight Arrow Connector 8"/>
              <p:cNvCxnSpPr>
                <a:endCxn id="5" idx="1"/>
              </p:cNvCxnSpPr>
              <p:nvPr/>
            </p:nvCxnSpPr>
            <p:spPr>
              <a:xfrm>
                <a:off x="3775490" y="2276872"/>
                <a:ext cx="136815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6300192" y="2276872"/>
                <a:ext cx="136815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143642" y="1700808"/>
                <a:ext cx="1152128" cy="1152128"/>
                <a:chOff x="5143642" y="1700808"/>
                <a:chExt cx="1152128" cy="1152128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5143642" y="1700808"/>
                  <a:ext cx="1152128" cy="1152128"/>
                </a:xfrm>
                <a:prstGeom prst="roundRect">
                  <a:avLst/>
                </a:prstGeom>
                <a:solidFill>
                  <a:schemeClr val="bg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28" name="Picture 4" descr="Image result for industrial robot abb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07401" y="1802836"/>
                  <a:ext cx="948072" cy="9480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3" name="Rounded Rectangle 12"/>
            <p:cNvSpPr/>
            <p:nvPr/>
          </p:nvSpPr>
          <p:spPr>
            <a:xfrm>
              <a:off x="2578627" y="1543337"/>
              <a:ext cx="1334943" cy="1152128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FeedbackController</a:t>
              </a:r>
              <a:endPara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210476" y="2119401"/>
              <a:ext cx="13681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8" name="Group 2047"/>
            <p:cNvGrpSpPr/>
            <p:nvPr/>
          </p:nvGrpSpPr>
          <p:grpSpPr>
            <a:xfrm>
              <a:off x="1832437" y="2013327"/>
              <a:ext cx="5164675" cy="1415524"/>
              <a:chOff x="1832437" y="2013327"/>
              <a:chExt cx="5164675" cy="14155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5153405" y="2742969"/>
                    <a:ext cx="11809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3405" y="2742969"/>
                    <a:ext cx="1180901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124" r="-6186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Elbow Connector 20"/>
              <p:cNvCxnSpPr/>
              <p:nvPr/>
            </p:nvCxnSpPr>
            <p:spPr>
              <a:xfrm rot="10800000" flipV="1">
                <a:off x="1937175" y="2125852"/>
                <a:ext cx="5059937" cy="1302998"/>
              </a:xfrm>
              <a:prstGeom prst="bentConnector3">
                <a:avLst>
                  <a:gd name="adj1" fmla="val -1116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1931178" y="2236256"/>
                <a:ext cx="0" cy="119259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1832437" y="2013327"/>
                <a:ext cx="209475" cy="212148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1732897" y="4695123"/>
            <a:ext cx="6453053" cy="1152128"/>
            <a:chOff x="1181347" y="4150269"/>
            <a:chExt cx="6453053" cy="1152128"/>
          </a:xfrm>
        </p:grpSpPr>
        <p:grpSp>
          <p:nvGrpSpPr>
            <p:cNvPr id="31" name="Group 30"/>
            <p:cNvGrpSpPr/>
            <p:nvPr/>
          </p:nvGrpSpPr>
          <p:grpSpPr>
            <a:xfrm>
              <a:off x="3741546" y="4150269"/>
              <a:ext cx="3892854" cy="1152128"/>
              <a:chOff x="3775490" y="1700808"/>
              <a:chExt cx="3892854" cy="1152128"/>
            </a:xfrm>
          </p:grpSpPr>
          <p:cxnSp>
            <p:nvCxnSpPr>
              <p:cNvPr id="32" name="Straight Arrow Connector 31"/>
              <p:cNvCxnSpPr>
                <a:endCxn id="35" idx="1"/>
              </p:cNvCxnSpPr>
              <p:nvPr/>
            </p:nvCxnSpPr>
            <p:spPr>
              <a:xfrm>
                <a:off x="3775490" y="2276872"/>
                <a:ext cx="136815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6300192" y="2276872"/>
                <a:ext cx="136815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/>
              <p:cNvGrpSpPr/>
              <p:nvPr/>
            </p:nvGrpSpPr>
            <p:grpSpPr>
              <a:xfrm>
                <a:off x="5143642" y="1700808"/>
                <a:ext cx="1152128" cy="1152128"/>
                <a:chOff x="5143642" y="1700808"/>
                <a:chExt cx="1152128" cy="1152128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5143642" y="1700808"/>
                  <a:ext cx="1152128" cy="1152128"/>
                </a:xfrm>
                <a:prstGeom prst="roundRect">
                  <a:avLst/>
                </a:prstGeom>
                <a:solidFill>
                  <a:schemeClr val="bg2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6" name="Picture 4" descr="Image result for industrial robot abb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07401" y="1802836"/>
                  <a:ext cx="948072" cy="9480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37" name="Rounded Rectangle 36"/>
            <p:cNvSpPr/>
            <p:nvPr/>
          </p:nvSpPr>
          <p:spPr>
            <a:xfrm>
              <a:off x="2531840" y="4150269"/>
              <a:ext cx="1632626" cy="1152128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Feedforward Controller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181347" y="4726333"/>
              <a:ext cx="13681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ounded Rectangle 29"/>
          <p:cNvSpPr/>
          <p:nvPr/>
        </p:nvSpPr>
        <p:spPr>
          <a:xfrm>
            <a:off x="296075" y="1379075"/>
            <a:ext cx="1436821" cy="609765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24810" y="4221088"/>
            <a:ext cx="1870926" cy="649014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Feedforward</a:t>
            </a:r>
            <a:endParaRPr lang="en-US" sz="24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1352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76" y="0"/>
            <a:ext cx="8334000" cy="900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Sketch of Control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1619318"/>
            <a:ext cx="340484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 uncertainty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Disturbance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Transient response, lag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Non-minimum phase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8190" y="4653136"/>
            <a:ext cx="5984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Highly dependent on accuracy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Disturbance has to be known</a:t>
            </a:r>
          </a:p>
        </p:txBody>
      </p:sp>
      <p:sp>
        <p:nvSpPr>
          <p:cNvPr id="7" name="Rounded Rectangle 29"/>
          <p:cNvSpPr/>
          <p:nvPr/>
        </p:nvSpPr>
        <p:spPr>
          <a:xfrm>
            <a:off x="296075" y="1379075"/>
            <a:ext cx="1436821" cy="609765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sp>
        <p:nvSpPr>
          <p:cNvPr id="8" name="Rounded Rectangle 43"/>
          <p:cNvSpPr/>
          <p:nvPr/>
        </p:nvSpPr>
        <p:spPr>
          <a:xfrm>
            <a:off x="324810" y="4221088"/>
            <a:ext cx="1870926" cy="649014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Feedforward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70039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76" y="0"/>
            <a:ext cx="8334000" cy="900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Sketch of Control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1619318"/>
            <a:ext cx="340484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 uncertainty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Disturbance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Transient response, lag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Non-minimum phase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8190" y="4653136"/>
            <a:ext cx="5984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Highly dependent on accuracy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Disturbance has to be known</a:t>
            </a:r>
          </a:p>
        </p:txBody>
      </p:sp>
      <p:sp>
        <p:nvSpPr>
          <p:cNvPr id="7" name="Rounded Rectangle 29"/>
          <p:cNvSpPr/>
          <p:nvPr/>
        </p:nvSpPr>
        <p:spPr>
          <a:xfrm>
            <a:off x="296075" y="1379075"/>
            <a:ext cx="1436821" cy="609765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sp>
        <p:nvSpPr>
          <p:cNvPr id="8" name="Rounded Rectangle 43"/>
          <p:cNvSpPr/>
          <p:nvPr/>
        </p:nvSpPr>
        <p:spPr>
          <a:xfrm>
            <a:off x="324810" y="4221088"/>
            <a:ext cx="1870926" cy="649014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Feedforward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300985" y="2023323"/>
            <a:ext cx="2811373" cy="2721797"/>
            <a:chOff x="6444208" y="1932785"/>
            <a:chExt cx="2811373" cy="2721797"/>
          </a:xfrm>
        </p:grpSpPr>
        <p:pic>
          <p:nvPicPr>
            <p:cNvPr id="10" name="Picture 2" descr="Image result for arrow target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969" y="2262747"/>
              <a:ext cx="2340677" cy="1968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6444208" y="1932785"/>
              <a:ext cx="2811373" cy="2721797"/>
              <a:chOff x="6444208" y="1932785"/>
              <a:chExt cx="2811373" cy="272179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444208" y="1932785"/>
                <a:ext cx="12682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6"/>
                    </a:solidFill>
                  </a:rPr>
                  <a:t>feedforward</a:t>
                </a:r>
                <a:endParaRPr lang="en-US" sz="16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238956" y="2481267"/>
                <a:ext cx="10166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feedback</a:t>
                </a:r>
                <a:endParaRPr lang="en-US" sz="16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335512" y="431602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no control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7236296" y="2271339"/>
                <a:ext cx="476208" cy="3792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8742420" y="2771560"/>
                <a:ext cx="1" cy="427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7812360" y="4091673"/>
                <a:ext cx="135948" cy="2734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6300985" y="2023323"/>
            <a:ext cx="2811373" cy="2721797"/>
            <a:chOff x="6444208" y="1932785"/>
            <a:chExt cx="2811373" cy="2721797"/>
          </a:xfrm>
        </p:grpSpPr>
        <p:pic>
          <p:nvPicPr>
            <p:cNvPr id="22" name="Picture 2" descr="Image result for arrow target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969" y="2262747"/>
              <a:ext cx="2340677" cy="1968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>
              <a:off x="6444208" y="1932785"/>
              <a:ext cx="2811373" cy="2721797"/>
              <a:chOff x="6444208" y="1932785"/>
              <a:chExt cx="2811373" cy="272179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444208" y="1932785"/>
                <a:ext cx="12682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6"/>
                    </a:solidFill>
                  </a:rPr>
                  <a:t>feedforward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238956" y="2481267"/>
                <a:ext cx="10166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feedback</a:t>
                </a:r>
                <a:endParaRPr lang="en-US" sz="16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335512" y="431602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no control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7236296" y="2271339"/>
                <a:ext cx="476208" cy="37920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8742420" y="2771560"/>
                <a:ext cx="1" cy="42718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>
                <a:off x="7812360" y="4091673"/>
                <a:ext cx="135948" cy="27343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2121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76" y="0"/>
            <a:ext cx="8334000" cy="900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Sketch of Control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1619318"/>
            <a:ext cx="340484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 uncertainty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Disturbance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Transient response, lag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Non-minimum phase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8190" y="4653136"/>
            <a:ext cx="5984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Highly dependent on accuracy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Disturbance has to be known</a:t>
            </a:r>
          </a:p>
        </p:txBody>
      </p:sp>
      <p:sp>
        <p:nvSpPr>
          <p:cNvPr id="7" name="Rounded Rectangle 29"/>
          <p:cNvSpPr/>
          <p:nvPr/>
        </p:nvSpPr>
        <p:spPr>
          <a:xfrm>
            <a:off x="296075" y="1379075"/>
            <a:ext cx="1436821" cy="609765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sp>
        <p:nvSpPr>
          <p:cNvPr id="8" name="Rounded Rectangle 43"/>
          <p:cNvSpPr/>
          <p:nvPr/>
        </p:nvSpPr>
        <p:spPr>
          <a:xfrm>
            <a:off x="324810" y="4221088"/>
            <a:ext cx="1870926" cy="649014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Feedforward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260437" y="2023323"/>
            <a:ext cx="4851921" cy="2721797"/>
            <a:chOff x="4260437" y="2023323"/>
            <a:chExt cx="4851921" cy="2721797"/>
          </a:xfrm>
        </p:grpSpPr>
        <p:grpSp>
          <p:nvGrpSpPr>
            <p:cNvPr id="9" name="Group 8"/>
            <p:cNvGrpSpPr/>
            <p:nvPr/>
          </p:nvGrpSpPr>
          <p:grpSpPr>
            <a:xfrm>
              <a:off x="6300985" y="2023323"/>
              <a:ext cx="2811373" cy="2721797"/>
              <a:chOff x="6444208" y="1932785"/>
              <a:chExt cx="2811373" cy="2721797"/>
            </a:xfrm>
          </p:grpSpPr>
          <p:pic>
            <p:nvPicPr>
              <p:cNvPr id="10" name="Picture 2" descr="Image result for arrow target 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7969" y="2262747"/>
                <a:ext cx="2340677" cy="19685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" name="Group 10"/>
              <p:cNvGrpSpPr/>
              <p:nvPr/>
            </p:nvGrpSpPr>
            <p:grpSpPr>
              <a:xfrm>
                <a:off x="6444208" y="1932785"/>
                <a:ext cx="2811373" cy="2721797"/>
                <a:chOff x="6444208" y="1932785"/>
                <a:chExt cx="2811373" cy="2721797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6444208" y="1932785"/>
                  <a:ext cx="12682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6"/>
                      </a:solidFill>
                    </a:rPr>
                    <a:t>feedforward</a:t>
                  </a:r>
                  <a:endParaRPr lang="en-US" sz="16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8238956" y="2481267"/>
                  <a:ext cx="101662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feedback</a:t>
                  </a:r>
                  <a:endParaRPr lang="en-US" sz="1600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7335512" y="4316028"/>
                  <a:ext cx="11192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</a:rPr>
                    <a:t>no control</a:t>
                  </a: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 flipH="1" flipV="1">
                  <a:off x="7236296" y="2271339"/>
                  <a:ext cx="476208" cy="37920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8742420" y="2771560"/>
                  <a:ext cx="1" cy="42718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 flipH="1">
                  <a:off x="7812360" y="4091673"/>
                  <a:ext cx="135948" cy="27343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437" y="3455485"/>
              <a:ext cx="1928477" cy="642826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/>
            <p:nvPr/>
          </p:nvCxnSpPr>
          <p:spPr>
            <a:xfrm flipH="1">
              <a:off x="6217284" y="3385174"/>
              <a:ext cx="1576900" cy="3290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50832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Repetitions in industry</a:t>
            </a:r>
          </a:p>
        </p:txBody>
      </p:sp>
      <p:pic>
        <p:nvPicPr>
          <p:cNvPr id="3084" name="Picture 12" descr="Image result for car test shak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474" y="1210664"/>
            <a:ext cx="3901775" cy="193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robot car manufacturi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45" y="1296969"/>
            <a:ext cx="2444827" cy="211582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TextBox 16"/>
          <p:cNvSpPr txBox="1"/>
          <p:nvPr/>
        </p:nvSpPr>
        <p:spPr>
          <a:xfrm>
            <a:off x="3203848" y="2974748"/>
            <a:ext cx="4233203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task and same performance</a:t>
            </a:r>
          </a:p>
          <a:p>
            <a:pPr algn="ctr"/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hundreds to thousands times a day</a:t>
            </a:r>
          </a:p>
        </p:txBody>
      </p:sp>
      <p:pic>
        <p:nvPicPr>
          <p:cNvPr id="3092" name="Picture 20" descr="Image result for chemical process pla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71868"/>
            <a:ext cx="2682522" cy="180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Image result for ASML lithography syste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96127"/>
            <a:ext cx="3024336" cy="210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9398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85" y="180000"/>
            <a:ext cx="8334000" cy="900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Revisit: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185" y="1484784"/>
            <a:ext cx="8334000" cy="4428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 of this thesis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 the control system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Exploit ‘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repetition’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5616" y="4653136"/>
            <a:ext cx="6939308" cy="1107996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Iterative learning control (ILC): improves control performance by incorporating information from previous trials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830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86571"/>
            <a:ext cx="8334000" cy="900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Iterative Learning Control (ILC)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920" y="1220701"/>
            <a:ext cx="6939308" cy="29388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15616" y="4653136"/>
            <a:ext cx="6939308" cy="1107996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Iterative learning control (ILC): improves control performance by incorporating information from previous trials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74956" y="1130005"/>
                <a:ext cx="2943113" cy="439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/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956" y="1130005"/>
                <a:ext cx="2943113" cy="439223"/>
              </a:xfrm>
              <a:prstGeom prst="rect">
                <a:avLst/>
              </a:prstGeom>
              <a:blipFill>
                <a:blip r:embed="rId3"/>
                <a:stretch>
                  <a:fillRect r="-41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1699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1" y="186574"/>
            <a:ext cx="8149821" cy="900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Main contributions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604448" cy="4428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Multi-objective frequency domain ILC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Lifted system ILC: analysis and synthesis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Robust norm-optimal ILC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5937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 descr="Image result for basket ball dra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69"/>
          <a:stretch/>
        </p:blipFill>
        <p:spPr bwMode="auto">
          <a:xfrm>
            <a:off x="5814728" y="2735290"/>
            <a:ext cx="1103840" cy="14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Image result for basketball dra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95935" y="4336571"/>
            <a:ext cx="339634" cy="33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Image result for throwing basketball pictur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" t="30471" r="59828" b="2335"/>
          <a:stretch/>
        </p:blipFill>
        <p:spPr bwMode="auto">
          <a:xfrm>
            <a:off x="2957248" y="4435366"/>
            <a:ext cx="1038687" cy="152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9102" y="3638347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407A"/>
                </a:solidFill>
                <a:latin typeface="Segoe Script" panose="020B0504020000000003" pitchFamily="34" charset="0"/>
              </a:rPr>
              <a:t>1st  try</a:t>
            </a:r>
          </a:p>
        </p:txBody>
      </p:sp>
    </p:spTree>
    <p:extLst>
      <p:ext uri="{BB962C8B-B14F-4D97-AF65-F5344CB8AC3E}">
        <p14:creationId xmlns:p14="http://schemas.microsoft.com/office/powerpoint/2010/main" val="400472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07407E-6 L 0.05885 -0.01158 L 0.10625 -0.00649 L 0.1427 0.02453 L 0.16944 0.06597 L 0.19722 0.12407 L 0.21111 0.17453 L 0.21701 0.19027 L 0.225 0.21875 " pathEditMode="relative" rAng="0" ptsTypes="AAAA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1" y="186574"/>
            <a:ext cx="8149821" cy="900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Main contributions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604448" cy="4428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Multi-objective frequency domain ILC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Lifted system ILC: analysis and synthesis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Robust norm-optimal ILC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62381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>
                <a:solidFill>
                  <a:srgbClr val="000000"/>
                </a:solidFill>
              </a:rPr>
              <a:t>Introduction (1)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00407A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Arial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51520" y="1628800"/>
            <a:ext cx="889248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407A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407A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407A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407A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41276" y="1539600"/>
            <a:ext cx="8712968" cy="590465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0000"/>
                </a:solidFill>
              </a:rPr>
              <a:t>Most ILC designs reply on a </a:t>
            </a:r>
            <a:r>
              <a:rPr lang="en-US" sz="2000" dirty="0">
                <a:solidFill>
                  <a:srgbClr val="FF0000"/>
                </a:solidFill>
              </a:rPr>
              <a:t>two-step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sequential</a:t>
            </a:r>
            <a:r>
              <a:rPr lang="en-US" sz="2000" dirty="0">
                <a:solidFill>
                  <a:srgbClr val="000000"/>
                </a:solidFill>
              </a:rPr>
              <a:t> problem formulation and the design procedures are usually </a:t>
            </a:r>
            <a:r>
              <a:rPr lang="en-US" sz="2000" dirty="0">
                <a:solidFill>
                  <a:srgbClr val="FF0000"/>
                </a:solidFill>
              </a:rPr>
              <a:t>heuristic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</a:rPr>
              <a:t>Design L then design Q:</a:t>
            </a:r>
          </a:p>
          <a:p>
            <a:pPr marL="8172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L as model-inversion or phase-lead type</a:t>
            </a:r>
          </a:p>
          <a:p>
            <a:pPr marL="8172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Q as a low-pass filter: depends on designed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</a:rPr>
              <a:t> Design Q then design L:</a:t>
            </a:r>
          </a:p>
          <a:p>
            <a:pPr marL="8172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design Q</a:t>
            </a:r>
          </a:p>
          <a:p>
            <a:pPr marL="8172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find L that optimize the learning speed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</a:rPr>
              <a:t> Iterate the previous 2 designs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   The design is not optimal while costly and time consuming!</a:t>
            </a:r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Folded Corner 3"/>
              <p:cNvSpPr/>
              <p:nvPr/>
            </p:nvSpPr>
            <p:spPr>
              <a:xfrm rot="20983560">
                <a:off x="5567471" y="303585"/>
                <a:ext cx="3227440" cy="955861"/>
              </a:xfrm>
              <a:prstGeom prst="foldedCorner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endParaRPr lang="en-US" sz="1600" dirty="0">
                  <a:solidFill>
                    <a:schemeClr val="tx1"/>
                  </a:solidFill>
                  <a:latin typeface="Lucida Handwriting" panose="03010101010101010101" pitchFamily="66" charset="0"/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Lucida Handwriting" panose="03010101010101010101" pitchFamily="66" charset="0"/>
                  </a:rPr>
                  <a:t>designed controller: (Q,L)</a:t>
                </a:r>
              </a:p>
            </p:txBody>
          </p:sp>
        </mc:Choice>
        <mc:Fallback xmlns="">
          <p:sp>
            <p:nvSpPr>
              <p:cNvPr id="21" name="Folded Corner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83560">
                <a:off x="5567471" y="303585"/>
                <a:ext cx="3227440" cy="955861"/>
              </a:xfrm>
              <a:prstGeom prst="foldedCorner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63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>
                <a:solidFill>
                  <a:srgbClr val="000000"/>
                </a:solidFill>
              </a:rPr>
              <a:t>Introduction (2)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00407A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Arial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77604" y="1556792"/>
            <a:ext cx="889248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Hard to incorporate multi-objective intuitively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Robustness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unmodeled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dynamics, uncertain parameter…)</a:t>
            </a:r>
          </a:p>
          <a:p>
            <a:pPr marL="8172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75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Robustness vs tracking performance</a:t>
            </a:r>
          </a:p>
          <a:p>
            <a:pPr marL="8172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75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Unknown: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robustness and tracking performance vs learning speed</a:t>
            </a:r>
          </a:p>
          <a:p>
            <a:pPr marL="8172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75000"/>
              <a:buFont typeface="+mj-lt"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8172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75000"/>
              <a:buFont typeface="+mj-lt"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8172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75000"/>
              <a:buFont typeface="+mj-lt"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360000" marR="0" lvl="1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75000"/>
              <a:buFont typeface="Courier New" pitchFamily="49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have 1 month training           have 4 year training (i.e. for Olympic): more difficult attempts</a:t>
            </a:r>
          </a:p>
          <a:p>
            <a:pPr marL="360000" marR="0" lvl="1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75000"/>
              <a:buFont typeface="Courier New" pitchFamily="49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Input constraints</a:t>
            </a:r>
          </a:p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Trade-offs between the objectives</a:t>
            </a:r>
          </a:p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407A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407A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407A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407A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6" name="Picture 15" descr="Image result for gymnastic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12" y="3507041"/>
            <a:ext cx="1286363" cy="80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Image result for gymnastic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21" y="3468595"/>
            <a:ext cx="1318878" cy="82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gymnastics clipart silhouette ju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299" y="3573016"/>
            <a:ext cx="730656" cy="73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 result for gymnastics clipart silhouette ju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93" y="3437798"/>
            <a:ext cx="1368152" cy="85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74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Methodology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Design Q, L simultaneously using optimization</a:t>
            </a:r>
          </a:p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Accounts for the trade-off designs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407A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Approach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</a:p>
          <a:p>
            <a:pPr marL="0" lvl="0" indent="0"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First, specify the desired performance, input constraints, and robustness conditions. Next, design ILC controller (Q, L) to optimize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convergence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(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</a:rPr>
              <a:t>learning)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speed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with the given specifications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407A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                 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1720" y="3861048"/>
            <a:ext cx="5404656" cy="2232248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minimize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convergence speed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Q,L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subject to   robust performance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robust convergence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input constraints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44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Methodology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Design Q, L simultaneously using optimization</a:t>
            </a:r>
          </a:p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Accounts for the trade-off designs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407A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Approach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</a:p>
          <a:p>
            <a:pPr marL="0" lvl="0" indent="0"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First, specify the desired performance, input constraints, and robustness conditions. Next, design ILC controller (Q, L) to optimize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convergence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(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</a:rPr>
              <a:t>learning)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speed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with the given specifications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407A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                 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1720" y="3861048"/>
            <a:ext cx="5404656" cy="2232248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minimize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convergence speed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Q,L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subject to   robust performance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robust convergence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input constraints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6712" y="4498184"/>
            <a:ext cx="1625766" cy="707886"/>
          </a:xfrm>
          <a:prstGeom prst="rect">
            <a:avLst/>
          </a:prstGeom>
          <a:noFill/>
          <a:ln w="28575">
            <a:solidFill>
              <a:srgbClr val="00407A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non-convex,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hard to solve!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10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Methodology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Design Q, L simultaneously using optimization</a:t>
            </a:r>
          </a:p>
          <a:p>
            <a:pPr marL="3600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Accounts for the trade-off designs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407A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Approach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</a:p>
          <a:p>
            <a:pPr marL="0" lvl="0" indent="0"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First, specify the desired performance, input constraints, and robustness conditions. Next, design ILC controller (Q, L) to optimize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convergence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(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</a:rPr>
              <a:t>learning)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speed with the given specifications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Font typeface="Arial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407A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                 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1720" y="3861048"/>
            <a:ext cx="5404656" cy="2232248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minimize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convergence speed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Q,L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subject to   robust performance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robust convergence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input constraints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6712" y="4498184"/>
            <a:ext cx="1625766" cy="707886"/>
          </a:xfrm>
          <a:prstGeom prst="rect">
            <a:avLst/>
          </a:prstGeom>
          <a:noFill/>
          <a:ln w="28575">
            <a:solidFill>
              <a:srgbClr val="00407A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non-convex,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hard to solve!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1639" y="5838612"/>
            <a:ext cx="1915910" cy="707886"/>
          </a:xfrm>
          <a:prstGeom prst="rect">
            <a:avLst/>
          </a:prstGeom>
          <a:noFill/>
          <a:ln w="28575">
            <a:solidFill>
              <a:srgbClr val="00407A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reformulated as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 linear program</a:t>
            </a:r>
          </a:p>
        </p:txBody>
      </p:sp>
      <p:sp>
        <p:nvSpPr>
          <p:cNvPr id="7" name="Arrow: Down 6"/>
          <p:cNvSpPr/>
          <p:nvPr/>
        </p:nvSpPr>
        <p:spPr>
          <a:xfrm>
            <a:off x="7894833" y="5236608"/>
            <a:ext cx="169523" cy="555809"/>
          </a:xfrm>
          <a:prstGeom prst="downArrow">
            <a:avLst/>
          </a:prstGeom>
          <a:solidFill>
            <a:srgbClr val="FF0000"/>
          </a:solidFill>
          <a:ln w="1079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19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Advantages (1)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97159" y="1401200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None/>
              <a:tabLst/>
              <a:defRPr/>
            </a:pPr>
            <a:r>
              <a:rPr kumimoji="0" 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 Multi-objective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139952" y="681079"/>
            <a:ext cx="5496272" cy="2520280"/>
            <a:chOff x="4139952" y="681079"/>
            <a:chExt cx="5496272" cy="2520280"/>
          </a:xfrm>
        </p:grpSpPr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4089592199"/>
                </p:ext>
              </p:extLst>
            </p:nvPr>
          </p:nvGraphicFramePr>
          <p:xfrm>
            <a:off x="4139952" y="681079"/>
            <a:ext cx="5496272" cy="25202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28" name="Group 27"/>
            <p:cNvGrpSpPr/>
            <p:nvPr/>
          </p:nvGrpSpPr>
          <p:grpSpPr>
            <a:xfrm>
              <a:off x="7108609" y="776524"/>
              <a:ext cx="1391469" cy="636252"/>
              <a:chOff x="7108609" y="776524"/>
              <a:chExt cx="1391469" cy="636252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V="1">
                <a:off x="7108609" y="1159328"/>
                <a:ext cx="288032" cy="253448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7396641" y="1165262"/>
                <a:ext cx="962133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7301423" y="776524"/>
                <a:ext cx="1198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optimality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706986" y="1851281"/>
              <a:ext cx="1329510" cy="216024"/>
              <a:chOff x="7706986" y="1851281"/>
              <a:chExt cx="1329510" cy="216024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V="1">
                <a:off x="7706986" y="1851281"/>
                <a:ext cx="216024" cy="21602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923010" y="1851281"/>
                <a:ext cx="1113486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7749479" y="144415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computation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108609" y="2618273"/>
              <a:ext cx="426876" cy="53928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524328" y="3150790"/>
              <a:ext cx="10801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544207" y="2767483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flexibility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5760909" y="2432488"/>
              <a:ext cx="424972" cy="5776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95377" y="2622905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D8DB0"/>
                  </a:solidFill>
                </a:rPr>
                <a:t>intuition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 flipV="1">
              <a:off x="5764504" y="1297819"/>
              <a:ext cx="571112" cy="331001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562536" y="1297819"/>
              <a:ext cx="1201968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459297" y="905441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</a:rPr>
                <a:t>multi-objective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4679395" y="3010155"/>
              <a:ext cx="10851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19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Advantages (1)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None/>
              <a:tabLst/>
              <a:defRPr/>
            </a:pPr>
            <a:r>
              <a:rPr kumimoji="0" 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Multi-objective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234" y="1959293"/>
            <a:ext cx="379638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80"/>
              </a:spcBef>
              <a:buSzPct val="110000"/>
              <a:defRPr/>
            </a:pP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     and their trade-offs:</a:t>
            </a: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 marL="914400" lvl="1" indent="-457200">
              <a:spcBef>
                <a:spcPts val="580"/>
              </a:spcBef>
              <a:buSzPct val="110000"/>
              <a:buFont typeface="Wingdings" panose="05000000000000000000" pitchFamily="2" charset="2"/>
              <a:buChar char="ü"/>
              <a:defRPr/>
            </a:pPr>
            <a:r>
              <a:rPr lang="en-US" sz="2200" dirty="0">
                <a:solidFill>
                  <a:prstClr val="black"/>
                </a:solidFill>
                <a:cs typeface="Arial" pitchFamily="34" charset="0"/>
              </a:rPr>
              <a:t>convergence speed </a:t>
            </a:r>
          </a:p>
          <a:p>
            <a:pPr marL="914400" lvl="1" indent="-457200">
              <a:spcBef>
                <a:spcPts val="580"/>
              </a:spcBef>
              <a:buSzPct val="110000"/>
              <a:buFont typeface="Wingdings" panose="05000000000000000000" pitchFamily="2" charset="2"/>
              <a:buChar char="ü"/>
              <a:defRPr/>
            </a:pPr>
            <a:r>
              <a:rPr lang="en-US" sz="2200" dirty="0">
                <a:solidFill>
                  <a:prstClr val="black"/>
                </a:solidFill>
                <a:cs typeface="Arial" pitchFamily="34" charset="0"/>
              </a:rPr>
              <a:t>input constraints</a:t>
            </a:r>
          </a:p>
          <a:p>
            <a:pPr marL="914400" lvl="1" indent="-457200">
              <a:spcBef>
                <a:spcPts val="580"/>
              </a:spcBef>
              <a:buSzPct val="110000"/>
              <a:buFont typeface="Wingdings" panose="05000000000000000000" pitchFamily="2" charset="2"/>
              <a:buChar char="ü"/>
              <a:defRPr/>
            </a:pPr>
            <a:r>
              <a:rPr lang="en-US" sz="2200" dirty="0">
                <a:solidFill>
                  <a:prstClr val="black"/>
                </a:solidFill>
                <a:cs typeface="Arial" pitchFamily="34" charset="0"/>
              </a:rPr>
              <a:t>robust convergence </a:t>
            </a:r>
          </a:p>
          <a:p>
            <a:pPr marL="914400" lvl="1" indent="-457200">
              <a:spcBef>
                <a:spcPts val="580"/>
              </a:spcBef>
              <a:buSzPct val="110000"/>
              <a:buFont typeface="Wingdings" panose="05000000000000000000" pitchFamily="2" charset="2"/>
              <a:buChar char="ü"/>
              <a:defRPr/>
            </a:pPr>
            <a:r>
              <a:rPr lang="en-US" sz="2200" dirty="0">
                <a:solidFill>
                  <a:prstClr val="black"/>
                </a:solidFill>
                <a:cs typeface="Arial" pitchFamily="34" charset="0"/>
              </a:rPr>
              <a:t>robust performance </a:t>
            </a:r>
          </a:p>
          <a:p>
            <a:pPr lvl="0"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757" y="4024507"/>
            <a:ext cx="3055119" cy="2836633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4139952" y="681079"/>
            <a:ext cx="5496272" cy="2520280"/>
            <a:chOff x="4139952" y="681079"/>
            <a:chExt cx="5496272" cy="2520280"/>
          </a:xfrm>
        </p:grpSpPr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4089592199"/>
                </p:ext>
              </p:extLst>
            </p:nvPr>
          </p:nvGraphicFramePr>
          <p:xfrm>
            <a:off x="4139952" y="681079"/>
            <a:ext cx="5496272" cy="25202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28" name="Group 27"/>
            <p:cNvGrpSpPr/>
            <p:nvPr/>
          </p:nvGrpSpPr>
          <p:grpSpPr>
            <a:xfrm>
              <a:off x="7108609" y="776524"/>
              <a:ext cx="1391469" cy="636252"/>
              <a:chOff x="7108609" y="776524"/>
              <a:chExt cx="1391469" cy="636252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V="1">
                <a:off x="7108609" y="1159328"/>
                <a:ext cx="288032" cy="253448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7396641" y="1165262"/>
                <a:ext cx="962133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7301423" y="776524"/>
                <a:ext cx="1198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optimality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706986" y="1851281"/>
              <a:ext cx="1329510" cy="216024"/>
              <a:chOff x="7706986" y="1851281"/>
              <a:chExt cx="1329510" cy="216024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V="1">
                <a:off x="7706986" y="1851281"/>
                <a:ext cx="216024" cy="21602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923010" y="1851281"/>
                <a:ext cx="1113486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7749479" y="144415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computation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108609" y="2618273"/>
              <a:ext cx="426876" cy="53928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524328" y="3150790"/>
              <a:ext cx="10801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544207" y="2767483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flexibility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5760909" y="2432488"/>
              <a:ext cx="424972" cy="5776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95377" y="2622905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D8DB0"/>
                  </a:solidFill>
                </a:rPr>
                <a:t>intuition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 flipV="1">
              <a:off x="5764504" y="1297819"/>
              <a:ext cx="571112" cy="331001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562536" y="1297819"/>
              <a:ext cx="1201968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459297" y="905441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</a:rPr>
                <a:t>multi-objective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4679395" y="3010155"/>
              <a:ext cx="10851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4753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Advantages (2)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Pct val="110000"/>
              <a:buNone/>
              <a:tabLst/>
              <a:defRPr/>
            </a:pPr>
            <a:r>
              <a:rPr kumimoji="0" lang="en-US" sz="28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 Optimality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2568" y="2363959"/>
            <a:ext cx="441784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no 2-step and heuristic design </a:t>
            </a:r>
          </a:p>
          <a:p>
            <a:pPr marL="360000" lvl="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(Q, L) is simultaneously generated using optimization</a:t>
            </a:r>
          </a:p>
          <a:p>
            <a:pPr marL="360000" lvl="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r>
              <a:rPr lang="en-US" sz="2400" dirty="0" err="1">
                <a:solidFill>
                  <a:prstClr val="black"/>
                </a:solidFill>
                <a:cs typeface="Arial" pitchFamily="34" charset="0"/>
              </a:rPr>
              <a:t>noncausal</a:t>
            </a: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 ILC controller</a:t>
            </a:r>
          </a:p>
          <a:p>
            <a:pPr lvl="0"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139952" y="681079"/>
            <a:ext cx="5496272" cy="2520280"/>
            <a:chOff x="4139952" y="681079"/>
            <a:chExt cx="5496272" cy="2520280"/>
          </a:xfrm>
        </p:grpSpPr>
        <p:graphicFrame>
          <p:nvGraphicFramePr>
            <p:cNvPr id="79" name="Diagram 78"/>
            <p:cNvGraphicFramePr/>
            <p:nvPr>
              <p:extLst>
                <p:ext uri="{D42A27DB-BD31-4B8C-83A1-F6EECF244321}">
                  <p14:modId xmlns:p14="http://schemas.microsoft.com/office/powerpoint/2010/main" val="4089592199"/>
                </p:ext>
              </p:extLst>
            </p:nvPr>
          </p:nvGraphicFramePr>
          <p:xfrm>
            <a:off x="4139952" y="681079"/>
            <a:ext cx="5496272" cy="25202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80" name="Group 79"/>
            <p:cNvGrpSpPr/>
            <p:nvPr/>
          </p:nvGrpSpPr>
          <p:grpSpPr>
            <a:xfrm>
              <a:off x="7108609" y="776524"/>
              <a:ext cx="1391469" cy="636252"/>
              <a:chOff x="7108609" y="776524"/>
              <a:chExt cx="1391469" cy="636252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 flipV="1">
                <a:off x="7108609" y="1159328"/>
                <a:ext cx="288032" cy="253448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7396641" y="1165262"/>
                <a:ext cx="962133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7301423" y="776524"/>
                <a:ext cx="1198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optimality</a:t>
                </a: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7706986" y="1851281"/>
              <a:ext cx="1329510" cy="216024"/>
              <a:chOff x="7706986" y="1851281"/>
              <a:chExt cx="1329510" cy="216024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 flipV="1">
                <a:off x="7706986" y="1851281"/>
                <a:ext cx="216024" cy="21602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7923010" y="1851281"/>
                <a:ext cx="1113486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/>
            <p:cNvSpPr txBox="1"/>
            <p:nvPr/>
          </p:nvSpPr>
          <p:spPr>
            <a:xfrm>
              <a:off x="7749479" y="144415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computation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7108609" y="2618273"/>
              <a:ext cx="426876" cy="53928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7524328" y="3150790"/>
              <a:ext cx="10801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7544207" y="2767483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flexibility</a:t>
              </a: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H="1">
              <a:off x="5760909" y="2432488"/>
              <a:ext cx="424972" cy="5776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695377" y="2622905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D8DB0"/>
                  </a:solidFill>
                </a:rPr>
                <a:t>intuition</a:t>
              </a: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H="1" flipV="1">
              <a:off x="5764504" y="1297819"/>
              <a:ext cx="571112" cy="331001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562536" y="1297819"/>
              <a:ext cx="1201968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4459297" y="905441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</a:rPr>
                <a:t>multi-objective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4679395" y="3010155"/>
              <a:ext cx="10851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2568" y="5298595"/>
            <a:ext cx="8481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reliable as a result of a linear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644728" y="4775375"/>
            <a:ext cx="2301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 Computation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987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Advantages (4)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2800" b="1" dirty="0"/>
              <a:t>  </a:t>
            </a:r>
            <a:r>
              <a:rPr lang="en-US" sz="2800" b="1" dirty="0">
                <a:latin typeface="+mn-lt"/>
              </a:rPr>
              <a:t>Flexibility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2920" y="2045863"/>
            <a:ext cx="4718856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controller type: FIR, IIR, PID...</a:t>
            </a:r>
          </a:p>
          <a:p>
            <a:pPr marL="36000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different objectives:</a:t>
            </a:r>
          </a:p>
          <a:p>
            <a:pPr>
              <a:spcBef>
                <a:spcPts val="580"/>
              </a:spcBef>
              <a:buSzPct val="110000"/>
              <a:defRPr/>
            </a:pP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     </a:t>
            </a: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 lvl="0"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6748" y="2977212"/>
            <a:ext cx="5404656" cy="2232248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minimize    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</a:rPr>
              <a:t>tracking performance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Q,L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subject to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convergence speed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robust convergence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input constraints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896" y="5169795"/>
            <a:ext cx="88296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no parametric model is required, only FRFs</a:t>
            </a:r>
          </a:p>
          <a:p>
            <a:pPr marL="360000" lvl="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continuous and discrete</a:t>
            </a:r>
          </a:p>
          <a:p>
            <a:pPr marL="360000" lvl="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selecting interested frequencies: i.e. for noise and disturbance rejection.</a:t>
            </a:r>
          </a:p>
          <a:p>
            <a:pPr marL="360000" lvl="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 marL="360000" lvl="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139952" y="681079"/>
            <a:ext cx="5496272" cy="2520280"/>
            <a:chOff x="4139952" y="681079"/>
            <a:chExt cx="5496272" cy="2520280"/>
          </a:xfrm>
        </p:grpSpPr>
        <p:graphicFrame>
          <p:nvGraphicFramePr>
            <p:cNvPr id="59" name="Diagram 58"/>
            <p:cNvGraphicFramePr/>
            <p:nvPr>
              <p:extLst>
                <p:ext uri="{D42A27DB-BD31-4B8C-83A1-F6EECF244321}">
                  <p14:modId xmlns:p14="http://schemas.microsoft.com/office/powerpoint/2010/main" val="4089592199"/>
                </p:ext>
              </p:extLst>
            </p:nvPr>
          </p:nvGraphicFramePr>
          <p:xfrm>
            <a:off x="4139952" y="681079"/>
            <a:ext cx="5496272" cy="25202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60" name="Group 59"/>
            <p:cNvGrpSpPr/>
            <p:nvPr/>
          </p:nvGrpSpPr>
          <p:grpSpPr>
            <a:xfrm>
              <a:off x="7108609" y="776524"/>
              <a:ext cx="1391469" cy="636252"/>
              <a:chOff x="7108609" y="776524"/>
              <a:chExt cx="1391469" cy="636252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flipV="1">
                <a:off x="7108609" y="1159328"/>
                <a:ext cx="288032" cy="253448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7396641" y="1165262"/>
                <a:ext cx="962133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301423" y="776524"/>
                <a:ext cx="1198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optimality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706986" y="1851281"/>
              <a:ext cx="1329510" cy="216024"/>
              <a:chOff x="7706986" y="1851281"/>
              <a:chExt cx="1329510" cy="216024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V="1">
                <a:off x="7706986" y="1851281"/>
                <a:ext cx="216024" cy="21602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923010" y="1851281"/>
                <a:ext cx="1113486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7749479" y="144415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computation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7108609" y="2618273"/>
              <a:ext cx="426876" cy="53928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524328" y="3150790"/>
              <a:ext cx="10801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544207" y="2767483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flexibility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 flipH="1">
              <a:off x="5760909" y="2432488"/>
              <a:ext cx="424972" cy="5776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695377" y="2622905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D8DB0"/>
                  </a:solidFill>
                </a:rPr>
                <a:t>intuition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 flipV="1">
              <a:off x="5764504" y="1297819"/>
              <a:ext cx="571112" cy="331001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4562536" y="1297819"/>
              <a:ext cx="1201968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459297" y="905441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</a:rPr>
                <a:t>multi-objective</a:t>
              </a: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>
              <a:off x="4679395" y="3010155"/>
              <a:ext cx="10851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0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 descr="Image result for basket ball dra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69"/>
          <a:stretch/>
        </p:blipFill>
        <p:spPr bwMode="auto">
          <a:xfrm>
            <a:off x="5814728" y="2735290"/>
            <a:ext cx="1103840" cy="14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Image result for basketball dra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95935" y="4336571"/>
            <a:ext cx="339634" cy="33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Image result for throwing basketball pictur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" t="30471" r="59828" b="2335"/>
          <a:stretch/>
        </p:blipFill>
        <p:spPr bwMode="auto">
          <a:xfrm>
            <a:off x="2957248" y="4435366"/>
            <a:ext cx="1038687" cy="152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69102" y="3638347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407A"/>
                </a:solidFill>
                <a:latin typeface="Segoe Script" panose="020B0504020000000003" pitchFamily="34" charset="0"/>
              </a:rPr>
              <a:t>2</a:t>
            </a:r>
            <a:r>
              <a:rPr lang="en-US" sz="2000" baseline="30000" dirty="0">
                <a:solidFill>
                  <a:srgbClr val="00407A"/>
                </a:solidFill>
                <a:latin typeface="Segoe Script" panose="020B0504020000000003" pitchFamily="34" charset="0"/>
              </a:rPr>
              <a:t>nd</a:t>
            </a:r>
            <a:r>
              <a:rPr lang="en-US" sz="2000" dirty="0">
                <a:solidFill>
                  <a:srgbClr val="00407A"/>
                </a:solidFill>
                <a:latin typeface="Segoe Script" panose="020B0504020000000003" pitchFamily="34" charset="0"/>
              </a:rPr>
              <a:t> try</a:t>
            </a:r>
          </a:p>
        </p:txBody>
      </p:sp>
    </p:spTree>
    <p:extLst>
      <p:ext uri="{BB962C8B-B14F-4D97-AF65-F5344CB8AC3E}">
        <p14:creationId xmlns:p14="http://schemas.microsoft.com/office/powerpoint/2010/main" val="374313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6.66667E-6 L 0.04757 -0.03172 L 0.09705 -0.04561 L 0.13715 -0.04561 L 0.17621 -0.04329 L 0.22378 -0.01899 L 0.25989 0.03055 L 0.30087 0.08634 L 0.33333 0.13333 L 0.35243 0.16759 L 0.35625 0.18171 " pathEditMode="relative" ptsTypes="AAAAAA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Advantages (5)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501130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2800" dirty="0"/>
              <a:t>  </a:t>
            </a:r>
            <a:r>
              <a:rPr lang="en-US" sz="2800" b="1" dirty="0">
                <a:latin typeface="+mn-lt"/>
              </a:rPr>
              <a:t>Intuition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2920" y="2045863"/>
            <a:ext cx="4556475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Use conventional control system terminologies: sensitivity function, bandwidth</a:t>
            </a: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     </a:t>
            </a: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 lvl="0"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6896" y="5169795"/>
            <a:ext cx="839755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 marL="360000" lvl="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 marL="360000" lvl="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139952" y="681079"/>
            <a:ext cx="5496272" cy="2520280"/>
            <a:chOff x="4139952" y="681079"/>
            <a:chExt cx="5496272" cy="2520280"/>
          </a:xfrm>
        </p:grpSpPr>
        <p:graphicFrame>
          <p:nvGraphicFramePr>
            <p:cNvPr id="3" name="Diagram 2"/>
            <p:cNvGraphicFramePr/>
            <p:nvPr>
              <p:extLst>
                <p:ext uri="{D42A27DB-BD31-4B8C-83A1-F6EECF244321}">
                  <p14:modId xmlns:p14="http://schemas.microsoft.com/office/powerpoint/2010/main" val="736131111"/>
                </p:ext>
              </p:extLst>
            </p:nvPr>
          </p:nvGraphicFramePr>
          <p:xfrm>
            <a:off x="4139952" y="681079"/>
            <a:ext cx="5496272" cy="25202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7" name="Group 6"/>
            <p:cNvGrpSpPr/>
            <p:nvPr/>
          </p:nvGrpSpPr>
          <p:grpSpPr>
            <a:xfrm>
              <a:off x="7108609" y="776524"/>
              <a:ext cx="1391469" cy="636252"/>
              <a:chOff x="7108609" y="776524"/>
              <a:chExt cx="1391469" cy="636252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V="1">
                <a:off x="7108609" y="1159328"/>
                <a:ext cx="288032" cy="253448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396641" y="1165262"/>
                <a:ext cx="962133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7301423" y="776524"/>
                <a:ext cx="1198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optimality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706986" y="1851281"/>
              <a:ext cx="1329510" cy="216024"/>
              <a:chOff x="7706986" y="1851281"/>
              <a:chExt cx="1329510" cy="216024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7706986" y="1851281"/>
                <a:ext cx="216024" cy="21602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7923010" y="1851281"/>
                <a:ext cx="1113486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7749479" y="144415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computation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7108609" y="2618273"/>
              <a:ext cx="426876" cy="53928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524328" y="3150790"/>
              <a:ext cx="10801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544207" y="2767483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flexibility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5760909" y="2432488"/>
              <a:ext cx="424972" cy="5776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95377" y="2622905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D8DB0"/>
                  </a:solidFill>
                </a:rPr>
                <a:t>intuition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 flipV="1">
              <a:off x="5764504" y="1297819"/>
              <a:ext cx="571112" cy="331001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562536" y="1297819"/>
              <a:ext cx="1201968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459297" y="905441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</a:rPr>
                <a:t>multi-objective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4679395" y="3010155"/>
              <a:ext cx="10851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428512"/>
            <a:ext cx="2929773" cy="2414858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0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Advantages (5)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501130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2800" b="1" dirty="0"/>
              <a:t>  </a:t>
            </a:r>
            <a:r>
              <a:rPr lang="en-US" sz="2800" b="1" dirty="0">
                <a:latin typeface="+mn-lt"/>
              </a:rPr>
              <a:t>Intuition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2920" y="2045863"/>
            <a:ext cx="4556475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Use conventional control system terminologies: sensitivity function, bandwidth</a:t>
            </a: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     </a:t>
            </a: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 lvl="0"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6896" y="5169795"/>
            <a:ext cx="839755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580"/>
              </a:spcBef>
              <a:buSzPct val="110000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 marL="360000" lvl="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  <a:p>
            <a:pPr marL="360000" lvl="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cs typeface="Arial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139952" y="681079"/>
            <a:ext cx="5496272" cy="2520280"/>
            <a:chOff x="4139952" y="681079"/>
            <a:chExt cx="5496272" cy="2520280"/>
          </a:xfrm>
        </p:grpSpPr>
        <p:graphicFrame>
          <p:nvGraphicFramePr>
            <p:cNvPr id="3" name="Diagram 2"/>
            <p:cNvGraphicFramePr/>
            <p:nvPr>
              <p:extLst>
                <p:ext uri="{D42A27DB-BD31-4B8C-83A1-F6EECF244321}">
                  <p14:modId xmlns:p14="http://schemas.microsoft.com/office/powerpoint/2010/main" val="736131111"/>
                </p:ext>
              </p:extLst>
            </p:nvPr>
          </p:nvGraphicFramePr>
          <p:xfrm>
            <a:off x="4139952" y="681079"/>
            <a:ext cx="5496272" cy="25202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7" name="Group 6"/>
            <p:cNvGrpSpPr/>
            <p:nvPr/>
          </p:nvGrpSpPr>
          <p:grpSpPr>
            <a:xfrm>
              <a:off x="7108609" y="776524"/>
              <a:ext cx="1391469" cy="636252"/>
              <a:chOff x="7108609" y="776524"/>
              <a:chExt cx="1391469" cy="636252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V="1">
                <a:off x="7108609" y="1159328"/>
                <a:ext cx="288032" cy="253448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396641" y="1165262"/>
                <a:ext cx="962133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7301423" y="776524"/>
                <a:ext cx="1198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optimality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706986" y="1851281"/>
              <a:ext cx="1329510" cy="216024"/>
              <a:chOff x="7706986" y="1851281"/>
              <a:chExt cx="1329510" cy="216024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7706986" y="1851281"/>
                <a:ext cx="216024" cy="21602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7923010" y="1851281"/>
                <a:ext cx="1113486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7749479" y="144415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computation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7108609" y="2618273"/>
              <a:ext cx="426876" cy="53928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524328" y="3150790"/>
              <a:ext cx="10801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544207" y="2767483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flexibility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5760909" y="2432488"/>
              <a:ext cx="424972" cy="5776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95377" y="2622905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1D8DB0"/>
                  </a:solidFill>
                </a:rPr>
                <a:t>intuition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 flipV="1">
              <a:off x="5764504" y="1297819"/>
              <a:ext cx="571112" cy="331001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562536" y="1297819"/>
              <a:ext cx="1201968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459297" y="905441"/>
              <a:ext cx="162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</a:rPr>
                <a:t>multi-objective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4679395" y="3010155"/>
              <a:ext cx="10851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428512"/>
            <a:ext cx="2929773" cy="24148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023296" y="355110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0000" lvl="0" indent="-360000">
              <a:spcBef>
                <a:spcPts val="580"/>
              </a:spcBef>
              <a:buSzPct val="11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Automated design possible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5698759" y="4277072"/>
            <a:ext cx="1409850" cy="1744216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Multi-objective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ILC algorithm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667481" y="4660131"/>
            <a:ext cx="1031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7481" y="5610041"/>
            <a:ext cx="1031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08609" y="5141156"/>
            <a:ext cx="1031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17030" y="4266609"/>
            <a:ext cx="209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system model (FRFs)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32596" y="5639006"/>
            <a:ext cx="1982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performance specs. (bandwidth)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06037" y="4675367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ILC controller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/>
              <a:t>(and learning speed)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36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Validation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29" y="2996952"/>
            <a:ext cx="4976819" cy="33877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7971" y="1215714"/>
            <a:ext cx="7098738" cy="1429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Validate the proposed ILC designs: simulations and experiments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Validate the multi-objective trade-offs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Compare with existing designs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84977014"/>
              </p:ext>
            </p:extLst>
          </p:nvPr>
        </p:nvGraphicFramePr>
        <p:xfrm>
          <a:off x="6444208" y="-49797"/>
          <a:ext cx="3744416" cy="2132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12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Validation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17110127"/>
              </p:ext>
            </p:extLst>
          </p:nvPr>
        </p:nvGraphicFramePr>
        <p:xfrm>
          <a:off x="6444208" y="-49797"/>
          <a:ext cx="3744416" cy="2132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59710" y="2378547"/>
            <a:ext cx="3369826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tracking performance function (sensitivity function)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772" y="1888950"/>
            <a:ext cx="4309167" cy="45886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37225" y="4378118"/>
            <a:ext cx="269979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000" dirty="0"/>
              <a:t>convergence (learning) speed function</a:t>
            </a:r>
          </a:p>
        </p:txBody>
      </p:sp>
    </p:spTree>
    <p:extLst>
      <p:ext uri="{BB962C8B-B14F-4D97-AF65-F5344CB8AC3E}">
        <p14:creationId xmlns:p14="http://schemas.microsoft.com/office/powerpoint/2010/main" val="2146505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Validation</a:t>
            </a: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6444208" y="-49797"/>
          <a:ext cx="3744416" cy="2132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584" y="2078831"/>
            <a:ext cx="4843976" cy="4566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04786" y="2541448"/>
            <a:ext cx="2931709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convergence speed vs</a:t>
            </a:r>
          </a:p>
          <a:p>
            <a:r>
              <a:rPr lang="en-US" sz="2000" dirty="0"/>
              <a:t>tracking performance with</a:t>
            </a:r>
          </a:p>
          <a:p>
            <a:r>
              <a:rPr lang="en-US" sz="2000" dirty="0">
                <a:solidFill>
                  <a:srgbClr val="0000FF"/>
                </a:solidFill>
              </a:rPr>
              <a:t>2 different designs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04787" y="439926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convergence speed vs</a:t>
            </a:r>
          </a:p>
          <a:p>
            <a:r>
              <a:rPr lang="en-US" sz="2000" dirty="0"/>
              <a:t>input constraints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: no constraint</a:t>
            </a:r>
          </a:p>
        </p:txBody>
      </p:sp>
    </p:spTree>
    <p:extLst>
      <p:ext uri="{BB962C8B-B14F-4D97-AF65-F5344CB8AC3E}">
        <p14:creationId xmlns:p14="http://schemas.microsoft.com/office/powerpoint/2010/main" val="4078693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395536" y="-99745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Validation: trade-off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designs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6444208" y="-49797"/>
          <a:ext cx="3744416" cy="2132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09709"/>
            <a:ext cx="2057400" cy="365125"/>
          </a:xfrm>
        </p:spPr>
        <p:txBody>
          <a:bodyPr/>
          <a:lstStyle/>
          <a:p>
            <a:fld id="{27F7249F-277F-45AF-AB8D-9126264445FC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3636" y="2412827"/>
            <a:ext cx="5268882" cy="3680469"/>
          </a:xfrm>
          <a:prstGeom prst="rect">
            <a:avLst/>
          </a:prstGeom>
        </p:spPr>
      </p:pic>
      <p:pic>
        <p:nvPicPr>
          <p:cNvPr id="1026" name="Picture 2" descr="Image result for engineer  sv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334" y="1916832"/>
            <a:ext cx="971436" cy="129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3872" y="3501008"/>
            <a:ext cx="3240360" cy="1754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the desired controller: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desired tracking performance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desired learning speed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level of uncertainty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47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1" y="186574"/>
            <a:ext cx="8149821" cy="900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Main contributions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604448" cy="4428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Multi-objective frequency domain ILC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Lifted system ILC: analysis and synthesis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Robust norm-optimal ILC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36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85640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>
                <a:solidFill>
                  <a:srgbClr val="000000"/>
                </a:solidFill>
              </a:rPr>
              <a:t>Introduction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000" i="1">
              <a:solidFill>
                <a:srgbClr val="00407A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51520" y="1628800"/>
            <a:ext cx="889248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>
              <a:solidFill>
                <a:srgbClr val="00407A"/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41276" y="1539600"/>
            <a:ext cx="8712968" cy="476972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/>
              <a:t> </a:t>
            </a:r>
            <a:r>
              <a:rPr lang="en-US" sz="2400" dirty="0"/>
              <a:t>Consider multiple objectives as previous, </a:t>
            </a:r>
          </a:p>
          <a:p>
            <a:pPr marL="0" indent="0">
              <a:buNone/>
            </a:pPr>
            <a:r>
              <a:rPr lang="en-US" sz="2400" dirty="0"/>
              <a:t>    but investigate time domain using lifted system representation </a:t>
            </a:r>
          </a:p>
          <a:p>
            <a:pPr marL="0" indent="0">
              <a:buNone/>
            </a:pPr>
            <a:r>
              <a:rPr lang="en-US" sz="2400" dirty="0"/>
              <a:t>    of finite trial length.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(Q,L) </a:t>
            </a:r>
            <a:r>
              <a:rPr lang="en-US" sz="2400" dirty="0"/>
              <a:t>are matrix variables</a:t>
            </a:r>
          </a:p>
          <a:p>
            <a:endParaRPr lang="en-US" sz="2400" dirty="0"/>
          </a:p>
          <a:p>
            <a:r>
              <a:rPr lang="en-US" sz="2400" dirty="0"/>
              <a:t> Study robust analyses</a:t>
            </a:r>
          </a:p>
          <a:p>
            <a:endParaRPr lang="en-US" sz="2400" dirty="0"/>
          </a:p>
          <a:p>
            <a:r>
              <a:rPr lang="en-US" sz="2400" dirty="0"/>
              <a:t> Proposes ILC syntheses (designs)</a:t>
            </a:r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olded Corner 3"/>
              <p:cNvSpPr/>
              <p:nvPr/>
            </p:nvSpPr>
            <p:spPr>
              <a:xfrm rot="20983560">
                <a:off x="5567471" y="303585"/>
                <a:ext cx="3227440" cy="955861"/>
              </a:xfrm>
              <a:prstGeom prst="foldedCorner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endParaRPr lang="en-US" sz="1600" dirty="0">
                  <a:solidFill>
                    <a:schemeClr val="tx1"/>
                  </a:solidFill>
                  <a:latin typeface="Lucida Handwriting" panose="03010101010101010101" pitchFamily="66" charset="0"/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Lucida Handwriting" panose="03010101010101010101" pitchFamily="66" charset="0"/>
                  </a:rPr>
                  <a:t>designed controller: (Q,L)</a:t>
                </a:r>
              </a:p>
            </p:txBody>
          </p:sp>
        </mc:Choice>
        <mc:Fallback xmlns="">
          <p:sp>
            <p:nvSpPr>
              <p:cNvPr id="12" name="Folded Corner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83560">
                <a:off x="5567471" y="303585"/>
                <a:ext cx="3227440" cy="955861"/>
              </a:xfrm>
              <a:prstGeom prst="foldedCorner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49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Robustness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000" i="1" dirty="0">
              <a:solidFill>
                <a:srgbClr val="00407A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51520" y="1628800"/>
            <a:ext cx="889248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>
              <a:solidFill>
                <a:srgbClr val="00407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1276" y="1539600"/>
                <a:ext cx="8712968" cy="476972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 Robust monotonic </a:t>
                </a:r>
                <a:r>
                  <a:rPr lang="en-US" sz="2400" dirty="0">
                    <a:solidFill>
                      <a:srgbClr val="C00000"/>
                    </a:solidFill>
                  </a:rPr>
                  <a:t>convergence</a:t>
                </a:r>
                <a:r>
                  <a:rPr lang="en-US" sz="2400" dirty="0"/>
                  <a:t> and robust </a:t>
                </a:r>
                <a:r>
                  <a:rPr lang="en-US" sz="2400" dirty="0">
                    <a:solidFill>
                      <a:srgbClr val="C00000"/>
                    </a:solidFill>
                  </a:rPr>
                  <a:t>performance</a:t>
                </a:r>
                <a:r>
                  <a:rPr lang="en-US" sz="2400" dirty="0"/>
                  <a:t> analyses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B050"/>
                    </a:solidFill>
                    <a:cs typeface="Consolas" panose="020B0609020204030204" pitchFamily="49" charset="0"/>
                  </a:rPr>
                  <a:t>                                </a:t>
                </a:r>
                <a:r>
                  <a:rPr lang="en-US" sz="2400" kern="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an LMI (or BMI) problem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                 i.e.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  <m:r>
                      <a:rPr lang="en-US" sz="2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≽</m:t>
                    </m:r>
                    <m:r>
                      <a:rPr lang="en-US" sz="2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0</m:t>
                    </m:r>
                  </m:oMath>
                </a14:m>
                <a:endParaRPr lang="en-US" sz="26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C00000"/>
                  </a:solidFill>
                  <a:cs typeface="Consolas" panose="020B0609020204030204" pitchFamily="49" charset="0"/>
                </a:endParaRPr>
              </a:p>
              <a:p>
                <a:r>
                  <a:rPr lang="en-US" sz="2400" dirty="0"/>
                  <a:t>  Both unstructured and structured uncertainty are considered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276" y="1539600"/>
                <a:ext cx="8712968" cy="4769720"/>
              </a:xfrm>
              <a:blipFill>
                <a:blip r:embed="rId2"/>
                <a:stretch>
                  <a:fillRect l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16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Synthesis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000" i="1">
              <a:solidFill>
                <a:srgbClr val="00407A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51520" y="1628800"/>
            <a:ext cx="889248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>
              <a:solidFill>
                <a:srgbClr val="00407A"/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25432" y="1412776"/>
            <a:ext cx="8712968" cy="476972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(for </a:t>
            </a:r>
            <a:r>
              <a:rPr lang="en-US" sz="2400" dirty="0">
                <a:solidFill>
                  <a:srgbClr val="FF0000"/>
                </a:solidFill>
              </a:rPr>
              <a:t>short/moderate</a:t>
            </a:r>
            <a:r>
              <a:rPr lang="en-US" sz="2400" dirty="0"/>
              <a:t> trial lengths)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  Synthesis I: Optimize convergence speed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Synthesis II: Optimize tracking error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olded Corner 3"/>
              <p:cNvSpPr/>
              <p:nvPr/>
            </p:nvSpPr>
            <p:spPr>
              <a:xfrm rot="20983560">
                <a:off x="5567471" y="303585"/>
                <a:ext cx="3227440" cy="955861"/>
              </a:xfrm>
              <a:prstGeom prst="foldedCorner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endParaRPr lang="en-US" sz="1600" dirty="0">
                  <a:solidFill>
                    <a:schemeClr val="tx1"/>
                  </a:solidFill>
                  <a:latin typeface="Lucida Handwriting" panose="03010101010101010101" pitchFamily="66" charset="0"/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Lucida Handwriting" panose="03010101010101010101" pitchFamily="66" charset="0"/>
                  </a:rPr>
                  <a:t>designed controller: (Q,L)</a:t>
                </a:r>
              </a:p>
            </p:txBody>
          </p:sp>
        </mc:Choice>
        <mc:Fallback xmlns="">
          <p:sp>
            <p:nvSpPr>
              <p:cNvPr id="12" name="Folded Corner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83560">
                <a:off x="5567471" y="303585"/>
                <a:ext cx="3227440" cy="955861"/>
              </a:xfrm>
              <a:prstGeom prst="foldedCorner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776535" y="3156481"/>
            <a:ext cx="5404656" cy="1582673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minimize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convergence speed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subject to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 LMI problem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76535" y="5511296"/>
            <a:ext cx="5404656" cy="1343529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minimize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tracking error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Q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subject to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 LMI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problem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39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457" y="2598137"/>
            <a:ext cx="2741943" cy="174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3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 descr="Image result for basket ball dra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69"/>
          <a:stretch/>
        </p:blipFill>
        <p:spPr bwMode="auto">
          <a:xfrm>
            <a:off x="5814728" y="2735290"/>
            <a:ext cx="1103840" cy="14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Image result for basketball dra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95935" y="4336571"/>
            <a:ext cx="339634" cy="33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Image result for throwing basketball pictur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" t="30471" r="59828" b="2335"/>
          <a:stretch/>
        </p:blipFill>
        <p:spPr bwMode="auto">
          <a:xfrm>
            <a:off x="2957248" y="4435366"/>
            <a:ext cx="1038687" cy="152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69102" y="3638347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407A"/>
                </a:solidFill>
                <a:latin typeface="Segoe Script" panose="020B0504020000000003" pitchFamily="34" charset="0"/>
              </a:rPr>
              <a:t>3</a:t>
            </a:r>
            <a:r>
              <a:rPr lang="en-US" sz="2000" baseline="30000" dirty="0">
                <a:solidFill>
                  <a:srgbClr val="00407A"/>
                </a:solidFill>
                <a:latin typeface="Segoe Script" panose="020B0504020000000003" pitchFamily="34" charset="0"/>
              </a:rPr>
              <a:t>rd</a:t>
            </a:r>
            <a:r>
              <a:rPr lang="en-US" sz="2000" dirty="0">
                <a:solidFill>
                  <a:srgbClr val="00407A"/>
                </a:solidFill>
                <a:latin typeface="Segoe Script" panose="020B0504020000000003" pitchFamily="34" charset="0"/>
              </a:rPr>
              <a:t> try</a:t>
            </a:r>
          </a:p>
        </p:txBody>
      </p:sp>
    </p:spTree>
    <p:extLst>
      <p:ext uri="{BB962C8B-B14F-4D97-AF65-F5344CB8AC3E}">
        <p14:creationId xmlns:p14="http://schemas.microsoft.com/office/powerpoint/2010/main" val="155635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8.14815E-6 L 0.04653 -0.06621 L 0.08281 -0.10811 L 0.10382 -0.13334 L 0.14097 -0.16135 L 0.18194 -0.17269 L 0.20382 -0.16274 L 0.21337 -0.13079 L 0.21528 -0.07894 L 0.2191 -0.03704 " pathEditMode="relative" ptsTypes="AAAAA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Validation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6444208" y="-49797"/>
          <a:ext cx="3744416" cy="2132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36912"/>
            <a:ext cx="3430244" cy="27135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536" y="1646752"/>
            <a:ext cx="4277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XY-wafer stage with linear motor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6128" y="2830220"/>
            <a:ext cx="417615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22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1" y="186574"/>
            <a:ext cx="8149821" cy="900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Main contributions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604448" cy="4428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Multi-objective frequency domain ILC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Lifted system ILC: analysis and synthesis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Robust norm-optimal ILC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41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19969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Introduction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000" i="1">
              <a:solidFill>
                <a:srgbClr val="00407A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51520" y="1628800"/>
            <a:ext cx="889248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800" dirty="0">
              <a:solidFill>
                <a:srgbClr val="00407A"/>
              </a:solidFill>
            </a:endParaRPr>
          </a:p>
          <a:p>
            <a:pPr>
              <a:defRPr/>
            </a:pPr>
            <a:endParaRPr lang="en-US" sz="1800" dirty="0">
              <a:solidFill>
                <a:srgbClr val="00407A"/>
              </a:solidFill>
            </a:endParaRPr>
          </a:p>
          <a:p>
            <a:pPr>
              <a:defRPr/>
            </a:pPr>
            <a:endParaRPr lang="en-US" sz="1800" dirty="0">
              <a:solidFill>
                <a:srgbClr val="00407A"/>
              </a:solidFill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 dirty="0">
              <a:solidFill>
                <a:srgbClr val="00407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1276" y="1539600"/>
                <a:ext cx="8712968" cy="476972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>
                  <a:solidFill>
                    <a:srgbClr val="000000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>
                    <a:solidFill>
                      <a:srgbClr val="000000"/>
                    </a:solidFill>
                  </a:rPr>
                  <a:t>Norm-optimal ILC is an efficient way to design the optimal ILC input: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200" dirty="0">
                  <a:solidFill>
                    <a:srgbClr val="000000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2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2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/>
                        </m:sSubSup>
                      </m:e>
                    </m:d>
                  </m:oMath>
                </a14:m>
                <a:r>
                  <a:rPr lang="en-US" sz="2200" dirty="0"/>
                  <a:t> is the cost function w.r.t the nominal model (no uncertainty model is accounted)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200" dirty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0000"/>
                    </a:solidFill>
                  </a:rPr>
                  <a:t> analytical solution (</a:t>
                </a:r>
                <a:r>
                  <a:rPr lang="en-US" sz="2200" dirty="0" err="1">
                    <a:solidFill>
                      <a:srgbClr val="000000"/>
                    </a:solidFill>
                  </a:rPr>
                  <a:t>noncausal</a:t>
                </a:r>
                <a:r>
                  <a:rPr lang="en-US" sz="2200" dirty="0">
                    <a:solidFill>
                      <a:srgbClr val="000000"/>
                    </a:solidFill>
                  </a:rPr>
                  <a:t>, time-varying controller)</a:t>
                </a:r>
              </a:p>
              <a:p>
                <a:pPr>
                  <a:buFont typeface="Calibri" panose="020F0502020204030204" pitchFamily="34" charset="0"/>
                  <a:buChar char="×"/>
                </a:pPr>
                <a:r>
                  <a:rPr lang="en-US" sz="2200" dirty="0">
                    <a:solidFill>
                      <a:srgbClr val="000000"/>
                    </a:solidFill>
                  </a:rPr>
                  <a:t> has to sacrifice a lot tracking performance to obtain robustness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276" y="1539600"/>
                <a:ext cx="8712968" cy="4769720"/>
              </a:xfrm>
              <a:blipFill>
                <a:blip r:embed="rId2"/>
                <a:stretch>
                  <a:fillRect l="-980" r="-1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211330" y="3025742"/>
            <a:ext cx="2972859" cy="890191"/>
            <a:chOff x="1043608" y="2307162"/>
            <a:chExt cx="2972859" cy="890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403931" y="2307162"/>
                  <a:ext cx="1612536" cy="4251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/>
                            </m:sSubSup>
                          </m:e>
                        </m:d>
                      </m:oMath>
                    </m:oMathPara>
                  </a14:m>
                  <a:endParaRPr lang="en-US" sz="2200" i="1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3931" y="2307162"/>
                  <a:ext cx="1612536" cy="4251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1043608" y="2378208"/>
              <a:ext cx="14285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  <a:cs typeface="Consolas" panose="020B0609020204030204" pitchFamily="49" charset="0"/>
                </a:rPr>
                <a:t>minimize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290880" y="2679839"/>
                  <a:ext cx="859594" cy="5175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en-US" sz="2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880" y="2679839"/>
                  <a:ext cx="859594" cy="5175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55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32966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000" i="1">
              <a:solidFill>
                <a:srgbClr val="00407A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75350" y="1590343"/>
            <a:ext cx="889248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>
              <a:solidFill>
                <a:srgbClr val="00407A"/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65106" y="1374835"/>
            <a:ext cx="8712968" cy="476972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obtain both robustness and high tracking performance</a:t>
            </a:r>
          </a:p>
          <a:p>
            <a:r>
              <a:rPr lang="en-US" sz="2200" dirty="0">
                <a:solidFill>
                  <a:srgbClr val="000000"/>
                </a:solidFill>
              </a:rPr>
              <a:t>deal with input constraints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</a:p>
          <a:p>
            <a:r>
              <a:rPr lang="en-US" sz="2200" dirty="0"/>
              <a:t>efficient computation</a:t>
            </a:r>
          </a:p>
          <a:p>
            <a:pPr marL="0" lvl="0" indent="0" defTabSz="914400">
              <a:lnSpc>
                <a:spcPct val="100000"/>
              </a:lnSpc>
              <a:spcBef>
                <a:spcPts val="580"/>
              </a:spcBef>
              <a:buSzPct val="110000"/>
              <a:buNone/>
              <a:defRPr/>
            </a:pPr>
            <a:r>
              <a:rPr lang="en-US" sz="2200" u="sng" dirty="0">
                <a:solidFill>
                  <a:srgbClr val="FF0000"/>
                </a:solidFill>
                <a:latin typeface="Consolas" panose="020B0609020204030204" pitchFamily="49" charset="0"/>
              </a:rPr>
              <a:t>Approach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</a:p>
          <a:p>
            <a:pPr marL="0" lvl="0" indent="0" defTabSz="914400">
              <a:lnSpc>
                <a:spcPct val="100000"/>
              </a:lnSpc>
              <a:spcBef>
                <a:spcPts val="580"/>
              </a:spcBef>
              <a:buSzPct val="110000"/>
              <a:buNone/>
              <a:defRPr/>
            </a:pPr>
            <a:r>
              <a:rPr lang="en-US" sz="2200" dirty="0">
                <a:cs typeface="Arial" pitchFamily="34" charset="0"/>
              </a:rPr>
              <a:t>optimize the worst-case cost function:</a:t>
            </a:r>
            <a:endParaRPr lang="en-US" sz="2200" dirty="0"/>
          </a:p>
        </p:txBody>
      </p:sp>
      <p:grpSp>
        <p:nvGrpSpPr>
          <p:cNvPr id="4" name="Group 3"/>
          <p:cNvGrpSpPr/>
          <p:nvPr/>
        </p:nvGrpSpPr>
        <p:grpSpPr>
          <a:xfrm>
            <a:off x="1849231" y="3417827"/>
            <a:ext cx="5426609" cy="1668085"/>
            <a:chOff x="2375506" y="2852936"/>
            <a:chExt cx="5426609" cy="1668085"/>
          </a:xfrm>
        </p:grpSpPr>
        <p:grpSp>
          <p:nvGrpSpPr>
            <p:cNvPr id="2" name="Group 1"/>
            <p:cNvGrpSpPr/>
            <p:nvPr/>
          </p:nvGrpSpPr>
          <p:grpSpPr>
            <a:xfrm>
              <a:off x="2375506" y="2852936"/>
              <a:ext cx="3804704" cy="713978"/>
              <a:chOff x="1043608" y="2361024"/>
              <a:chExt cx="3804704" cy="7139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3078493" y="2361024"/>
                    <a:ext cx="1769819" cy="38651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/>
                              </m:sSubSup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d>
                        </m:oMath>
                      </m:oMathPara>
                    </a14:m>
                    <a:endParaRPr lang="en-US" sz="2000" i="1" dirty="0">
                      <a:solidFill>
                        <a:srgbClr val="00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493" y="2361024"/>
                    <a:ext cx="1769819" cy="38651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381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TextBox 9"/>
              <p:cNvSpPr txBox="1"/>
              <p:nvPr/>
            </p:nvSpPr>
            <p:spPr>
              <a:xfrm>
                <a:off x="1043608" y="2378208"/>
                <a:ext cx="20185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minimize  sup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310700" y="2634882"/>
                    <a:ext cx="663580" cy="4401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0700" y="2634882"/>
                    <a:ext cx="663580" cy="4401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69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2327719" y="2705670"/>
                    <a:ext cx="89781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ℬ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7719" y="2705670"/>
                    <a:ext cx="897810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TextBox 2"/>
            <p:cNvSpPr txBox="1"/>
            <p:nvPr/>
          </p:nvSpPr>
          <p:spPr>
            <a:xfrm>
              <a:off x="2788485" y="3566914"/>
              <a:ext cx="501363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subject to   input constraints            </a:t>
              </a:r>
            </a:p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04357" y="4977438"/>
            <a:ext cx="4653830" cy="1900004"/>
            <a:chOff x="1304357" y="4977438"/>
            <a:chExt cx="4653830" cy="1900004"/>
          </a:xfrm>
        </p:grpSpPr>
        <p:cxnSp>
          <p:nvCxnSpPr>
            <p:cNvPr id="30" name="Elbow Connector 29"/>
            <p:cNvCxnSpPr/>
            <p:nvPr/>
          </p:nvCxnSpPr>
          <p:spPr>
            <a:xfrm>
              <a:off x="2685229" y="4997528"/>
              <a:ext cx="2397773" cy="1584176"/>
            </a:xfrm>
            <a:prstGeom prst="bentConnector3">
              <a:avLst>
                <a:gd name="adj1" fmla="val -160"/>
              </a:avLst>
            </a:prstGeom>
            <a:ln w="28575">
              <a:solidFill>
                <a:srgbClr val="00407A"/>
              </a:solidFill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0" name="Freeform 49"/>
            <p:cNvSpPr/>
            <p:nvPr/>
          </p:nvSpPr>
          <p:spPr>
            <a:xfrm>
              <a:off x="3056882" y="5160229"/>
              <a:ext cx="1593608" cy="1383958"/>
            </a:xfrm>
            <a:custGeom>
              <a:avLst/>
              <a:gdLst>
                <a:gd name="connsiteX0" fmla="*/ 0 w 947352"/>
                <a:gd name="connsiteY0" fmla="*/ 8237 h 1383958"/>
                <a:gd name="connsiteX1" fmla="*/ 453081 w 947352"/>
                <a:gd name="connsiteY1" fmla="*/ 1383956 h 1383958"/>
                <a:gd name="connsiteX2" fmla="*/ 947352 w 947352"/>
                <a:gd name="connsiteY2" fmla="*/ 0 h 138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7352" h="1383958">
                  <a:moveTo>
                    <a:pt x="0" y="8237"/>
                  </a:moveTo>
                  <a:cubicBezTo>
                    <a:pt x="147594" y="696783"/>
                    <a:pt x="295189" y="1385329"/>
                    <a:pt x="453081" y="1383956"/>
                  </a:cubicBezTo>
                  <a:cubicBezTo>
                    <a:pt x="610973" y="1382583"/>
                    <a:pt x="779162" y="691291"/>
                    <a:pt x="947352" y="0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2879699" y="5631827"/>
              <a:ext cx="1976066" cy="604740"/>
            </a:xfrm>
            <a:custGeom>
              <a:avLst/>
              <a:gdLst>
                <a:gd name="connsiteX0" fmla="*/ 0 w 947352"/>
                <a:gd name="connsiteY0" fmla="*/ 8237 h 1383958"/>
                <a:gd name="connsiteX1" fmla="*/ 453081 w 947352"/>
                <a:gd name="connsiteY1" fmla="*/ 1383956 h 1383958"/>
                <a:gd name="connsiteX2" fmla="*/ 947352 w 947352"/>
                <a:gd name="connsiteY2" fmla="*/ 0 h 138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7352" h="1383958">
                  <a:moveTo>
                    <a:pt x="0" y="8237"/>
                  </a:moveTo>
                  <a:cubicBezTo>
                    <a:pt x="147594" y="696783"/>
                    <a:pt x="295189" y="1385329"/>
                    <a:pt x="453081" y="1383956"/>
                  </a:cubicBezTo>
                  <a:cubicBezTo>
                    <a:pt x="610973" y="1382583"/>
                    <a:pt x="779162" y="691291"/>
                    <a:pt x="947352" y="0"/>
                  </a:cubicBezTo>
                </a:path>
              </a:pathLst>
            </a:cu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304357" y="4977438"/>
                  <a:ext cx="176981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</m:d>
                      </m:oMath>
                    </m:oMathPara>
                  </a14:m>
                  <a:endParaRPr lang="en-US" sz="1600" i="1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4357" y="4977438"/>
                  <a:ext cx="1769819" cy="246221"/>
                </a:xfrm>
                <a:prstGeom prst="rect">
                  <a:avLst/>
                </a:prstGeom>
                <a:blipFill>
                  <a:blip r:embed="rId6"/>
                  <a:stretch>
                    <a:fillRect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4775563" y="6538888"/>
                  <a:ext cx="35298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00407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en-US" sz="1600" dirty="0">
                    <a:solidFill>
                      <a:srgbClr val="00407A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5563" y="6538888"/>
                  <a:ext cx="352982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4188368" y="5631827"/>
                  <a:ext cx="176981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wc</m:t>
                            </m:r>
                          </m:sub>
                        </m:sSub>
                      </m:oMath>
                    </m:oMathPara>
                  </a14:m>
                  <a:endParaRPr lang="en-US" sz="1600" i="1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368" y="5631827"/>
                  <a:ext cx="1769819" cy="246221"/>
                </a:xfrm>
                <a:prstGeom prst="rect">
                  <a:avLst/>
                </a:prstGeom>
                <a:blipFill>
                  <a:blip r:embed="rId8"/>
                  <a:stretch>
                    <a:fillRect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067145" y="4977438"/>
                  <a:ext cx="176981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nom</m:t>
                            </m:r>
                          </m:sub>
                        </m:sSub>
                      </m:oMath>
                    </m:oMathPara>
                  </a14:m>
                  <a:endParaRPr lang="en-US" sz="1600" i="1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145" y="4977438"/>
                  <a:ext cx="1769819" cy="246221"/>
                </a:xfrm>
                <a:prstGeom prst="rect">
                  <a:avLst/>
                </a:prstGeom>
                <a:blipFill>
                  <a:blip r:embed="rId9"/>
                  <a:stretch>
                    <a:fillRect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866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32966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000" i="1">
              <a:solidFill>
                <a:srgbClr val="00407A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75350" y="1590343"/>
            <a:ext cx="889248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>
              <a:solidFill>
                <a:srgbClr val="00407A"/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65106" y="1374835"/>
            <a:ext cx="8712968" cy="476972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obtain both robustness and high tracking performance</a:t>
            </a:r>
          </a:p>
          <a:p>
            <a:r>
              <a:rPr lang="en-US" sz="2200" dirty="0">
                <a:solidFill>
                  <a:srgbClr val="000000"/>
                </a:solidFill>
              </a:rPr>
              <a:t>deal with input constraints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</a:p>
          <a:p>
            <a:r>
              <a:rPr lang="en-US" sz="2200" dirty="0"/>
              <a:t>efficient computation</a:t>
            </a:r>
          </a:p>
          <a:p>
            <a:pPr marL="0" lvl="0" indent="0" defTabSz="914400">
              <a:lnSpc>
                <a:spcPct val="100000"/>
              </a:lnSpc>
              <a:spcBef>
                <a:spcPts val="580"/>
              </a:spcBef>
              <a:buSzPct val="110000"/>
              <a:buNone/>
              <a:defRPr/>
            </a:pPr>
            <a:r>
              <a:rPr lang="en-US" sz="2200" u="sng" dirty="0">
                <a:solidFill>
                  <a:srgbClr val="FF0000"/>
                </a:solidFill>
                <a:latin typeface="Consolas" panose="020B0609020204030204" pitchFamily="49" charset="0"/>
              </a:rPr>
              <a:t>Approach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</a:p>
          <a:p>
            <a:pPr marL="0" lvl="0" indent="0" defTabSz="914400">
              <a:lnSpc>
                <a:spcPct val="100000"/>
              </a:lnSpc>
              <a:spcBef>
                <a:spcPts val="580"/>
              </a:spcBef>
              <a:buSzPct val="110000"/>
              <a:buNone/>
              <a:defRPr/>
            </a:pPr>
            <a:r>
              <a:rPr lang="en-US" sz="2200" dirty="0">
                <a:cs typeface="Arial" pitchFamily="34" charset="0"/>
              </a:rPr>
              <a:t>optimize the worst-case cost function:</a:t>
            </a:r>
            <a:endParaRPr lang="en-US" sz="2200" dirty="0"/>
          </a:p>
        </p:txBody>
      </p:sp>
      <p:grpSp>
        <p:nvGrpSpPr>
          <p:cNvPr id="4" name="Group 3"/>
          <p:cNvGrpSpPr/>
          <p:nvPr/>
        </p:nvGrpSpPr>
        <p:grpSpPr>
          <a:xfrm>
            <a:off x="1849231" y="3417827"/>
            <a:ext cx="5426609" cy="1668085"/>
            <a:chOff x="2375506" y="2852936"/>
            <a:chExt cx="5426609" cy="1668085"/>
          </a:xfrm>
        </p:grpSpPr>
        <p:grpSp>
          <p:nvGrpSpPr>
            <p:cNvPr id="2" name="Group 1"/>
            <p:cNvGrpSpPr/>
            <p:nvPr/>
          </p:nvGrpSpPr>
          <p:grpSpPr>
            <a:xfrm>
              <a:off x="2375506" y="2852936"/>
              <a:ext cx="3804704" cy="713978"/>
              <a:chOff x="1043608" y="2361024"/>
              <a:chExt cx="3804704" cy="7139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3078493" y="2361024"/>
                    <a:ext cx="1769819" cy="38651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/>
                              </m:sSubSup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d>
                        </m:oMath>
                      </m:oMathPara>
                    </a14:m>
                    <a:endParaRPr lang="en-US" sz="2000" i="1" dirty="0">
                      <a:solidFill>
                        <a:srgbClr val="00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493" y="2361024"/>
                    <a:ext cx="1769819" cy="38651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381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TextBox 9"/>
              <p:cNvSpPr txBox="1"/>
              <p:nvPr/>
            </p:nvSpPr>
            <p:spPr>
              <a:xfrm>
                <a:off x="1043608" y="2378208"/>
                <a:ext cx="20185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minimize  sup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310700" y="2634882"/>
                    <a:ext cx="663580" cy="4401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0700" y="2634882"/>
                    <a:ext cx="663580" cy="4401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9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2327719" y="2705670"/>
                    <a:ext cx="89781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ℬ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7719" y="2705670"/>
                    <a:ext cx="897810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TextBox 2"/>
            <p:cNvSpPr txBox="1"/>
            <p:nvPr/>
          </p:nvSpPr>
          <p:spPr>
            <a:xfrm>
              <a:off x="2788485" y="3566914"/>
              <a:ext cx="501363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subject to   input constraints            </a:t>
              </a:r>
            </a:p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276064" y="3660993"/>
            <a:ext cx="1457450" cy="707886"/>
          </a:xfrm>
          <a:prstGeom prst="rect">
            <a:avLst/>
          </a:prstGeom>
          <a:noFill/>
          <a:ln w="28575">
            <a:solidFill>
              <a:srgbClr val="00407A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non-convex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problem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44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304357" y="4977438"/>
            <a:ext cx="4653830" cy="1900004"/>
            <a:chOff x="1304357" y="4977438"/>
            <a:chExt cx="4653830" cy="1900004"/>
          </a:xfrm>
        </p:grpSpPr>
        <p:cxnSp>
          <p:nvCxnSpPr>
            <p:cNvPr id="24" name="Elbow Connector 29"/>
            <p:cNvCxnSpPr/>
            <p:nvPr/>
          </p:nvCxnSpPr>
          <p:spPr>
            <a:xfrm>
              <a:off x="2685229" y="4997528"/>
              <a:ext cx="2397773" cy="1584176"/>
            </a:xfrm>
            <a:prstGeom prst="bentConnector3">
              <a:avLst>
                <a:gd name="adj1" fmla="val -160"/>
              </a:avLst>
            </a:prstGeom>
            <a:ln w="28575">
              <a:solidFill>
                <a:srgbClr val="00407A"/>
              </a:solidFill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Freeform 49"/>
            <p:cNvSpPr/>
            <p:nvPr/>
          </p:nvSpPr>
          <p:spPr>
            <a:xfrm>
              <a:off x="3056882" y="5160229"/>
              <a:ext cx="1593608" cy="1383958"/>
            </a:xfrm>
            <a:custGeom>
              <a:avLst/>
              <a:gdLst>
                <a:gd name="connsiteX0" fmla="*/ 0 w 947352"/>
                <a:gd name="connsiteY0" fmla="*/ 8237 h 1383958"/>
                <a:gd name="connsiteX1" fmla="*/ 453081 w 947352"/>
                <a:gd name="connsiteY1" fmla="*/ 1383956 h 1383958"/>
                <a:gd name="connsiteX2" fmla="*/ 947352 w 947352"/>
                <a:gd name="connsiteY2" fmla="*/ 0 h 138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7352" h="1383958">
                  <a:moveTo>
                    <a:pt x="0" y="8237"/>
                  </a:moveTo>
                  <a:cubicBezTo>
                    <a:pt x="147594" y="696783"/>
                    <a:pt x="295189" y="1385329"/>
                    <a:pt x="453081" y="1383956"/>
                  </a:cubicBezTo>
                  <a:cubicBezTo>
                    <a:pt x="610973" y="1382583"/>
                    <a:pt x="779162" y="691291"/>
                    <a:pt x="947352" y="0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52"/>
            <p:cNvSpPr/>
            <p:nvPr/>
          </p:nvSpPr>
          <p:spPr>
            <a:xfrm>
              <a:off x="2879699" y="5631827"/>
              <a:ext cx="1976066" cy="604740"/>
            </a:xfrm>
            <a:custGeom>
              <a:avLst/>
              <a:gdLst>
                <a:gd name="connsiteX0" fmla="*/ 0 w 947352"/>
                <a:gd name="connsiteY0" fmla="*/ 8237 h 1383958"/>
                <a:gd name="connsiteX1" fmla="*/ 453081 w 947352"/>
                <a:gd name="connsiteY1" fmla="*/ 1383956 h 1383958"/>
                <a:gd name="connsiteX2" fmla="*/ 947352 w 947352"/>
                <a:gd name="connsiteY2" fmla="*/ 0 h 138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7352" h="1383958">
                  <a:moveTo>
                    <a:pt x="0" y="8237"/>
                  </a:moveTo>
                  <a:cubicBezTo>
                    <a:pt x="147594" y="696783"/>
                    <a:pt x="295189" y="1385329"/>
                    <a:pt x="453081" y="1383956"/>
                  </a:cubicBezTo>
                  <a:cubicBezTo>
                    <a:pt x="610973" y="1382583"/>
                    <a:pt x="779162" y="691291"/>
                    <a:pt x="947352" y="0"/>
                  </a:cubicBezTo>
                </a:path>
              </a:pathLst>
            </a:cu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304357" y="4977438"/>
                  <a:ext cx="176981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</m:d>
                      </m:oMath>
                    </m:oMathPara>
                  </a14:m>
                  <a:endParaRPr lang="en-US" sz="1600" i="1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4357" y="4977438"/>
                  <a:ext cx="1769819" cy="246221"/>
                </a:xfrm>
                <a:prstGeom prst="rect">
                  <a:avLst/>
                </a:prstGeom>
                <a:blipFill>
                  <a:blip r:embed="rId5"/>
                  <a:stretch>
                    <a:fillRect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775563" y="6538888"/>
                  <a:ext cx="35298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00407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en-US" sz="1600" dirty="0">
                    <a:solidFill>
                      <a:srgbClr val="00407A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5563" y="6538888"/>
                  <a:ext cx="352982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188368" y="5631827"/>
                  <a:ext cx="176981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wc</m:t>
                            </m:r>
                          </m:sub>
                        </m:sSub>
                      </m:oMath>
                    </m:oMathPara>
                  </a14:m>
                  <a:endParaRPr lang="en-US" sz="1600" i="1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368" y="5631827"/>
                  <a:ext cx="1769819" cy="246221"/>
                </a:xfrm>
                <a:prstGeom prst="rect">
                  <a:avLst/>
                </a:prstGeom>
                <a:blipFill>
                  <a:blip r:embed="rId7"/>
                  <a:stretch>
                    <a:fillRect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067145" y="4977438"/>
                  <a:ext cx="176981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nom</m:t>
                            </m:r>
                          </m:sub>
                        </m:sSub>
                      </m:oMath>
                    </m:oMathPara>
                  </a14:m>
                  <a:endParaRPr lang="en-US" sz="1600" i="1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145" y="4977438"/>
                  <a:ext cx="1769819" cy="246221"/>
                </a:xfrm>
                <a:prstGeom prst="rect">
                  <a:avLst/>
                </a:prstGeom>
                <a:blipFill>
                  <a:blip r:embed="rId8"/>
                  <a:stretch>
                    <a:fillRect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45655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000" i="1">
              <a:solidFill>
                <a:srgbClr val="00407A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51520" y="1628800"/>
            <a:ext cx="889248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>
              <a:solidFill>
                <a:srgbClr val="00407A"/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65106" y="1374835"/>
            <a:ext cx="8712968" cy="476972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obtain both robustness and high tracking performance</a:t>
            </a:r>
          </a:p>
          <a:p>
            <a:r>
              <a:rPr lang="en-US" sz="2200" dirty="0">
                <a:solidFill>
                  <a:srgbClr val="000000"/>
                </a:solidFill>
              </a:rPr>
              <a:t>deal with input constraints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</a:p>
          <a:p>
            <a:r>
              <a:rPr lang="en-US" sz="2200" dirty="0"/>
              <a:t>efficient computation        </a:t>
            </a:r>
          </a:p>
          <a:p>
            <a:pPr marL="0" lvl="0" indent="0" defTabSz="914400">
              <a:lnSpc>
                <a:spcPct val="100000"/>
              </a:lnSpc>
              <a:spcBef>
                <a:spcPts val="580"/>
              </a:spcBef>
              <a:buSzPct val="110000"/>
              <a:buNone/>
              <a:defRPr/>
            </a:pPr>
            <a:r>
              <a:rPr lang="en-US" sz="2200" u="sng" dirty="0">
                <a:solidFill>
                  <a:srgbClr val="FF0000"/>
                </a:solidFill>
                <a:latin typeface="Consolas" panose="020B0609020204030204" pitchFamily="49" charset="0"/>
              </a:rPr>
              <a:t>Approach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</a:p>
          <a:p>
            <a:pPr marL="0" lvl="0" indent="0" defTabSz="914400">
              <a:lnSpc>
                <a:spcPct val="100000"/>
              </a:lnSpc>
              <a:spcBef>
                <a:spcPts val="580"/>
              </a:spcBef>
              <a:buSzPct val="110000"/>
              <a:buNone/>
              <a:defRPr/>
            </a:pPr>
            <a:r>
              <a:rPr lang="en-US" sz="2200" dirty="0">
                <a:cs typeface="Arial" pitchFamily="34" charset="0"/>
              </a:rPr>
              <a:t>optimize the worst-case cost function:</a:t>
            </a:r>
            <a:endParaRPr lang="en-US" sz="2200" dirty="0"/>
          </a:p>
        </p:txBody>
      </p:sp>
      <p:grpSp>
        <p:nvGrpSpPr>
          <p:cNvPr id="4" name="Group 3"/>
          <p:cNvGrpSpPr/>
          <p:nvPr/>
        </p:nvGrpSpPr>
        <p:grpSpPr>
          <a:xfrm>
            <a:off x="1849231" y="3417827"/>
            <a:ext cx="5426609" cy="1668085"/>
            <a:chOff x="2375506" y="2852936"/>
            <a:chExt cx="5426609" cy="1668085"/>
          </a:xfrm>
        </p:grpSpPr>
        <p:grpSp>
          <p:nvGrpSpPr>
            <p:cNvPr id="2" name="Group 1"/>
            <p:cNvGrpSpPr/>
            <p:nvPr/>
          </p:nvGrpSpPr>
          <p:grpSpPr>
            <a:xfrm>
              <a:off x="2375506" y="2852936"/>
              <a:ext cx="3804704" cy="713978"/>
              <a:chOff x="1043608" y="2361024"/>
              <a:chExt cx="3804704" cy="7139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3078493" y="2361024"/>
                    <a:ext cx="1769819" cy="38651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/>
                              </m:sSubSup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d>
                        </m:oMath>
                      </m:oMathPara>
                    </a14:m>
                    <a:endParaRPr lang="en-US" sz="2000" i="1" dirty="0">
                      <a:solidFill>
                        <a:srgbClr val="00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493" y="2361024"/>
                    <a:ext cx="1769819" cy="38651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381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TextBox 9"/>
              <p:cNvSpPr txBox="1"/>
              <p:nvPr/>
            </p:nvSpPr>
            <p:spPr>
              <a:xfrm>
                <a:off x="1043608" y="2378208"/>
                <a:ext cx="20185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minimize  sup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310700" y="2634882"/>
                    <a:ext cx="663580" cy="4401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0700" y="2634882"/>
                    <a:ext cx="663580" cy="4401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9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2327719" y="2705670"/>
                    <a:ext cx="89781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ℬ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7719" y="2705670"/>
                    <a:ext cx="897810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TextBox 2"/>
            <p:cNvSpPr txBox="1"/>
            <p:nvPr/>
          </p:nvSpPr>
          <p:spPr>
            <a:xfrm>
              <a:off x="2788485" y="3566914"/>
              <a:ext cx="501363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subject to   input constraints            </a:t>
              </a:r>
            </a:p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39579" y="5243411"/>
            <a:ext cx="5013630" cy="1714564"/>
            <a:chOff x="2365854" y="2847525"/>
            <a:chExt cx="5013630" cy="1714564"/>
          </a:xfrm>
        </p:grpSpPr>
        <p:grpSp>
          <p:nvGrpSpPr>
            <p:cNvPr id="16" name="Group 15"/>
            <p:cNvGrpSpPr/>
            <p:nvPr/>
          </p:nvGrpSpPr>
          <p:grpSpPr>
            <a:xfrm>
              <a:off x="2375506" y="2847525"/>
              <a:ext cx="3681368" cy="727997"/>
              <a:chOff x="1043608" y="2355613"/>
              <a:chExt cx="3681368" cy="7279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295301" y="2355613"/>
                    <a:ext cx="2429675" cy="38651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dual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/>
                              </m:sSubSup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0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/>
                              </m:sSubSup>
                            </m:e>
                          </m:d>
                        </m:oMath>
                      </m:oMathPara>
                    </a14:m>
                    <a:endParaRPr lang="en-US" sz="2000" i="1" dirty="0">
                      <a:solidFill>
                        <a:srgbClr val="0000F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5301" y="2355613"/>
                    <a:ext cx="2429675" cy="38651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1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TextBox 18"/>
              <p:cNvSpPr txBox="1"/>
              <p:nvPr/>
            </p:nvSpPr>
            <p:spPr>
              <a:xfrm>
                <a:off x="1043608" y="2378208"/>
                <a:ext cx="13131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minimize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1160823" y="2643490"/>
                    <a:ext cx="1134478" cy="4401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/>
                        </m:sSubSup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,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/>
                        </m:sSubSup>
                      </m:oMath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0823" y="2643490"/>
                    <a:ext cx="1134478" cy="4401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6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TextBox 16"/>
            <p:cNvSpPr txBox="1"/>
            <p:nvPr/>
          </p:nvSpPr>
          <p:spPr>
            <a:xfrm>
              <a:off x="2365854" y="3607982"/>
              <a:ext cx="501363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subject to   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 constraints</a:t>
              </a:r>
            </a:p>
            <a:p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121802" y="3690107"/>
            <a:ext cx="1457450" cy="707886"/>
          </a:xfrm>
          <a:prstGeom prst="rect">
            <a:avLst/>
          </a:prstGeom>
          <a:noFill/>
          <a:ln w="28575">
            <a:solidFill>
              <a:srgbClr val="00407A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non-convex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problem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80005" y="5436669"/>
            <a:ext cx="2042547" cy="707886"/>
          </a:xfrm>
          <a:prstGeom prst="rect">
            <a:avLst/>
          </a:prstGeom>
          <a:noFill/>
          <a:ln w="28575">
            <a:solidFill>
              <a:srgbClr val="00407A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reformulated as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 convex problem</a:t>
            </a:r>
          </a:p>
        </p:txBody>
      </p:sp>
      <p:sp>
        <p:nvSpPr>
          <p:cNvPr id="26" name="Arrow: Down 6"/>
          <p:cNvSpPr/>
          <p:nvPr/>
        </p:nvSpPr>
        <p:spPr>
          <a:xfrm>
            <a:off x="7816516" y="4452921"/>
            <a:ext cx="169523" cy="900902"/>
          </a:xfrm>
          <a:prstGeom prst="downArrow">
            <a:avLst/>
          </a:prstGeom>
          <a:solidFill>
            <a:srgbClr val="000000"/>
          </a:solidFill>
          <a:ln w="1079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Arrow: Down 6"/>
          <p:cNvSpPr/>
          <p:nvPr/>
        </p:nvSpPr>
        <p:spPr>
          <a:xfrm>
            <a:off x="3782970" y="4627829"/>
            <a:ext cx="169523" cy="447578"/>
          </a:xfrm>
          <a:prstGeom prst="downArrow">
            <a:avLst/>
          </a:prstGeom>
          <a:solidFill>
            <a:srgbClr val="000000"/>
          </a:solidFill>
          <a:ln w="1079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851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Advantages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000" i="1">
              <a:solidFill>
                <a:srgbClr val="00407A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95536" y="795659"/>
            <a:ext cx="889248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>
              <a:solidFill>
                <a:srgbClr val="00407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6052" y="1403654"/>
                <a:ext cx="8712968" cy="476972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solidFill>
                      <a:srgbClr val="000000"/>
                    </a:solidFill>
                  </a:rPr>
                  <a:t> </a:t>
                </a:r>
                <a:r>
                  <a:rPr lang="en-US" sz="2200" dirty="0">
                    <a:solidFill>
                      <a:srgbClr val="000000"/>
                    </a:solidFill>
                  </a:rPr>
                  <a:t>obtain robustness w.r.t. cost function (proved):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/>
                        </m:sSubSup>
                      </m:e>
                    </m:d>
                    <m:r>
                      <a:rPr lang="en-U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wc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0000"/>
                    </a:solidFill>
                  </a:rPr>
                  <a:t> deal with input constraints</a:t>
                </a:r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/>
                  <a:t> efficient computation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rgbClr val="FF0000"/>
                    </a:solidFill>
                  </a:rPr>
                  <a:t> high tracking performance?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052" y="1403654"/>
                <a:ext cx="8712968" cy="4769720"/>
              </a:xfrm>
              <a:blipFill>
                <a:blip r:embed="rId2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46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152035" y="4596899"/>
            <a:ext cx="4653830" cy="1900004"/>
            <a:chOff x="1304357" y="4977438"/>
            <a:chExt cx="4653830" cy="1900004"/>
          </a:xfrm>
        </p:grpSpPr>
        <p:cxnSp>
          <p:nvCxnSpPr>
            <p:cNvPr id="18" name="Elbow Connector 29"/>
            <p:cNvCxnSpPr/>
            <p:nvPr/>
          </p:nvCxnSpPr>
          <p:spPr>
            <a:xfrm>
              <a:off x="2685229" y="4997528"/>
              <a:ext cx="2397773" cy="1584176"/>
            </a:xfrm>
            <a:prstGeom prst="bentConnector3">
              <a:avLst>
                <a:gd name="adj1" fmla="val -160"/>
              </a:avLst>
            </a:prstGeom>
            <a:ln w="28575">
              <a:solidFill>
                <a:srgbClr val="00407A"/>
              </a:solidFill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9" name="Freeform 49"/>
            <p:cNvSpPr/>
            <p:nvPr/>
          </p:nvSpPr>
          <p:spPr>
            <a:xfrm>
              <a:off x="3056882" y="5160229"/>
              <a:ext cx="1593608" cy="1383958"/>
            </a:xfrm>
            <a:custGeom>
              <a:avLst/>
              <a:gdLst>
                <a:gd name="connsiteX0" fmla="*/ 0 w 947352"/>
                <a:gd name="connsiteY0" fmla="*/ 8237 h 1383958"/>
                <a:gd name="connsiteX1" fmla="*/ 453081 w 947352"/>
                <a:gd name="connsiteY1" fmla="*/ 1383956 h 1383958"/>
                <a:gd name="connsiteX2" fmla="*/ 947352 w 947352"/>
                <a:gd name="connsiteY2" fmla="*/ 0 h 138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7352" h="1383958">
                  <a:moveTo>
                    <a:pt x="0" y="8237"/>
                  </a:moveTo>
                  <a:cubicBezTo>
                    <a:pt x="147594" y="696783"/>
                    <a:pt x="295189" y="1385329"/>
                    <a:pt x="453081" y="1383956"/>
                  </a:cubicBezTo>
                  <a:cubicBezTo>
                    <a:pt x="610973" y="1382583"/>
                    <a:pt x="779162" y="691291"/>
                    <a:pt x="947352" y="0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 52"/>
            <p:cNvSpPr/>
            <p:nvPr/>
          </p:nvSpPr>
          <p:spPr>
            <a:xfrm>
              <a:off x="2879699" y="5631827"/>
              <a:ext cx="1976066" cy="604740"/>
            </a:xfrm>
            <a:custGeom>
              <a:avLst/>
              <a:gdLst>
                <a:gd name="connsiteX0" fmla="*/ 0 w 947352"/>
                <a:gd name="connsiteY0" fmla="*/ 8237 h 1383958"/>
                <a:gd name="connsiteX1" fmla="*/ 453081 w 947352"/>
                <a:gd name="connsiteY1" fmla="*/ 1383956 h 1383958"/>
                <a:gd name="connsiteX2" fmla="*/ 947352 w 947352"/>
                <a:gd name="connsiteY2" fmla="*/ 0 h 138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7352" h="1383958">
                  <a:moveTo>
                    <a:pt x="0" y="8237"/>
                  </a:moveTo>
                  <a:cubicBezTo>
                    <a:pt x="147594" y="696783"/>
                    <a:pt x="295189" y="1385329"/>
                    <a:pt x="453081" y="1383956"/>
                  </a:cubicBezTo>
                  <a:cubicBezTo>
                    <a:pt x="610973" y="1382583"/>
                    <a:pt x="779162" y="691291"/>
                    <a:pt x="947352" y="0"/>
                  </a:cubicBezTo>
                </a:path>
              </a:pathLst>
            </a:cu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304357" y="4977438"/>
                  <a:ext cx="176981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</m:d>
                      </m:oMath>
                    </m:oMathPara>
                  </a14:m>
                  <a:endParaRPr lang="en-US" sz="1600" i="1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4357" y="4977438"/>
                  <a:ext cx="1769819" cy="246221"/>
                </a:xfrm>
                <a:prstGeom prst="rect">
                  <a:avLst/>
                </a:prstGeom>
                <a:blipFill>
                  <a:blip r:embed="rId3"/>
                  <a:stretch>
                    <a:fillRect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4775563" y="6538888"/>
                  <a:ext cx="35298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00407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oMath>
                    </m:oMathPara>
                  </a14:m>
                  <a:endParaRPr lang="en-US" sz="1600" dirty="0">
                    <a:solidFill>
                      <a:srgbClr val="00407A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5563" y="6538888"/>
                  <a:ext cx="352982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188368" y="5631827"/>
                  <a:ext cx="176981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wc</m:t>
                            </m:r>
                          </m:sub>
                        </m:sSub>
                      </m:oMath>
                    </m:oMathPara>
                  </a14:m>
                  <a:endParaRPr lang="en-US" sz="1600" i="1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368" y="5631827"/>
                  <a:ext cx="1769819" cy="246221"/>
                </a:xfrm>
                <a:prstGeom prst="rect">
                  <a:avLst/>
                </a:prstGeom>
                <a:blipFill>
                  <a:blip r:embed="rId5"/>
                  <a:stretch>
                    <a:fillRect b="-29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067145" y="4977438"/>
                  <a:ext cx="176981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nom</m:t>
                            </m:r>
                          </m:sub>
                        </m:sSub>
                      </m:oMath>
                    </m:oMathPara>
                  </a14:m>
                  <a:endParaRPr lang="en-US" sz="1600" i="1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145" y="4977438"/>
                  <a:ext cx="1769819" cy="246221"/>
                </a:xfrm>
                <a:prstGeom prst="rect">
                  <a:avLst/>
                </a:prstGeom>
                <a:blipFill>
                  <a:blip r:embed="rId6"/>
                  <a:stretch>
                    <a:fillRect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2087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Advantages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000" i="1">
              <a:solidFill>
                <a:srgbClr val="00407A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95536" y="795659"/>
            <a:ext cx="889248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>
              <a:solidFill>
                <a:srgbClr val="00407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1032" y="1412776"/>
                <a:ext cx="8245424" cy="5265706"/>
              </a:xfrm>
            </p:spPr>
            <p:txBody>
              <a:bodyPr>
                <a:normAutofit/>
              </a:bodyPr>
              <a:lstStyle/>
              <a:p>
                <a:pPr lvl="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0000"/>
                    </a:solidFill>
                  </a:rPr>
                  <a:t> obtain robustness w.r.t. cost function (proved):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/>
                        </m:sSubSup>
                      </m:e>
                    </m:d>
                    <m:r>
                      <a:rPr lang="en-U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wc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FF0000"/>
                    </a:solidFill>
                  </a:rPr>
                  <a:t>high tracking performance?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200" dirty="0">
                  <a:solidFill>
                    <a:srgbClr val="FF0000"/>
                  </a:solidFill>
                  <a:cs typeface="Consolas" panose="020B06090202040302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200" dirty="0">
                    <a:cs typeface="Consolas" panose="020B0609020204030204" pitchFamily="49" charset="0"/>
                  </a:rPr>
                  <a:t>   Considering the same cost function: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200" dirty="0">
                    <a:cs typeface="Consolas" panose="020B0609020204030204" pitchFamily="49" charset="0"/>
                  </a:rPr>
                  <a:t>if the classical norm-optimal ILC diverges, the proposed robust ILC still converges.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200" dirty="0">
                    <a:cs typeface="Consolas" panose="020B0609020204030204" pitchFamily="49" charset="0"/>
                  </a:rPr>
                  <a:t>if the classical norm-optimal ILC converges, the robust ILC also converges to similar tracking performance but with lower convergence speed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32" y="1412776"/>
                <a:ext cx="8245424" cy="5265706"/>
              </a:xfrm>
              <a:blipFill>
                <a:blip r:embed="rId2"/>
                <a:stretch>
                  <a:fillRect l="-814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98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Advantages (cont.)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5536" y="1412776"/>
            <a:ext cx="8892480" cy="48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000" i="1">
              <a:solidFill>
                <a:srgbClr val="00407A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95536" y="795659"/>
            <a:ext cx="889248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>
              <a:defRPr/>
            </a:pPr>
            <a:endParaRPr lang="en-US" sz="1800">
              <a:solidFill>
                <a:srgbClr val="00407A"/>
              </a:solidFill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>
              <a:solidFill>
                <a:srgbClr val="00407A"/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67544" y="1464257"/>
            <a:ext cx="8261992" cy="52657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000000"/>
                </a:solidFill>
              </a:rPr>
              <a:t>   deal with input constraints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2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   efficient computation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2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000000"/>
                </a:solidFill>
              </a:rPr>
              <a:t>   the selection of weight matrices is not critical as other norm-  optimal ILC  designs.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000000"/>
                </a:solidFill>
              </a:rPr>
              <a:t>   the proof of the equivalence to an adaptive norm-optimal ILC (trial-varying controller) can be used to avoid  solving optimization if needed (i.e. when convergence is already obtained).</a:t>
            </a: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200" dirty="0">
              <a:solidFill>
                <a:srgbClr val="FF0000"/>
              </a:solidFill>
            </a:endParaRPr>
          </a:p>
          <a:p>
            <a:pPr marL="342900" lvl="1" indent="0">
              <a:lnSpc>
                <a:spcPct val="100000"/>
              </a:lnSpc>
              <a:buNone/>
            </a:pPr>
            <a:endParaRPr lang="en-US" sz="1700" dirty="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607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Validation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6444208" y="-49797"/>
          <a:ext cx="3744416" cy="2132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4980" y="1420296"/>
            <a:ext cx="7361670" cy="10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Validate the proposed ILC designs: simulations and experiments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Compare with classical (robust and non-robust) norm-optimal ILC: accurate model, inaccurate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49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924944"/>
            <a:ext cx="4688786" cy="319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1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ded Corner 2"/>
          <p:cNvSpPr/>
          <p:nvPr/>
        </p:nvSpPr>
        <p:spPr>
          <a:xfrm rot="20983560">
            <a:off x="3487575" y="672497"/>
            <a:ext cx="1541737" cy="1705258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rgbClr val="00407A"/>
              </a:solidFill>
              <a:latin typeface="Lucida Handwriting" panose="03010101010101010101" pitchFamily="66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407A"/>
              </a:solidFill>
              <a:latin typeface="Lucida Handwriting" panose="03010101010101010101" pitchFamily="66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407A"/>
                </a:solidFill>
                <a:latin typeface="Siemens Sans" pitchFamily="2" charset="0"/>
                <a:cs typeface="Courier New" panose="02070309020205020404" pitchFamily="49" charset="0"/>
              </a:rPr>
              <a:t>1. perform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407A"/>
                </a:solidFill>
                <a:latin typeface="Siemens Sans" pitchFamily="2" charset="0"/>
                <a:cs typeface="Courier New" panose="02070309020205020404" pitchFamily="49" charset="0"/>
              </a:rPr>
              <a:t>2. analyze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407A"/>
                </a:solidFill>
                <a:latin typeface="Siemens Sans" pitchFamily="2" charset="0"/>
                <a:cs typeface="Courier New" panose="02070309020205020404" pitchFamily="49" charset="0"/>
              </a:rPr>
              <a:t>3. do again (and better)</a:t>
            </a:r>
          </a:p>
          <a:p>
            <a:pPr algn="ctr"/>
            <a:endParaRPr lang="en-US" sz="1600" dirty="0">
              <a:solidFill>
                <a:srgbClr val="FFFFFF"/>
              </a:solidFill>
              <a:latin typeface="Lucida Handwriting" panose="03010101010101010101" pitchFamily="66" charset="0"/>
            </a:endParaRPr>
          </a:p>
        </p:txBody>
      </p:sp>
      <p:pic>
        <p:nvPicPr>
          <p:cNvPr id="8" name="Picture 10" descr="Image result for basket ball dra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69"/>
          <a:stretch/>
        </p:blipFill>
        <p:spPr bwMode="auto">
          <a:xfrm>
            <a:off x="5814728" y="2735290"/>
            <a:ext cx="1103840" cy="14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Image result for basketball dra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95935" y="4336571"/>
            <a:ext cx="339634" cy="33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Image result for throwing basketball pictur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" t="30471" r="59828" b="2335"/>
          <a:stretch/>
        </p:blipFill>
        <p:spPr bwMode="auto">
          <a:xfrm>
            <a:off x="2957248" y="4435366"/>
            <a:ext cx="1038687" cy="152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69102" y="3638347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407A"/>
                </a:solidFill>
                <a:latin typeface="Segoe Script" panose="020B0504020000000003" pitchFamily="34" charset="0"/>
              </a:rPr>
              <a:t>3</a:t>
            </a:r>
            <a:r>
              <a:rPr lang="en-US" sz="2000" baseline="30000" dirty="0">
                <a:solidFill>
                  <a:srgbClr val="00407A"/>
                </a:solidFill>
                <a:latin typeface="Segoe Script" panose="020B0504020000000003" pitchFamily="34" charset="0"/>
              </a:rPr>
              <a:t>rd</a:t>
            </a:r>
            <a:r>
              <a:rPr lang="en-US" sz="2000" dirty="0">
                <a:solidFill>
                  <a:srgbClr val="00407A"/>
                </a:solidFill>
                <a:latin typeface="Segoe Script" panose="020B0504020000000003" pitchFamily="34" charset="0"/>
              </a:rPr>
              <a:t> try</a:t>
            </a:r>
          </a:p>
        </p:txBody>
      </p:sp>
    </p:spTree>
    <p:extLst>
      <p:ext uri="{BB962C8B-B14F-4D97-AF65-F5344CB8AC3E}">
        <p14:creationId xmlns:p14="http://schemas.microsoft.com/office/powerpoint/2010/main" val="42443490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Validation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6444208" y="-49797"/>
          <a:ext cx="3744416" cy="2132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4980" y="1420296"/>
            <a:ext cx="7361670" cy="10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Validate the proposed ILC designs: simulations and experiments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Compare with classical (robust and non-robust) norm-optimal ILC: accurate model, inaccurate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50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892" y="2564904"/>
            <a:ext cx="4031190" cy="21785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6763" y="4554092"/>
            <a:ext cx="4024319" cy="2167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584" y="3334972"/>
            <a:ext cx="1635641" cy="369332"/>
          </a:xfrm>
          <a:prstGeom prst="rect">
            <a:avLst/>
          </a:prstGeom>
          <a:noFill/>
          <a:ln w="28575">
            <a:solidFill>
              <a:srgbClr val="1D8DB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accurate model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1584" y="5268452"/>
            <a:ext cx="1810367" cy="369332"/>
          </a:xfrm>
          <a:prstGeom prst="rect">
            <a:avLst/>
          </a:prstGeom>
          <a:noFill/>
          <a:ln w="28575">
            <a:solidFill>
              <a:srgbClr val="1D8DB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inaccurate model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16241" y="3421793"/>
            <a:ext cx="2427759" cy="203132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: classical norm-optimal ILC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blue</a:t>
            </a:r>
            <a:r>
              <a:rPr lang="en-US" dirty="0"/>
              <a:t>: proposed ILC</a:t>
            </a:r>
          </a:p>
          <a:p>
            <a:endParaRPr lang="en-US" dirty="0"/>
          </a:p>
          <a:p>
            <a:r>
              <a:rPr lang="en-US" dirty="0"/>
              <a:t>black: other robust design</a:t>
            </a:r>
          </a:p>
        </p:txBody>
      </p:sp>
    </p:spTree>
    <p:extLst>
      <p:ext uri="{BB962C8B-B14F-4D97-AF65-F5344CB8AC3E}">
        <p14:creationId xmlns:p14="http://schemas.microsoft.com/office/powerpoint/2010/main" val="1083798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395536" y="116632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Validation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6444208" y="-49797"/>
          <a:ext cx="3744416" cy="2132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4980" y="1420296"/>
            <a:ext cx="7361670" cy="10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Validate the proposed ILC designs: simulations and experiments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Compare with classical (robust and non-robust) norm-optimal ILC: accurate model, inaccurate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249F-277F-45AF-AB8D-9126264445FC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544" y="3000683"/>
            <a:ext cx="3935224" cy="33522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1728" y="2974395"/>
            <a:ext cx="4104456" cy="346167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82240" y="2478008"/>
            <a:ext cx="1635641" cy="369332"/>
          </a:xfrm>
          <a:prstGeom prst="rect">
            <a:avLst/>
          </a:prstGeom>
          <a:noFill/>
          <a:ln w="28575">
            <a:solidFill>
              <a:srgbClr val="1D8DB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accurate model</a:t>
            </a:r>
          </a:p>
        </p:txBody>
      </p:sp>
    </p:spTree>
    <p:extLst>
      <p:ext uri="{BB962C8B-B14F-4D97-AF65-F5344CB8AC3E}">
        <p14:creationId xmlns:p14="http://schemas.microsoft.com/office/powerpoint/2010/main" val="37213357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Main contributions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52</a:t>
            </a:fld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9750" y="1628775"/>
            <a:ext cx="8604250" cy="44275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Multi-objective frequency domain ILC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Lifted system ILC: analysis and synthesis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Robust norm-optimal ILC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56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53</a:t>
            </a:fld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196752"/>
            <a:ext cx="8334000" cy="4428000"/>
          </a:xfrm>
        </p:spPr>
        <p:txBody>
          <a:bodyPr/>
          <a:lstStyle/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Robust ILC: robustness and high tracking performance, frequency and time domain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objectives and their trade-offs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Efficient computation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Extensive simulation and experimental validations: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guideline to select the suitable controller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477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Future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54</a:t>
            </a:fld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Multivariable (MIMO) systems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classes of uncertainty modelling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Robust ILC nonlinear optimization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ILC for different purposes: energy optimal, time-optimal…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Applications (human in the loop, distributed systems…)</a:t>
            </a:r>
          </a:p>
          <a:p>
            <a:pPr marL="457200" indent="-45720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439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55</a:t>
            </a:fld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9552" y="2708920"/>
            <a:ext cx="7848424" cy="998881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/>
              <a:t>Thank you!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2000" dirty="0"/>
              <a:t>More detailed information: </a:t>
            </a:r>
            <a:r>
              <a:rPr lang="en-US" sz="2000" dirty="0">
                <a:hlinkClick r:id="rId2"/>
              </a:rPr>
              <a:t>https://tongduyson.github.io/publication.html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16632"/>
            <a:ext cx="1824000" cy="7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34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56</a:t>
            </a:fld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46" y="1567204"/>
            <a:ext cx="4750904" cy="25098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91389" y="404664"/>
            <a:ext cx="42114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Arial" pitchFamily="34" charset="0"/>
                <a:ea typeface="+mj-ea"/>
                <a:cs typeface="Arial" pitchFamily="34" charset="0"/>
              </a:rPr>
              <a:t>Conservative: small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73962" y="1567204"/>
                <a:ext cx="4392488" cy="3514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Evaluate the original constraints: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200" b="0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anose="02040503050406030204" pitchFamily="18" charset="0"/>
                  </a:rPr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endParaRPr lang="en-US" sz="2200" b="0" dirty="0">
                  <a:solidFill>
                    <a:srgbClr val="00B050"/>
                  </a:solidFill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using both simulation and experiments for different system models)</a:t>
                </a:r>
              </a:p>
              <a:p>
                <a:endParaRPr lang="en-US" sz="22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differences are small hence</a:t>
                </a:r>
              </a:p>
              <a:p>
                <a:r>
                  <a:rPr lang="en-US" sz="22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small conservative.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962" y="1567204"/>
                <a:ext cx="4392488" cy="3514873"/>
              </a:xfrm>
              <a:prstGeom prst="rect">
                <a:avLst/>
              </a:prstGeom>
              <a:blipFill>
                <a:blip r:embed="rId3"/>
                <a:stretch>
                  <a:fillRect l="-1806" t="-1213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092280" y="546038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page 69 (thesis)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57" y="4178142"/>
            <a:ext cx="4414026" cy="213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554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(near) Future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57</a:t>
            </a:fld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Multivariable (MIMO) systems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16832"/>
            <a:ext cx="4896544" cy="13784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3355399"/>
            <a:ext cx="4950115" cy="29894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84168" y="3789072"/>
                <a:ext cx="3059832" cy="799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performance condition: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sz="22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m:rPr>
                        <m:sty m:val="p"/>
                      </m:rPr>
                      <a:rPr lang="en-US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endParaRPr lang="en-US" sz="220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789072"/>
                <a:ext cx="3059832" cy="799578"/>
              </a:xfrm>
              <a:prstGeom prst="rect">
                <a:avLst/>
              </a:prstGeom>
              <a:blipFill>
                <a:blip r:embed="rId4"/>
                <a:stretch>
                  <a:fillRect l="-2590" t="-5344" b="-5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7012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(near) Future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58</a:t>
            </a:fld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2-order controllers generated from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optimization problem: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7" y="2619812"/>
            <a:ext cx="5064641" cy="28254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806920"/>
            <a:ext cx="3415345" cy="20362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3877954"/>
            <a:ext cx="3253811" cy="200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Repetitions</a:t>
            </a:r>
          </a:p>
        </p:txBody>
      </p:sp>
      <p:pic>
        <p:nvPicPr>
          <p:cNvPr id="1026" name="Picture 2" descr="Image result for playing piano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2990"/>
            <a:ext cx="2448272" cy="209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ymnastic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318" y="1429880"/>
            <a:ext cx="3528392" cy="2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school bus vector black and 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847" y="4437112"/>
            <a:ext cx="3304016" cy="167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8" name="Folded Corner 7"/>
          <p:cNvSpPr/>
          <p:nvPr/>
        </p:nvSpPr>
        <p:spPr>
          <a:xfrm rot="20983560">
            <a:off x="3808742" y="630361"/>
            <a:ext cx="1541737" cy="1705258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rgbClr val="00407A"/>
              </a:solidFill>
              <a:latin typeface="Lucida Handwriting" panose="03010101010101010101" pitchFamily="66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407A"/>
              </a:solidFill>
              <a:latin typeface="Lucida Handwriting" panose="03010101010101010101" pitchFamily="66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407A"/>
                </a:solidFill>
                <a:latin typeface="Siemens Sans" pitchFamily="2" charset="0"/>
                <a:cs typeface="Courier New" panose="02070309020205020404" pitchFamily="49" charset="0"/>
              </a:rPr>
              <a:t>1. perform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407A"/>
                </a:solidFill>
                <a:latin typeface="Siemens Sans" pitchFamily="2" charset="0"/>
                <a:cs typeface="Courier New" panose="02070309020205020404" pitchFamily="49" charset="0"/>
              </a:rPr>
              <a:t>2. analyze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407A"/>
                </a:solidFill>
                <a:latin typeface="Siemens Sans" pitchFamily="2" charset="0"/>
                <a:cs typeface="Courier New" panose="02070309020205020404" pitchFamily="49" charset="0"/>
              </a:rPr>
              <a:t>3. do again (and better)</a:t>
            </a:r>
          </a:p>
          <a:p>
            <a:pPr algn="ctr"/>
            <a:endParaRPr lang="en-US" sz="1600" dirty="0">
              <a:solidFill>
                <a:srgbClr val="FFFFFF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94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Repetitions in industry</a:t>
            </a:r>
          </a:p>
        </p:txBody>
      </p:sp>
      <p:pic>
        <p:nvPicPr>
          <p:cNvPr id="3084" name="Picture 12" descr="Image result for car test shak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474" y="1296968"/>
            <a:ext cx="3727463" cy="184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robot car manufacturi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45" y="1421604"/>
            <a:ext cx="2300811" cy="199118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5892036" y="3089476"/>
            <a:ext cx="148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vehicle testing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00213" y="5703704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batch processes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41261" y="3412791"/>
            <a:ext cx="16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industrial robots</a:t>
            </a:r>
          </a:p>
        </p:txBody>
      </p:sp>
      <p:pic>
        <p:nvPicPr>
          <p:cNvPr id="3092" name="Picture 20" descr="Image result for chemical process pla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244" y="3904479"/>
            <a:ext cx="2538506" cy="170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Image result for ASML lithography syste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15" y="4101595"/>
            <a:ext cx="2660894" cy="185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445938" y="5953556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semiconductor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89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Repetitions in industry</a:t>
            </a:r>
          </a:p>
        </p:txBody>
      </p:sp>
      <p:pic>
        <p:nvPicPr>
          <p:cNvPr id="3084" name="Picture 12" descr="Image result for car test shak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474" y="1296968"/>
            <a:ext cx="3727463" cy="184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robot car manufacturi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45" y="1421604"/>
            <a:ext cx="2300811" cy="199118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5892036" y="3089476"/>
            <a:ext cx="148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vehicle testing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00213" y="5703704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batch processes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41261" y="3412791"/>
            <a:ext cx="16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industrial robots</a:t>
            </a:r>
          </a:p>
        </p:txBody>
      </p:sp>
      <p:pic>
        <p:nvPicPr>
          <p:cNvPr id="3092" name="Picture 20" descr="Image result for chemical process pla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244" y="3904479"/>
            <a:ext cx="2538506" cy="170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Image result for ASML lithography syste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15" y="4101595"/>
            <a:ext cx="2660894" cy="185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445938" y="5953556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semiconductor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12" name="Rectangle 11"/>
          <p:cNvSpPr/>
          <p:nvPr/>
        </p:nvSpPr>
        <p:spPr>
          <a:xfrm>
            <a:off x="3410928" y="3193261"/>
            <a:ext cx="2169184" cy="461665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control system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47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85" y="180000"/>
            <a:ext cx="8334000" cy="900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185" y="1484784"/>
            <a:ext cx="8334000" cy="4428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 of this thesis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 the control system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Exploit ‘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repetition’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Improvements in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Robustness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Precision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Fast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Energy efficiency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06191002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KU Leuven-Liggend-Achtergrond Wit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469</TotalTime>
  <Words>1726</Words>
  <Application>Microsoft Office PowerPoint</Application>
  <PresentationFormat>On-screen Show (4:3)</PresentationFormat>
  <Paragraphs>666</Paragraphs>
  <Slides>58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58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Consolas</vt:lpstr>
      <vt:lpstr>Courier New</vt:lpstr>
      <vt:lpstr>Lucida Handwriting</vt:lpstr>
      <vt:lpstr>Segoe Script</vt:lpstr>
      <vt:lpstr>Siemens Sans</vt:lpstr>
      <vt:lpstr>Wingdings</vt:lpstr>
      <vt:lpstr>Corporate-KU Leuven-Liggend-Achtergrond Wit</vt:lpstr>
      <vt:lpstr>Corporate-KU Leuven-Liggend-Achtergrond Wit en Watermerk</vt:lpstr>
      <vt:lpstr>Office Theme</vt:lpstr>
      <vt:lpstr>Robust Multi-objective  Iterative Learning Control</vt:lpstr>
      <vt:lpstr>PowerPoint Presentation</vt:lpstr>
      <vt:lpstr>PowerPoint Presentation</vt:lpstr>
      <vt:lpstr>PowerPoint Presentation</vt:lpstr>
      <vt:lpstr>PowerPoint Presentation</vt:lpstr>
      <vt:lpstr>Repetitions</vt:lpstr>
      <vt:lpstr>Repetitions in industry</vt:lpstr>
      <vt:lpstr>Repetitions in industry</vt:lpstr>
      <vt:lpstr>Challenges</vt:lpstr>
      <vt:lpstr>PowerPoint Presentation</vt:lpstr>
      <vt:lpstr>PowerPoint Presentation</vt:lpstr>
      <vt:lpstr>Sketch of Control</vt:lpstr>
      <vt:lpstr>Sketch of Control</vt:lpstr>
      <vt:lpstr>Sketch of Control</vt:lpstr>
      <vt:lpstr>Sketch of Control</vt:lpstr>
      <vt:lpstr>Repetitions in industry</vt:lpstr>
      <vt:lpstr>Revisit: Challenges</vt:lpstr>
      <vt:lpstr>Iterative Learning Control (ILC)</vt:lpstr>
      <vt:lpstr>Main contributions </vt:lpstr>
      <vt:lpstr>Main contributions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contributions </vt:lpstr>
      <vt:lpstr>PowerPoint Presentation</vt:lpstr>
      <vt:lpstr>PowerPoint Presentation</vt:lpstr>
      <vt:lpstr>PowerPoint Presentation</vt:lpstr>
      <vt:lpstr>PowerPoint Presentation</vt:lpstr>
      <vt:lpstr>Main contributions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contributions </vt:lpstr>
      <vt:lpstr>Summary</vt:lpstr>
      <vt:lpstr>Future works</vt:lpstr>
      <vt:lpstr>PowerPoint Presentation</vt:lpstr>
      <vt:lpstr>PowerPoint Presentation</vt:lpstr>
      <vt:lpstr>(near) Future works</vt:lpstr>
      <vt:lpstr>(near) Future works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cp:keywords>C_Unrestricted</cp:keywords>
  <dc:description>Huisstijl KU Leuven - versie 24 juli 2012</dc:description>
  <cp:lastModifiedBy>Tong Duy Son</cp:lastModifiedBy>
  <cp:revision>289</cp:revision>
  <dcterms:created xsi:type="dcterms:W3CDTF">2012-07-10T07:57:57Z</dcterms:created>
  <dcterms:modified xsi:type="dcterms:W3CDTF">2016-10-03T20:28:28Z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