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64"/>
  </p:notesMasterIdLst>
  <p:handoutMasterIdLst>
    <p:handoutMasterId r:id="rId65"/>
  </p:handoutMasterIdLst>
  <p:sldIdLst>
    <p:sldId id="256" r:id="rId4"/>
    <p:sldId id="367" r:id="rId5"/>
    <p:sldId id="368" r:id="rId6"/>
    <p:sldId id="369" r:id="rId7"/>
    <p:sldId id="370" r:id="rId8"/>
    <p:sldId id="262" r:id="rId9"/>
    <p:sldId id="259" r:id="rId10"/>
    <p:sldId id="373" r:id="rId11"/>
    <p:sldId id="260" r:id="rId12"/>
    <p:sldId id="258" r:id="rId13"/>
    <p:sldId id="303" r:id="rId14"/>
    <p:sldId id="265" r:id="rId15"/>
    <p:sldId id="266" r:id="rId16"/>
    <p:sldId id="304" r:id="rId17"/>
    <p:sldId id="305" r:id="rId18"/>
    <p:sldId id="272" r:id="rId19"/>
    <p:sldId id="293" r:id="rId20"/>
    <p:sldId id="277" r:id="rId21"/>
    <p:sldId id="279" r:id="rId22"/>
    <p:sldId id="306" r:id="rId23"/>
    <p:sldId id="298" r:id="rId24"/>
    <p:sldId id="300" r:id="rId25"/>
    <p:sldId id="375" r:id="rId26"/>
    <p:sldId id="376" r:id="rId27"/>
    <p:sldId id="377" r:id="rId28"/>
    <p:sldId id="310" r:id="rId29"/>
    <p:sldId id="340" r:id="rId30"/>
    <p:sldId id="307" r:id="rId31"/>
    <p:sldId id="311" r:id="rId32"/>
    <p:sldId id="312" r:id="rId33"/>
    <p:sldId id="315" r:id="rId34"/>
    <p:sldId id="314" r:id="rId35"/>
    <p:sldId id="316" r:id="rId36"/>
    <p:sldId id="349" r:id="rId37"/>
    <p:sldId id="350" r:id="rId38"/>
    <p:sldId id="319" r:id="rId39"/>
    <p:sldId id="339" r:id="rId40"/>
    <p:sldId id="341" r:id="rId41"/>
    <p:sldId id="342" r:id="rId42"/>
    <p:sldId id="344" r:id="rId43"/>
    <p:sldId id="320" r:id="rId44"/>
    <p:sldId id="321" r:id="rId45"/>
    <p:sldId id="322" r:id="rId46"/>
    <p:sldId id="328" r:id="rId47"/>
    <p:sldId id="323" r:id="rId48"/>
    <p:sldId id="329" r:id="rId49"/>
    <p:sldId id="335" r:id="rId50"/>
    <p:sldId id="345" r:id="rId51"/>
    <p:sldId id="331" r:id="rId52"/>
    <p:sldId id="351" r:id="rId53"/>
    <p:sldId id="346" r:id="rId54"/>
    <p:sldId id="347" r:id="rId55"/>
    <p:sldId id="348" r:id="rId56"/>
    <p:sldId id="352" r:id="rId57"/>
    <p:sldId id="378" r:id="rId58"/>
    <p:sldId id="374" r:id="rId59"/>
    <p:sldId id="353" r:id="rId60"/>
    <p:sldId id="358" r:id="rId61"/>
    <p:sldId id="357" r:id="rId62"/>
    <p:sldId id="371" r:id="rId6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07A"/>
    <a:srgbClr val="116E8A"/>
    <a:srgbClr val="000000"/>
    <a:srgbClr val="1D8DB0"/>
    <a:srgbClr val="147694"/>
    <a:srgbClr val="177E9D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78117" autoAdjust="0"/>
  </p:normalViewPr>
  <p:slideViewPr>
    <p:cSldViewPr snapToObjects="1" showGuides="1">
      <p:cViewPr varScale="1">
        <p:scale>
          <a:sx n="53" d="100"/>
          <a:sy n="53" d="100"/>
        </p:scale>
        <p:origin x="1680" y="4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18BAA9-1A54-4CE5-AA5A-A72DBE26E189}" type="presOf" srcId="{13FB29C1-E09F-4EAD-A19B-A71258D2B0E1}" destId="{7C66ACA5-14A3-4B29-B885-2CE2E6318BB5}" srcOrd="0" destOrd="0" presId="urn:microsoft.com/office/officeart/2005/8/layout/chart3"/>
    <dgm:cxn modelId="{332D479E-C048-43F2-B9D4-638571840742}" type="presOf" srcId="{59F9B416-2862-4D7E-AF06-5DFC27819E2F}" destId="{D715941B-C466-4A69-BF12-D699655DD07C}" srcOrd="1" destOrd="0" presId="urn:microsoft.com/office/officeart/2005/8/layout/chart3"/>
    <dgm:cxn modelId="{CA863DD8-3E33-429A-8888-FE3681E35BDD}" type="presOf" srcId="{E955D79A-5CF2-4C56-B68F-4BFF3DD6D891}" destId="{2F810ADF-7329-4860-AE5F-1131D05D5C64}" srcOrd="0" destOrd="0" presId="urn:microsoft.com/office/officeart/2005/8/layout/chart3"/>
    <dgm:cxn modelId="{726A5A1E-5CA9-4C46-B079-D41FD18031C0}" type="presOf" srcId="{455581ED-0418-439C-8E56-43CF395B26AC}" destId="{572E96BF-A1C4-421F-9687-BC419B9E317B}" srcOrd="1" destOrd="0" presId="urn:microsoft.com/office/officeart/2005/8/layout/chart3"/>
    <dgm:cxn modelId="{B8374EFF-199D-4D40-98C5-7080CD31A81C}" type="presOf" srcId="{81F7143A-68C3-4090-88DC-59180C6DA42F}" destId="{7C9724C2-5D3B-476B-9BA8-506FA61A81CB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0FC7E462-197A-446C-A7C6-899B3B0C912F}" type="presOf" srcId="{59F9B416-2862-4D7E-AF06-5DFC27819E2F}" destId="{3A700613-BDCC-4CEA-91E8-FB2CF5AEC490}" srcOrd="0" destOrd="0" presId="urn:microsoft.com/office/officeart/2005/8/layout/chart3"/>
    <dgm:cxn modelId="{D81EE20E-5B2F-42D4-9DE8-8823D9C8985D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B100F19C-6890-4250-A3D8-7D55A8EB28BA}" type="presOf" srcId="{455581ED-0418-439C-8E56-43CF395B26AC}" destId="{884C97EA-8BCA-4706-9B26-AE53EB06A358}" srcOrd="0" destOrd="0" presId="urn:microsoft.com/office/officeart/2005/8/layout/chart3"/>
    <dgm:cxn modelId="{D5046B57-83F6-4D1B-90BB-CA2287D59E4D}" type="presOf" srcId="{81F7143A-68C3-4090-88DC-59180C6DA42F}" destId="{E136F44E-33A0-435C-8301-D25046F0AC53}" srcOrd="1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017A88F-BE53-4139-B702-1989E4C24E0D}" type="presOf" srcId="{E955D79A-5CF2-4C56-B68F-4BFF3DD6D891}" destId="{50AC9966-4AEA-49C7-BC9C-C5E376D6CE0A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F98FD0C6-EA81-4ED5-B843-FBBF5BED3E81}" type="presOf" srcId="{BD03FB61-15FF-46C6-A238-C81AF939AA5C}" destId="{7E397690-3428-4471-862E-72276D9EE2D2}" srcOrd="0" destOrd="0" presId="urn:microsoft.com/office/officeart/2005/8/layout/chart3"/>
    <dgm:cxn modelId="{5C9AB733-B69F-492B-9933-1CEE22763FD1}" type="presParOf" srcId="{7C66ACA5-14A3-4B29-B885-2CE2E6318BB5}" destId="{3A700613-BDCC-4CEA-91E8-FB2CF5AEC490}" srcOrd="0" destOrd="0" presId="urn:microsoft.com/office/officeart/2005/8/layout/chart3"/>
    <dgm:cxn modelId="{7EED6A77-66F5-4962-B11F-3A071BA21CD4}" type="presParOf" srcId="{7C66ACA5-14A3-4B29-B885-2CE2E6318BB5}" destId="{D715941B-C466-4A69-BF12-D699655DD07C}" srcOrd="1" destOrd="0" presId="urn:microsoft.com/office/officeart/2005/8/layout/chart3"/>
    <dgm:cxn modelId="{CB3B7AE5-5981-47E6-8B0F-737515BBBC1E}" type="presParOf" srcId="{7C66ACA5-14A3-4B29-B885-2CE2E6318BB5}" destId="{2F810ADF-7329-4860-AE5F-1131D05D5C64}" srcOrd="2" destOrd="0" presId="urn:microsoft.com/office/officeart/2005/8/layout/chart3"/>
    <dgm:cxn modelId="{FE56EDC8-A5D6-4DD3-863E-3115F473C486}" type="presParOf" srcId="{7C66ACA5-14A3-4B29-B885-2CE2E6318BB5}" destId="{50AC9966-4AEA-49C7-BC9C-C5E376D6CE0A}" srcOrd="3" destOrd="0" presId="urn:microsoft.com/office/officeart/2005/8/layout/chart3"/>
    <dgm:cxn modelId="{8D2F14AE-4B22-4632-8F42-2434FCECC03D}" type="presParOf" srcId="{7C66ACA5-14A3-4B29-B885-2CE2E6318BB5}" destId="{7E397690-3428-4471-862E-72276D9EE2D2}" srcOrd="4" destOrd="0" presId="urn:microsoft.com/office/officeart/2005/8/layout/chart3"/>
    <dgm:cxn modelId="{7CFEFC75-7A64-4941-8DD1-695CC0AAA6AD}" type="presParOf" srcId="{7C66ACA5-14A3-4B29-B885-2CE2E6318BB5}" destId="{39166973-3C65-45D2-9972-4DDF8828414C}" srcOrd="5" destOrd="0" presId="urn:microsoft.com/office/officeart/2005/8/layout/chart3"/>
    <dgm:cxn modelId="{C8F25E7E-4985-4BA1-8F6D-8E6357BA9762}" type="presParOf" srcId="{7C66ACA5-14A3-4B29-B885-2CE2E6318BB5}" destId="{7C9724C2-5D3B-476B-9BA8-506FA61A81CB}" srcOrd="6" destOrd="0" presId="urn:microsoft.com/office/officeart/2005/8/layout/chart3"/>
    <dgm:cxn modelId="{10F0EFBB-DD33-40C9-A091-729AC9C1A967}" type="presParOf" srcId="{7C66ACA5-14A3-4B29-B885-2CE2E6318BB5}" destId="{E136F44E-33A0-435C-8301-D25046F0AC53}" srcOrd="7" destOrd="0" presId="urn:microsoft.com/office/officeart/2005/8/layout/chart3"/>
    <dgm:cxn modelId="{2BE50CAC-9B75-4F78-B311-31E827859886}" type="presParOf" srcId="{7C66ACA5-14A3-4B29-B885-2CE2E6318BB5}" destId="{884C97EA-8BCA-4706-9B26-AE53EB06A358}" srcOrd="8" destOrd="0" presId="urn:microsoft.com/office/officeart/2005/8/layout/chart3"/>
    <dgm:cxn modelId="{4971F1A3-27A4-474F-970D-5AFA5ADB27F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0BE3EBBB-7D5A-4681-AC6F-601D848FDF62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1A28984-C22D-4E26-A24C-09207F0275D7}" type="presOf" srcId="{9C9826B6-7F32-4682-8FD1-9BAFFEC61609}" destId="{2CB75BDA-838A-48C9-BF65-AC2F2FE608F0}" srcOrd="0" destOrd="0" presId="urn:microsoft.com/office/officeart/2009/layout/CircleArrowProcess"/>
    <dgm:cxn modelId="{DE5E8CE2-29E8-4AD0-A26D-4A79CD648FB7}" type="presOf" srcId="{C1A670AA-15A9-466E-9B64-B354A3A41E90}" destId="{9E7E6AD5-C6A1-4673-8F2D-1837CCB56753}" srcOrd="0" destOrd="0" presId="urn:microsoft.com/office/officeart/2009/layout/CircleArrowProcess"/>
    <dgm:cxn modelId="{644B0812-1610-4B9E-B8A8-6BCEE660760C}" type="presParOf" srcId="{2CB75BDA-838A-48C9-BF65-AC2F2FE608F0}" destId="{6BBB32D3-2C2E-4D94-BD2F-0E3E9C401BA4}" srcOrd="0" destOrd="0" presId="urn:microsoft.com/office/officeart/2009/layout/CircleArrowProcess"/>
    <dgm:cxn modelId="{0733BBFE-E7FC-4226-9C70-79C180441C88}" type="presParOf" srcId="{6BBB32D3-2C2E-4D94-BD2F-0E3E9C401BA4}" destId="{C99C270A-E98D-4962-B3C1-8B8AAE819DDB}" srcOrd="0" destOrd="0" presId="urn:microsoft.com/office/officeart/2009/layout/CircleArrowProcess"/>
    <dgm:cxn modelId="{7D90CB61-87B2-4037-9A82-EC500C4FE8B3}" type="presParOf" srcId="{2CB75BDA-838A-48C9-BF65-AC2F2FE608F0}" destId="{9E7E6AD5-C6A1-4673-8F2D-1837CCB56753}" srcOrd="1" destOrd="0" presId="urn:microsoft.com/office/officeart/2009/layout/CircleArrowProcess"/>
    <dgm:cxn modelId="{639ECB86-B07D-4718-B66F-318FE51D589C}" type="presParOf" srcId="{2CB75BDA-838A-48C9-BF65-AC2F2FE608F0}" destId="{1CA62A8B-B92C-46D7-9ACD-7ACECB93EFE9}" srcOrd="2" destOrd="0" presId="urn:microsoft.com/office/officeart/2009/layout/CircleArrowProcess"/>
    <dgm:cxn modelId="{EEB35AAB-65CA-41DF-8660-D35364F4F7CD}" type="presParOf" srcId="{1CA62A8B-B92C-46D7-9ACD-7ACECB93EFE9}" destId="{FBA4D217-5D74-4D9D-B14A-9F20D6E37B6E}" srcOrd="0" destOrd="0" presId="urn:microsoft.com/office/officeart/2009/layout/CircleArrowProcess"/>
    <dgm:cxn modelId="{64178335-5D66-4FE8-8908-C57B4878B92E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4734FEC3-BD2E-4687-A30B-ABE9B5019DC0}" type="presOf" srcId="{C1A670AA-15A9-466E-9B64-B354A3A41E90}" destId="{9E7E6AD5-C6A1-4673-8F2D-1837CCB56753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2E6F129B-381D-4B4F-92AA-D93969F1E2F3}" type="presOf" srcId="{9C9826B6-7F32-4682-8FD1-9BAFFEC61609}" destId="{2CB75BDA-838A-48C9-BF65-AC2F2FE608F0}" srcOrd="0" destOrd="0" presId="urn:microsoft.com/office/officeart/2009/layout/CircleArrowProcess"/>
    <dgm:cxn modelId="{8D204276-5677-49AC-B797-20CFCF528029}" type="presOf" srcId="{8EEDF176-82F1-4DF9-AC9B-6669D834FEB6}" destId="{218C414F-CFCA-4FFB-A3D7-D88E81E76BA8}" srcOrd="0" destOrd="0" presId="urn:microsoft.com/office/officeart/2009/layout/CircleArrowProcess"/>
    <dgm:cxn modelId="{D992472F-2194-4709-9F72-C3F58AA6DF94}" type="presParOf" srcId="{2CB75BDA-838A-48C9-BF65-AC2F2FE608F0}" destId="{6BBB32D3-2C2E-4D94-BD2F-0E3E9C401BA4}" srcOrd="0" destOrd="0" presId="urn:microsoft.com/office/officeart/2009/layout/CircleArrowProcess"/>
    <dgm:cxn modelId="{D171B4DF-48D6-4C8C-B25F-0816D038D24F}" type="presParOf" srcId="{6BBB32D3-2C2E-4D94-BD2F-0E3E9C401BA4}" destId="{C99C270A-E98D-4962-B3C1-8B8AAE819DDB}" srcOrd="0" destOrd="0" presId="urn:microsoft.com/office/officeart/2009/layout/CircleArrowProcess"/>
    <dgm:cxn modelId="{06AE840D-FFDE-42A6-9BF7-71A33382DDC9}" type="presParOf" srcId="{2CB75BDA-838A-48C9-BF65-AC2F2FE608F0}" destId="{9E7E6AD5-C6A1-4673-8F2D-1837CCB56753}" srcOrd="1" destOrd="0" presId="urn:microsoft.com/office/officeart/2009/layout/CircleArrowProcess"/>
    <dgm:cxn modelId="{17F251D1-3793-478F-A8FE-201AA1D4658B}" type="presParOf" srcId="{2CB75BDA-838A-48C9-BF65-AC2F2FE608F0}" destId="{1CA62A8B-B92C-46D7-9ACD-7ACECB93EFE9}" srcOrd="2" destOrd="0" presId="urn:microsoft.com/office/officeart/2009/layout/CircleArrowProcess"/>
    <dgm:cxn modelId="{8CD81B6D-D3A9-4C20-A3F1-353E18395724}" type="presParOf" srcId="{1CA62A8B-B92C-46D7-9ACD-7ACECB93EFE9}" destId="{FBA4D217-5D74-4D9D-B14A-9F20D6E37B6E}" srcOrd="0" destOrd="0" presId="urn:microsoft.com/office/officeart/2009/layout/CircleArrowProcess"/>
    <dgm:cxn modelId="{36B440F1-E54B-4328-B5AF-1A309D583C9D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C6330A7E-8448-4EEA-B87E-850495899075}" type="presOf" srcId="{9C9826B6-7F32-4682-8FD1-9BAFFEC61609}" destId="{2CB75BDA-838A-48C9-BF65-AC2F2FE608F0}" srcOrd="0" destOrd="0" presId="urn:microsoft.com/office/officeart/2009/layout/CircleArrowProcess"/>
    <dgm:cxn modelId="{4E8AE593-D978-463C-ACB4-B12ABB962E80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4DDE7839-9852-47F5-B702-16B2CA04E215}" type="presOf" srcId="{C1A670AA-15A9-466E-9B64-B354A3A41E90}" destId="{9E7E6AD5-C6A1-4673-8F2D-1837CCB56753}" srcOrd="0" destOrd="0" presId="urn:microsoft.com/office/officeart/2009/layout/CircleArrowProcess"/>
    <dgm:cxn modelId="{CD13C0F5-F20B-4B15-A80E-D63C823B769D}" type="presParOf" srcId="{2CB75BDA-838A-48C9-BF65-AC2F2FE608F0}" destId="{6BBB32D3-2C2E-4D94-BD2F-0E3E9C401BA4}" srcOrd="0" destOrd="0" presId="urn:microsoft.com/office/officeart/2009/layout/CircleArrowProcess"/>
    <dgm:cxn modelId="{56E0C87B-40C2-4B44-A4DF-130403083B62}" type="presParOf" srcId="{6BBB32D3-2C2E-4D94-BD2F-0E3E9C401BA4}" destId="{C99C270A-E98D-4962-B3C1-8B8AAE819DDB}" srcOrd="0" destOrd="0" presId="urn:microsoft.com/office/officeart/2009/layout/CircleArrowProcess"/>
    <dgm:cxn modelId="{9E4DAE4B-F532-4DBC-AA60-2F333911D46F}" type="presParOf" srcId="{2CB75BDA-838A-48C9-BF65-AC2F2FE608F0}" destId="{9E7E6AD5-C6A1-4673-8F2D-1837CCB56753}" srcOrd="1" destOrd="0" presId="urn:microsoft.com/office/officeart/2009/layout/CircleArrowProcess"/>
    <dgm:cxn modelId="{1C7BE72E-379C-4A02-B77F-A8628DA956A3}" type="presParOf" srcId="{2CB75BDA-838A-48C9-BF65-AC2F2FE608F0}" destId="{1CA62A8B-B92C-46D7-9ACD-7ACECB93EFE9}" srcOrd="2" destOrd="0" presId="urn:microsoft.com/office/officeart/2009/layout/CircleArrowProcess"/>
    <dgm:cxn modelId="{A1350B3E-F609-41EE-9C70-CC9F9150732E}" type="presParOf" srcId="{1CA62A8B-B92C-46D7-9ACD-7ACECB93EFE9}" destId="{FBA4D217-5D74-4D9D-B14A-9F20D6E37B6E}" srcOrd="0" destOrd="0" presId="urn:microsoft.com/office/officeart/2009/layout/CircleArrowProcess"/>
    <dgm:cxn modelId="{7C6D24EC-5DDE-48D8-8F5A-8C2C08725A1F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0C515ED-DDA8-4AEA-8F9D-5DDCCA978BFE}" type="presOf" srcId="{C1A670AA-15A9-466E-9B64-B354A3A41E90}" destId="{9E7E6AD5-C6A1-4673-8F2D-1837CCB56753}" srcOrd="0" destOrd="0" presId="urn:microsoft.com/office/officeart/2009/layout/CircleArrowProcess"/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BFF5C99E-2993-493C-B0EE-258D7275CF17}" type="presOf" srcId="{8EEDF176-82F1-4DF9-AC9B-6669D834FEB6}" destId="{218C414F-CFCA-4FFB-A3D7-D88E81E76BA8}" srcOrd="0" destOrd="0" presId="urn:microsoft.com/office/officeart/2009/layout/CircleArrowProcess"/>
    <dgm:cxn modelId="{5F2D4D26-E37A-464C-92D6-114D3654978C}" type="presOf" srcId="{9C9826B6-7F32-4682-8FD1-9BAFFEC61609}" destId="{2CB75BDA-838A-48C9-BF65-AC2F2FE608F0}" srcOrd="0" destOrd="0" presId="urn:microsoft.com/office/officeart/2009/layout/CircleArrowProcess"/>
    <dgm:cxn modelId="{12B5022E-9336-42B0-BC0A-4C2A2F4B30E5}" type="presParOf" srcId="{2CB75BDA-838A-48C9-BF65-AC2F2FE608F0}" destId="{6BBB32D3-2C2E-4D94-BD2F-0E3E9C401BA4}" srcOrd="0" destOrd="0" presId="urn:microsoft.com/office/officeart/2009/layout/CircleArrowProcess"/>
    <dgm:cxn modelId="{786E0CB8-CB3B-4370-8345-1CE2B2C163BF}" type="presParOf" srcId="{6BBB32D3-2C2E-4D94-BD2F-0E3E9C401BA4}" destId="{C99C270A-E98D-4962-B3C1-8B8AAE819DDB}" srcOrd="0" destOrd="0" presId="urn:microsoft.com/office/officeart/2009/layout/CircleArrowProcess"/>
    <dgm:cxn modelId="{1878D01E-38B1-4F87-BF90-288EED5A3CE9}" type="presParOf" srcId="{2CB75BDA-838A-48C9-BF65-AC2F2FE608F0}" destId="{9E7E6AD5-C6A1-4673-8F2D-1837CCB56753}" srcOrd="1" destOrd="0" presId="urn:microsoft.com/office/officeart/2009/layout/CircleArrowProcess"/>
    <dgm:cxn modelId="{EB04C78D-2455-4645-ACD3-0C03D67FB1A8}" type="presParOf" srcId="{2CB75BDA-838A-48C9-BF65-AC2F2FE608F0}" destId="{1CA62A8B-B92C-46D7-9ACD-7ACECB93EFE9}" srcOrd="2" destOrd="0" presId="urn:microsoft.com/office/officeart/2009/layout/CircleArrowProcess"/>
    <dgm:cxn modelId="{34792DB0-9961-4A02-AF70-6C88D8EC3E31}" type="presParOf" srcId="{1CA62A8B-B92C-46D7-9ACD-7ACECB93EFE9}" destId="{FBA4D217-5D74-4D9D-B14A-9F20D6E37B6E}" srcOrd="0" destOrd="0" presId="urn:microsoft.com/office/officeart/2009/layout/CircleArrowProcess"/>
    <dgm:cxn modelId="{0B29B673-7E60-450D-B721-25D27C3E8356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C6330A7E-8448-4EEA-B87E-850495899075}" type="presOf" srcId="{9C9826B6-7F32-4682-8FD1-9BAFFEC61609}" destId="{2CB75BDA-838A-48C9-BF65-AC2F2FE608F0}" srcOrd="0" destOrd="0" presId="urn:microsoft.com/office/officeart/2009/layout/CircleArrowProcess"/>
    <dgm:cxn modelId="{4E8AE593-D978-463C-ACB4-B12ABB962E80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4DDE7839-9852-47F5-B702-16B2CA04E215}" type="presOf" srcId="{C1A670AA-15A9-466E-9B64-B354A3A41E90}" destId="{9E7E6AD5-C6A1-4673-8F2D-1837CCB56753}" srcOrd="0" destOrd="0" presId="urn:microsoft.com/office/officeart/2009/layout/CircleArrowProcess"/>
    <dgm:cxn modelId="{CD13C0F5-F20B-4B15-A80E-D63C823B769D}" type="presParOf" srcId="{2CB75BDA-838A-48C9-BF65-AC2F2FE608F0}" destId="{6BBB32D3-2C2E-4D94-BD2F-0E3E9C401BA4}" srcOrd="0" destOrd="0" presId="urn:microsoft.com/office/officeart/2009/layout/CircleArrowProcess"/>
    <dgm:cxn modelId="{56E0C87B-40C2-4B44-A4DF-130403083B62}" type="presParOf" srcId="{6BBB32D3-2C2E-4D94-BD2F-0E3E9C401BA4}" destId="{C99C270A-E98D-4962-B3C1-8B8AAE819DDB}" srcOrd="0" destOrd="0" presId="urn:microsoft.com/office/officeart/2009/layout/CircleArrowProcess"/>
    <dgm:cxn modelId="{9E4DAE4B-F532-4DBC-AA60-2F333911D46F}" type="presParOf" srcId="{2CB75BDA-838A-48C9-BF65-AC2F2FE608F0}" destId="{9E7E6AD5-C6A1-4673-8F2D-1837CCB56753}" srcOrd="1" destOrd="0" presId="urn:microsoft.com/office/officeart/2009/layout/CircleArrowProcess"/>
    <dgm:cxn modelId="{1C7BE72E-379C-4A02-B77F-A8628DA956A3}" type="presParOf" srcId="{2CB75BDA-838A-48C9-BF65-AC2F2FE608F0}" destId="{1CA62A8B-B92C-46D7-9ACD-7ACECB93EFE9}" srcOrd="2" destOrd="0" presId="urn:microsoft.com/office/officeart/2009/layout/CircleArrowProcess"/>
    <dgm:cxn modelId="{A1350B3E-F609-41EE-9C70-CC9F9150732E}" type="presParOf" srcId="{1CA62A8B-B92C-46D7-9ACD-7ACECB93EFE9}" destId="{FBA4D217-5D74-4D9D-B14A-9F20D6E37B6E}" srcOrd="0" destOrd="0" presId="urn:microsoft.com/office/officeart/2009/layout/CircleArrowProcess"/>
    <dgm:cxn modelId="{7C6D24EC-5DDE-48D8-8F5A-8C2C08725A1F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FB7549-ADE6-4784-AF1C-9F1C5795FFF9}" type="presOf" srcId="{E955D79A-5CF2-4C56-B68F-4BFF3DD6D891}" destId="{50AC9966-4AEA-49C7-BC9C-C5E376D6CE0A}" srcOrd="1" destOrd="0" presId="urn:microsoft.com/office/officeart/2005/8/layout/chart3"/>
    <dgm:cxn modelId="{56142B33-D3BC-4F42-A8E2-BAE77BEC5D83}" type="presOf" srcId="{E955D79A-5CF2-4C56-B68F-4BFF3DD6D891}" destId="{2F810ADF-7329-4860-AE5F-1131D05D5C64}" srcOrd="0" destOrd="0" presId="urn:microsoft.com/office/officeart/2005/8/layout/chart3"/>
    <dgm:cxn modelId="{BAA47D38-9467-4B1B-870F-8DDCB0A7A71A}" type="presOf" srcId="{81F7143A-68C3-4090-88DC-59180C6DA42F}" destId="{7C9724C2-5D3B-476B-9BA8-506FA61A81CB}" srcOrd="0" destOrd="0" presId="urn:microsoft.com/office/officeart/2005/8/layout/chart3"/>
    <dgm:cxn modelId="{204C5504-6A38-44B0-83EC-99AA41335976}" type="presOf" srcId="{BD03FB61-15FF-46C6-A238-C81AF939AA5C}" destId="{39166973-3C65-45D2-9972-4DDF8828414C}" srcOrd="1" destOrd="0" presId="urn:microsoft.com/office/officeart/2005/8/layout/chart3"/>
    <dgm:cxn modelId="{8E2603E7-3E0B-4E01-86CC-C12A2451FEB3}" type="presOf" srcId="{59F9B416-2862-4D7E-AF06-5DFC27819E2F}" destId="{D715941B-C466-4A69-BF12-D699655DD07C}" srcOrd="1" destOrd="0" presId="urn:microsoft.com/office/officeart/2005/8/layout/chart3"/>
    <dgm:cxn modelId="{83F54384-7DB9-4DC5-AD16-351D1DA90A37}" type="presOf" srcId="{BD03FB61-15FF-46C6-A238-C81AF939AA5C}" destId="{7E397690-3428-4471-862E-72276D9EE2D2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DC732062-2B3A-440A-8A4E-6BEFBD6947F7}" type="presOf" srcId="{13FB29C1-E09F-4EAD-A19B-A71258D2B0E1}" destId="{7C66ACA5-14A3-4B29-B885-2CE2E6318BB5}" srcOrd="0" destOrd="0" presId="urn:microsoft.com/office/officeart/2005/8/layout/chart3"/>
    <dgm:cxn modelId="{F4A8A786-584B-4B30-BBB2-26CA86EB7CA2}" type="presOf" srcId="{455581ED-0418-439C-8E56-43CF395B26AC}" destId="{884C97EA-8BCA-4706-9B26-AE53EB06A358}" srcOrd="0" destOrd="0" presId="urn:microsoft.com/office/officeart/2005/8/layout/chart3"/>
    <dgm:cxn modelId="{0F2C8397-EDDF-40E5-988D-9751E427463D}" type="presOf" srcId="{455581ED-0418-439C-8E56-43CF395B26AC}" destId="{572E96BF-A1C4-421F-9687-BC419B9E317B}" srcOrd="1" destOrd="0" presId="urn:microsoft.com/office/officeart/2005/8/layout/chart3"/>
    <dgm:cxn modelId="{8A81EEC1-AFD1-4083-AE92-F94E1633D0C1}" type="presOf" srcId="{59F9B416-2862-4D7E-AF06-5DFC27819E2F}" destId="{3A700613-BDCC-4CEA-91E8-FB2CF5AEC490}" srcOrd="0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A330F95-7123-4A2B-B9F0-0BC7C046A557}" type="presOf" srcId="{81F7143A-68C3-4090-88DC-59180C6DA42F}" destId="{E136F44E-33A0-435C-8301-D25046F0AC53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54FB3368-CDF9-4989-A5AD-EB3E53D6EC60}" type="presParOf" srcId="{7C66ACA5-14A3-4B29-B885-2CE2E6318BB5}" destId="{3A700613-BDCC-4CEA-91E8-FB2CF5AEC490}" srcOrd="0" destOrd="0" presId="urn:microsoft.com/office/officeart/2005/8/layout/chart3"/>
    <dgm:cxn modelId="{5515E25D-F815-4D3E-94C1-AA0104434989}" type="presParOf" srcId="{7C66ACA5-14A3-4B29-B885-2CE2E6318BB5}" destId="{D715941B-C466-4A69-BF12-D699655DD07C}" srcOrd="1" destOrd="0" presId="urn:microsoft.com/office/officeart/2005/8/layout/chart3"/>
    <dgm:cxn modelId="{951A9CA7-69FC-45B6-A9EE-6D732AFE746B}" type="presParOf" srcId="{7C66ACA5-14A3-4B29-B885-2CE2E6318BB5}" destId="{2F810ADF-7329-4860-AE5F-1131D05D5C64}" srcOrd="2" destOrd="0" presId="urn:microsoft.com/office/officeart/2005/8/layout/chart3"/>
    <dgm:cxn modelId="{E54A4CDD-DA34-43FC-AF43-912D03330925}" type="presParOf" srcId="{7C66ACA5-14A3-4B29-B885-2CE2E6318BB5}" destId="{50AC9966-4AEA-49C7-BC9C-C5E376D6CE0A}" srcOrd="3" destOrd="0" presId="urn:microsoft.com/office/officeart/2005/8/layout/chart3"/>
    <dgm:cxn modelId="{A0683AEA-009C-4C6E-B022-364ECEC78E30}" type="presParOf" srcId="{7C66ACA5-14A3-4B29-B885-2CE2E6318BB5}" destId="{7E397690-3428-4471-862E-72276D9EE2D2}" srcOrd="4" destOrd="0" presId="urn:microsoft.com/office/officeart/2005/8/layout/chart3"/>
    <dgm:cxn modelId="{0EA11894-C095-468F-93C5-31D9185CE385}" type="presParOf" srcId="{7C66ACA5-14A3-4B29-B885-2CE2E6318BB5}" destId="{39166973-3C65-45D2-9972-4DDF8828414C}" srcOrd="5" destOrd="0" presId="urn:microsoft.com/office/officeart/2005/8/layout/chart3"/>
    <dgm:cxn modelId="{852EC3A5-9E33-4161-8430-BAD66718F6C7}" type="presParOf" srcId="{7C66ACA5-14A3-4B29-B885-2CE2E6318BB5}" destId="{7C9724C2-5D3B-476B-9BA8-506FA61A81CB}" srcOrd="6" destOrd="0" presId="urn:microsoft.com/office/officeart/2005/8/layout/chart3"/>
    <dgm:cxn modelId="{3D0D53B0-3A0A-4E2C-B28A-4D97B4DD9D16}" type="presParOf" srcId="{7C66ACA5-14A3-4B29-B885-2CE2E6318BB5}" destId="{E136F44E-33A0-435C-8301-D25046F0AC53}" srcOrd="7" destOrd="0" presId="urn:microsoft.com/office/officeart/2005/8/layout/chart3"/>
    <dgm:cxn modelId="{32AD4B1E-0A81-4952-818D-8C9CDA579251}" type="presParOf" srcId="{7C66ACA5-14A3-4B29-B885-2CE2E6318BB5}" destId="{884C97EA-8BCA-4706-9B26-AE53EB06A358}" srcOrd="8" destOrd="0" presId="urn:microsoft.com/office/officeart/2005/8/layout/chart3"/>
    <dgm:cxn modelId="{7C3DC27B-3333-4A11-AA85-650418B01C1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18BAA9-1A54-4CE5-AA5A-A72DBE26E189}" type="presOf" srcId="{13FB29C1-E09F-4EAD-A19B-A71258D2B0E1}" destId="{7C66ACA5-14A3-4B29-B885-2CE2E6318BB5}" srcOrd="0" destOrd="0" presId="urn:microsoft.com/office/officeart/2005/8/layout/chart3"/>
    <dgm:cxn modelId="{332D479E-C048-43F2-B9D4-638571840742}" type="presOf" srcId="{59F9B416-2862-4D7E-AF06-5DFC27819E2F}" destId="{D715941B-C466-4A69-BF12-D699655DD07C}" srcOrd="1" destOrd="0" presId="urn:microsoft.com/office/officeart/2005/8/layout/chart3"/>
    <dgm:cxn modelId="{CA863DD8-3E33-429A-8888-FE3681E35BDD}" type="presOf" srcId="{E955D79A-5CF2-4C56-B68F-4BFF3DD6D891}" destId="{2F810ADF-7329-4860-AE5F-1131D05D5C64}" srcOrd="0" destOrd="0" presId="urn:microsoft.com/office/officeart/2005/8/layout/chart3"/>
    <dgm:cxn modelId="{726A5A1E-5CA9-4C46-B079-D41FD18031C0}" type="presOf" srcId="{455581ED-0418-439C-8E56-43CF395B26AC}" destId="{572E96BF-A1C4-421F-9687-BC419B9E317B}" srcOrd="1" destOrd="0" presId="urn:microsoft.com/office/officeart/2005/8/layout/chart3"/>
    <dgm:cxn modelId="{B8374EFF-199D-4D40-98C5-7080CD31A81C}" type="presOf" srcId="{81F7143A-68C3-4090-88DC-59180C6DA42F}" destId="{7C9724C2-5D3B-476B-9BA8-506FA61A81CB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0FC7E462-197A-446C-A7C6-899B3B0C912F}" type="presOf" srcId="{59F9B416-2862-4D7E-AF06-5DFC27819E2F}" destId="{3A700613-BDCC-4CEA-91E8-FB2CF5AEC490}" srcOrd="0" destOrd="0" presId="urn:microsoft.com/office/officeart/2005/8/layout/chart3"/>
    <dgm:cxn modelId="{D81EE20E-5B2F-42D4-9DE8-8823D9C8985D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B100F19C-6890-4250-A3D8-7D55A8EB28BA}" type="presOf" srcId="{455581ED-0418-439C-8E56-43CF395B26AC}" destId="{884C97EA-8BCA-4706-9B26-AE53EB06A358}" srcOrd="0" destOrd="0" presId="urn:microsoft.com/office/officeart/2005/8/layout/chart3"/>
    <dgm:cxn modelId="{D5046B57-83F6-4D1B-90BB-CA2287D59E4D}" type="presOf" srcId="{81F7143A-68C3-4090-88DC-59180C6DA42F}" destId="{E136F44E-33A0-435C-8301-D25046F0AC53}" srcOrd="1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017A88F-BE53-4139-B702-1989E4C24E0D}" type="presOf" srcId="{E955D79A-5CF2-4C56-B68F-4BFF3DD6D891}" destId="{50AC9966-4AEA-49C7-BC9C-C5E376D6CE0A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F98FD0C6-EA81-4ED5-B843-FBBF5BED3E81}" type="presOf" srcId="{BD03FB61-15FF-46C6-A238-C81AF939AA5C}" destId="{7E397690-3428-4471-862E-72276D9EE2D2}" srcOrd="0" destOrd="0" presId="urn:microsoft.com/office/officeart/2005/8/layout/chart3"/>
    <dgm:cxn modelId="{5C9AB733-B69F-492B-9933-1CEE22763FD1}" type="presParOf" srcId="{7C66ACA5-14A3-4B29-B885-2CE2E6318BB5}" destId="{3A700613-BDCC-4CEA-91E8-FB2CF5AEC490}" srcOrd="0" destOrd="0" presId="urn:microsoft.com/office/officeart/2005/8/layout/chart3"/>
    <dgm:cxn modelId="{7EED6A77-66F5-4962-B11F-3A071BA21CD4}" type="presParOf" srcId="{7C66ACA5-14A3-4B29-B885-2CE2E6318BB5}" destId="{D715941B-C466-4A69-BF12-D699655DD07C}" srcOrd="1" destOrd="0" presId="urn:microsoft.com/office/officeart/2005/8/layout/chart3"/>
    <dgm:cxn modelId="{CB3B7AE5-5981-47E6-8B0F-737515BBBC1E}" type="presParOf" srcId="{7C66ACA5-14A3-4B29-B885-2CE2E6318BB5}" destId="{2F810ADF-7329-4860-AE5F-1131D05D5C64}" srcOrd="2" destOrd="0" presId="urn:microsoft.com/office/officeart/2005/8/layout/chart3"/>
    <dgm:cxn modelId="{FE56EDC8-A5D6-4DD3-863E-3115F473C486}" type="presParOf" srcId="{7C66ACA5-14A3-4B29-B885-2CE2E6318BB5}" destId="{50AC9966-4AEA-49C7-BC9C-C5E376D6CE0A}" srcOrd="3" destOrd="0" presId="urn:microsoft.com/office/officeart/2005/8/layout/chart3"/>
    <dgm:cxn modelId="{8D2F14AE-4B22-4632-8F42-2434FCECC03D}" type="presParOf" srcId="{7C66ACA5-14A3-4B29-B885-2CE2E6318BB5}" destId="{7E397690-3428-4471-862E-72276D9EE2D2}" srcOrd="4" destOrd="0" presId="urn:microsoft.com/office/officeart/2005/8/layout/chart3"/>
    <dgm:cxn modelId="{7CFEFC75-7A64-4941-8DD1-695CC0AAA6AD}" type="presParOf" srcId="{7C66ACA5-14A3-4B29-B885-2CE2E6318BB5}" destId="{39166973-3C65-45D2-9972-4DDF8828414C}" srcOrd="5" destOrd="0" presId="urn:microsoft.com/office/officeart/2005/8/layout/chart3"/>
    <dgm:cxn modelId="{C8F25E7E-4985-4BA1-8F6D-8E6357BA9762}" type="presParOf" srcId="{7C66ACA5-14A3-4B29-B885-2CE2E6318BB5}" destId="{7C9724C2-5D3B-476B-9BA8-506FA61A81CB}" srcOrd="6" destOrd="0" presId="urn:microsoft.com/office/officeart/2005/8/layout/chart3"/>
    <dgm:cxn modelId="{10F0EFBB-DD33-40C9-A091-729AC9C1A967}" type="presParOf" srcId="{7C66ACA5-14A3-4B29-B885-2CE2E6318BB5}" destId="{E136F44E-33A0-435C-8301-D25046F0AC53}" srcOrd="7" destOrd="0" presId="urn:microsoft.com/office/officeart/2005/8/layout/chart3"/>
    <dgm:cxn modelId="{2BE50CAC-9B75-4F78-B311-31E827859886}" type="presParOf" srcId="{7C66ACA5-14A3-4B29-B885-2CE2E6318BB5}" destId="{884C97EA-8BCA-4706-9B26-AE53EB06A358}" srcOrd="8" destOrd="0" presId="urn:microsoft.com/office/officeart/2005/8/layout/chart3"/>
    <dgm:cxn modelId="{4971F1A3-27A4-474F-970D-5AFA5ADB27F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18BAA9-1A54-4CE5-AA5A-A72DBE26E189}" type="presOf" srcId="{13FB29C1-E09F-4EAD-A19B-A71258D2B0E1}" destId="{7C66ACA5-14A3-4B29-B885-2CE2E6318BB5}" srcOrd="0" destOrd="0" presId="urn:microsoft.com/office/officeart/2005/8/layout/chart3"/>
    <dgm:cxn modelId="{332D479E-C048-43F2-B9D4-638571840742}" type="presOf" srcId="{59F9B416-2862-4D7E-AF06-5DFC27819E2F}" destId="{D715941B-C466-4A69-BF12-D699655DD07C}" srcOrd="1" destOrd="0" presId="urn:microsoft.com/office/officeart/2005/8/layout/chart3"/>
    <dgm:cxn modelId="{CA863DD8-3E33-429A-8888-FE3681E35BDD}" type="presOf" srcId="{E955D79A-5CF2-4C56-B68F-4BFF3DD6D891}" destId="{2F810ADF-7329-4860-AE5F-1131D05D5C64}" srcOrd="0" destOrd="0" presId="urn:microsoft.com/office/officeart/2005/8/layout/chart3"/>
    <dgm:cxn modelId="{726A5A1E-5CA9-4C46-B079-D41FD18031C0}" type="presOf" srcId="{455581ED-0418-439C-8E56-43CF395B26AC}" destId="{572E96BF-A1C4-421F-9687-BC419B9E317B}" srcOrd="1" destOrd="0" presId="urn:microsoft.com/office/officeart/2005/8/layout/chart3"/>
    <dgm:cxn modelId="{B8374EFF-199D-4D40-98C5-7080CD31A81C}" type="presOf" srcId="{81F7143A-68C3-4090-88DC-59180C6DA42F}" destId="{7C9724C2-5D3B-476B-9BA8-506FA61A81CB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0FC7E462-197A-446C-A7C6-899B3B0C912F}" type="presOf" srcId="{59F9B416-2862-4D7E-AF06-5DFC27819E2F}" destId="{3A700613-BDCC-4CEA-91E8-FB2CF5AEC490}" srcOrd="0" destOrd="0" presId="urn:microsoft.com/office/officeart/2005/8/layout/chart3"/>
    <dgm:cxn modelId="{D81EE20E-5B2F-42D4-9DE8-8823D9C8985D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B100F19C-6890-4250-A3D8-7D55A8EB28BA}" type="presOf" srcId="{455581ED-0418-439C-8E56-43CF395B26AC}" destId="{884C97EA-8BCA-4706-9B26-AE53EB06A358}" srcOrd="0" destOrd="0" presId="urn:microsoft.com/office/officeart/2005/8/layout/chart3"/>
    <dgm:cxn modelId="{D5046B57-83F6-4D1B-90BB-CA2287D59E4D}" type="presOf" srcId="{81F7143A-68C3-4090-88DC-59180C6DA42F}" destId="{E136F44E-33A0-435C-8301-D25046F0AC53}" srcOrd="1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017A88F-BE53-4139-B702-1989E4C24E0D}" type="presOf" srcId="{E955D79A-5CF2-4C56-B68F-4BFF3DD6D891}" destId="{50AC9966-4AEA-49C7-BC9C-C5E376D6CE0A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F98FD0C6-EA81-4ED5-B843-FBBF5BED3E81}" type="presOf" srcId="{BD03FB61-15FF-46C6-A238-C81AF939AA5C}" destId="{7E397690-3428-4471-862E-72276D9EE2D2}" srcOrd="0" destOrd="0" presId="urn:microsoft.com/office/officeart/2005/8/layout/chart3"/>
    <dgm:cxn modelId="{5C9AB733-B69F-492B-9933-1CEE22763FD1}" type="presParOf" srcId="{7C66ACA5-14A3-4B29-B885-2CE2E6318BB5}" destId="{3A700613-BDCC-4CEA-91E8-FB2CF5AEC490}" srcOrd="0" destOrd="0" presId="urn:microsoft.com/office/officeart/2005/8/layout/chart3"/>
    <dgm:cxn modelId="{7EED6A77-66F5-4962-B11F-3A071BA21CD4}" type="presParOf" srcId="{7C66ACA5-14A3-4B29-B885-2CE2E6318BB5}" destId="{D715941B-C466-4A69-BF12-D699655DD07C}" srcOrd="1" destOrd="0" presId="urn:microsoft.com/office/officeart/2005/8/layout/chart3"/>
    <dgm:cxn modelId="{CB3B7AE5-5981-47E6-8B0F-737515BBBC1E}" type="presParOf" srcId="{7C66ACA5-14A3-4B29-B885-2CE2E6318BB5}" destId="{2F810ADF-7329-4860-AE5F-1131D05D5C64}" srcOrd="2" destOrd="0" presId="urn:microsoft.com/office/officeart/2005/8/layout/chart3"/>
    <dgm:cxn modelId="{FE56EDC8-A5D6-4DD3-863E-3115F473C486}" type="presParOf" srcId="{7C66ACA5-14A3-4B29-B885-2CE2E6318BB5}" destId="{50AC9966-4AEA-49C7-BC9C-C5E376D6CE0A}" srcOrd="3" destOrd="0" presId="urn:microsoft.com/office/officeart/2005/8/layout/chart3"/>
    <dgm:cxn modelId="{8D2F14AE-4B22-4632-8F42-2434FCECC03D}" type="presParOf" srcId="{7C66ACA5-14A3-4B29-B885-2CE2E6318BB5}" destId="{7E397690-3428-4471-862E-72276D9EE2D2}" srcOrd="4" destOrd="0" presId="urn:microsoft.com/office/officeart/2005/8/layout/chart3"/>
    <dgm:cxn modelId="{7CFEFC75-7A64-4941-8DD1-695CC0AAA6AD}" type="presParOf" srcId="{7C66ACA5-14A3-4B29-B885-2CE2E6318BB5}" destId="{39166973-3C65-45D2-9972-4DDF8828414C}" srcOrd="5" destOrd="0" presId="urn:microsoft.com/office/officeart/2005/8/layout/chart3"/>
    <dgm:cxn modelId="{C8F25E7E-4985-4BA1-8F6D-8E6357BA9762}" type="presParOf" srcId="{7C66ACA5-14A3-4B29-B885-2CE2E6318BB5}" destId="{7C9724C2-5D3B-476B-9BA8-506FA61A81CB}" srcOrd="6" destOrd="0" presId="urn:microsoft.com/office/officeart/2005/8/layout/chart3"/>
    <dgm:cxn modelId="{10F0EFBB-DD33-40C9-A091-729AC9C1A967}" type="presParOf" srcId="{7C66ACA5-14A3-4B29-B885-2CE2E6318BB5}" destId="{E136F44E-33A0-435C-8301-D25046F0AC53}" srcOrd="7" destOrd="0" presId="urn:microsoft.com/office/officeart/2005/8/layout/chart3"/>
    <dgm:cxn modelId="{2BE50CAC-9B75-4F78-B311-31E827859886}" type="presParOf" srcId="{7C66ACA5-14A3-4B29-B885-2CE2E6318BB5}" destId="{884C97EA-8BCA-4706-9B26-AE53EB06A358}" srcOrd="8" destOrd="0" presId="urn:microsoft.com/office/officeart/2005/8/layout/chart3"/>
    <dgm:cxn modelId="{4971F1A3-27A4-474F-970D-5AFA5ADB27F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18BAA9-1A54-4CE5-AA5A-A72DBE26E189}" type="presOf" srcId="{13FB29C1-E09F-4EAD-A19B-A71258D2B0E1}" destId="{7C66ACA5-14A3-4B29-B885-2CE2E6318BB5}" srcOrd="0" destOrd="0" presId="urn:microsoft.com/office/officeart/2005/8/layout/chart3"/>
    <dgm:cxn modelId="{332D479E-C048-43F2-B9D4-638571840742}" type="presOf" srcId="{59F9B416-2862-4D7E-AF06-5DFC27819E2F}" destId="{D715941B-C466-4A69-BF12-D699655DD07C}" srcOrd="1" destOrd="0" presId="urn:microsoft.com/office/officeart/2005/8/layout/chart3"/>
    <dgm:cxn modelId="{CA863DD8-3E33-429A-8888-FE3681E35BDD}" type="presOf" srcId="{E955D79A-5CF2-4C56-B68F-4BFF3DD6D891}" destId="{2F810ADF-7329-4860-AE5F-1131D05D5C64}" srcOrd="0" destOrd="0" presId="urn:microsoft.com/office/officeart/2005/8/layout/chart3"/>
    <dgm:cxn modelId="{726A5A1E-5CA9-4C46-B079-D41FD18031C0}" type="presOf" srcId="{455581ED-0418-439C-8E56-43CF395B26AC}" destId="{572E96BF-A1C4-421F-9687-BC419B9E317B}" srcOrd="1" destOrd="0" presId="urn:microsoft.com/office/officeart/2005/8/layout/chart3"/>
    <dgm:cxn modelId="{B8374EFF-199D-4D40-98C5-7080CD31A81C}" type="presOf" srcId="{81F7143A-68C3-4090-88DC-59180C6DA42F}" destId="{7C9724C2-5D3B-476B-9BA8-506FA61A81CB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0FC7E462-197A-446C-A7C6-899B3B0C912F}" type="presOf" srcId="{59F9B416-2862-4D7E-AF06-5DFC27819E2F}" destId="{3A700613-BDCC-4CEA-91E8-FB2CF5AEC490}" srcOrd="0" destOrd="0" presId="urn:microsoft.com/office/officeart/2005/8/layout/chart3"/>
    <dgm:cxn modelId="{D81EE20E-5B2F-42D4-9DE8-8823D9C8985D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B100F19C-6890-4250-A3D8-7D55A8EB28BA}" type="presOf" srcId="{455581ED-0418-439C-8E56-43CF395B26AC}" destId="{884C97EA-8BCA-4706-9B26-AE53EB06A358}" srcOrd="0" destOrd="0" presId="urn:microsoft.com/office/officeart/2005/8/layout/chart3"/>
    <dgm:cxn modelId="{D5046B57-83F6-4D1B-90BB-CA2287D59E4D}" type="presOf" srcId="{81F7143A-68C3-4090-88DC-59180C6DA42F}" destId="{E136F44E-33A0-435C-8301-D25046F0AC53}" srcOrd="1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017A88F-BE53-4139-B702-1989E4C24E0D}" type="presOf" srcId="{E955D79A-5CF2-4C56-B68F-4BFF3DD6D891}" destId="{50AC9966-4AEA-49C7-BC9C-C5E376D6CE0A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F98FD0C6-EA81-4ED5-B843-FBBF5BED3E81}" type="presOf" srcId="{BD03FB61-15FF-46C6-A238-C81AF939AA5C}" destId="{7E397690-3428-4471-862E-72276D9EE2D2}" srcOrd="0" destOrd="0" presId="urn:microsoft.com/office/officeart/2005/8/layout/chart3"/>
    <dgm:cxn modelId="{5C9AB733-B69F-492B-9933-1CEE22763FD1}" type="presParOf" srcId="{7C66ACA5-14A3-4B29-B885-2CE2E6318BB5}" destId="{3A700613-BDCC-4CEA-91E8-FB2CF5AEC490}" srcOrd="0" destOrd="0" presId="urn:microsoft.com/office/officeart/2005/8/layout/chart3"/>
    <dgm:cxn modelId="{7EED6A77-66F5-4962-B11F-3A071BA21CD4}" type="presParOf" srcId="{7C66ACA5-14A3-4B29-B885-2CE2E6318BB5}" destId="{D715941B-C466-4A69-BF12-D699655DD07C}" srcOrd="1" destOrd="0" presId="urn:microsoft.com/office/officeart/2005/8/layout/chart3"/>
    <dgm:cxn modelId="{CB3B7AE5-5981-47E6-8B0F-737515BBBC1E}" type="presParOf" srcId="{7C66ACA5-14A3-4B29-B885-2CE2E6318BB5}" destId="{2F810ADF-7329-4860-AE5F-1131D05D5C64}" srcOrd="2" destOrd="0" presId="urn:microsoft.com/office/officeart/2005/8/layout/chart3"/>
    <dgm:cxn modelId="{FE56EDC8-A5D6-4DD3-863E-3115F473C486}" type="presParOf" srcId="{7C66ACA5-14A3-4B29-B885-2CE2E6318BB5}" destId="{50AC9966-4AEA-49C7-BC9C-C5E376D6CE0A}" srcOrd="3" destOrd="0" presId="urn:microsoft.com/office/officeart/2005/8/layout/chart3"/>
    <dgm:cxn modelId="{8D2F14AE-4B22-4632-8F42-2434FCECC03D}" type="presParOf" srcId="{7C66ACA5-14A3-4B29-B885-2CE2E6318BB5}" destId="{7E397690-3428-4471-862E-72276D9EE2D2}" srcOrd="4" destOrd="0" presId="urn:microsoft.com/office/officeart/2005/8/layout/chart3"/>
    <dgm:cxn modelId="{7CFEFC75-7A64-4941-8DD1-695CC0AAA6AD}" type="presParOf" srcId="{7C66ACA5-14A3-4B29-B885-2CE2E6318BB5}" destId="{39166973-3C65-45D2-9972-4DDF8828414C}" srcOrd="5" destOrd="0" presId="urn:microsoft.com/office/officeart/2005/8/layout/chart3"/>
    <dgm:cxn modelId="{C8F25E7E-4985-4BA1-8F6D-8E6357BA9762}" type="presParOf" srcId="{7C66ACA5-14A3-4B29-B885-2CE2E6318BB5}" destId="{7C9724C2-5D3B-476B-9BA8-506FA61A81CB}" srcOrd="6" destOrd="0" presId="urn:microsoft.com/office/officeart/2005/8/layout/chart3"/>
    <dgm:cxn modelId="{10F0EFBB-DD33-40C9-A091-729AC9C1A967}" type="presParOf" srcId="{7C66ACA5-14A3-4B29-B885-2CE2E6318BB5}" destId="{E136F44E-33A0-435C-8301-D25046F0AC53}" srcOrd="7" destOrd="0" presId="urn:microsoft.com/office/officeart/2005/8/layout/chart3"/>
    <dgm:cxn modelId="{2BE50CAC-9B75-4F78-B311-31E827859886}" type="presParOf" srcId="{7C66ACA5-14A3-4B29-B885-2CE2E6318BB5}" destId="{884C97EA-8BCA-4706-9B26-AE53EB06A358}" srcOrd="8" destOrd="0" presId="urn:microsoft.com/office/officeart/2005/8/layout/chart3"/>
    <dgm:cxn modelId="{4971F1A3-27A4-474F-970D-5AFA5ADB27F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95928E1-8DE1-4C9F-BDBE-64AA5BCA1A9E}" type="presOf" srcId="{455581ED-0418-439C-8E56-43CF395B26AC}" destId="{884C97EA-8BCA-4706-9B26-AE53EB06A358}" srcOrd="0" destOrd="0" presId="urn:microsoft.com/office/officeart/2005/8/layout/chart3"/>
    <dgm:cxn modelId="{7709B079-352A-4D57-A8A7-623F0F06E5F6}" type="presOf" srcId="{455581ED-0418-439C-8E56-43CF395B26AC}" destId="{572E96BF-A1C4-421F-9687-BC419B9E317B}" srcOrd="1" destOrd="0" presId="urn:microsoft.com/office/officeart/2005/8/layout/chart3"/>
    <dgm:cxn modelId="{BA0A8D44-F1AF-4F2B-B1D6-8CC67D023AF9}" type="presOf" srcId="{E955D79A-5CF2-4C56-B68F-4BFF3DD6D891}" destId="{2F810ADF-7329-4860-AE5F-1131D05D5C64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298F7C97-8F3A-4B44-9ECB-C7D0EF126A82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4991365B-FE4B-4A3A-B29F-0221EC7AAF93}" type="presOf" srcId="{13FB29C1-E09F-4EAD-A19B-A71258D2B0E1}" destId="{7C66ACA5-14A3-4B29-B885-2CE2E6318BB5}" srcOrd="0" destOrd="0" presId="urn:microsoft.com/office/officeart/2005/8/layout/chart3"/>
    <dgm:cxn modelId="{C11F087D-BBD3-4940-B28F-38F76E8DBA9F}" type="presOf" srcId="{59F9B416-2862-4D7E-AF06-5DFC27819E2F}" destId="{D715941B-C466-4A69-BF12-D699655DD07C}" srcOrd="1" destOrd="0" presId="urn:microsoft.com/office/officeart/2005/8/layout/chart3"/>
    <dgm:cxn modelId="{3E50B78C-2D62-4567-9687-2793FEC35DE6}" type="presOf" srcId="{59F9B416-2862-4D7E-AF06-5DFC27819E2F}" destId="{3A700613-BDCC-4CEA-91E8-FB2CF5AEC490}" srcOrd="0" destOrd="0" presId="urn:microsoft.com/office/officeart/2005/8/layout/chart3"/>
    <dgm:cxn modelId="{FBB0FF25-EE7C-451C-9969-34FBF767A252}" type="presOf" srcId="{BD03FB61-15FF-46C6-A238-C81AF939AA5C}" destId="{7E397690-3428-4471-862E-72276D9EE2D2}" srcOrd="0" destOrd="0" presId="urn:microsoft.com/office/officeart/2005/8/layout/chart3"/>
    <dgm:cxn modelId="{999687EE-B753-45DF-AE61-717A07D7C7B5}" type="presOf" srcId="{E955D79A-5CF2-4C56-B68F-4BFF3DD6D891}" destId="{50AC9966-4AEA-49C7-BC9C-C5E376D6CE0A}" srcOrd="1" destOrd="0" presId="urn:microsoft.com/office/officeart/2005/8/layout/chart3"/>
    <dgm:cxn modelId="{6EE73867-92EF-4770-B684-43D158DBEF4C}" type="presOf" srcId="{81F7143A-68C3-4090-88DC-59180C6DA42F}" destId="{7C9724C2-5D3B-476B-9BA8-506FA61A81CB}" srcOrd="0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4AA60266-AA16-4B18-AA34-FD7C50393284}" type="presOf" srcId="{81F7143A-68C3-4090-88DC-59180C6DA42F}" destId="{E136F44E-33A0-435C-8301-D25046F0AC53}" srcOrd="1" destOrd="0" presId="urn:microsoft.com/office/officeart/2005/8/layout/chart3"/>
    <dgm:cxn modelId="{15F77BAD-C3F5-4385-B26C-398E8F3A061F}" type="presParOf" srcId="{7C66ACA5-14A3-4B29-B885-2CE2E6318BB5}" destId="{3A700613-BDCC-4CEA-91E8-FB2CF5AEC490}" srcOrd="0" destOrd="0" presId="urn:microsoft.com/office/officeart/2005/8/layout/chart3"/>
    <dgm:cxn modelId="{CFDBD8B3-42D7-41ED-8FE4-011D5DD84880}" type="presParOf" srcId="{7C66ACA5-14A3-4B29-B885-2CE2E6318BB5}" destId="{D715941B-C466-4A69-BF12-D699655DD07C}" srcOrd="1" destOrd="0" presId="urn:microsoft.com/office/officeart/2005/8/layout/chart3"/>
    <dgm:cxn modelId="{A9B234C1-CC33-4428-9D39-4885EF9A676D}" type="presParOf" srcId="{7C66ACA5-14A3-4B29-B885-2CE2E6318BB5}" destId="{2F810ADF-7329-4860-AE5F-1131D05D5C64}" srcOrd="2" destOrd="0" presId="urn:microsoft.com/office/officeart/2005/8/layout/chart3"/>
    <dgm:cxn modelId="{4AB2982D-F2F1-4E1B-BB4C-7017F537B2FA}" type="presParOf" srcId="{7C66ACA5-14A3-4B29-B885-2CE2E6318BB5}" destId="{50AC9966-4AEA-49C7-BC9C-C5E376D6CE0A}" srcOrd="3" destOrd="0" presId="urn:microsoft.com/office/officeart/2005/8/layout/chart3"/>
    <dgm:cxn modelId="{C7CC9EED-9D28-42DC-8C8A-A634D9E4561B}" type="presParOf" srcId="{7C66ACA5-14A3-4B29-B885-2CE2E6318BB5}" destId="{7E397690-3428-4471-862E-72276D9EE2D2}" srcOrd="4" destOrd="0" presId="urn:microsoft.com/office/officeart/2005/8/layout/chart3"/>
    <dgm:cxn modelId="{D54CD98D-6851-4284-931D-4F2161AB3524}" type="presParOf" srcId="{7C66ACA5-14A3-4B29-B885-2CE2E6318BB5}" destId="{39166973-3C65-45D2-9972-4DDF8828414C}" srcOrd="5" destOrd="0" presId="urn:microsoft.com/office/officeart/2005/8/layout/chart3"/>
    <dgm:cxn modelId="{9C4E838C-A98C-4396-A55F-D1D72E9A5904}" type="presParOf" srcId="{7C66ACA5-14A3-4B29-B885-2CE2E6318BB5}" destId="{7C9724C2-5D3B-476B-9BA8-506FA61A81CB}" srcOrd="6" destOrd="0" presId="urn:microsoft.com/office/officeart/2005/8/layout/chart3"/>
    <dgm:cxn modelId="{E3081D4B-FC3E-4A2B-B23F-19D478657E5F}" type="presParOf" srcId="{7C66ACA5-14A3-4B29-B885-2CE2E6318BB5}" destId="{E136F44E-33A0-435C-8301-D25046F0AC53}" srcOrd="7" destOrd="0" presId="urn:microsoft.com/office/officeart/2005/8/layout/chart3"/>
    <dgm:cxn modelId="{FE7D0548-14B3-4716-890C-8AFF65C6EFC5}" type="presParOf" srcId="{7C66ACA5-14A3-4B29-B885-2CE2E6318BB5}" destId="{884C97EA-8BCA-4706-9B26-AE53EB06A358}" srcOrd="8" destOrd="0" presId="urn:microsoft.com/office/officeart/2005/8/layout/chart3"/>
    <dgm:cxn modelId="{9AA9E78D-290C-4FB6-8F80-3E654E4A02CD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1B8DEA2B-AE1D-42E7-8BC0-1740668FE480}" type="presOf" srcId="{C1A670AA-15A9-466E-9B64-B354A3A41E90}" destId="{9E7E6AD5-C6A1-4673-8F2D-1837CCB56753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1EDC99D8-1E4B-43B8-95E1-E11CA3EA0968}" type="presOf" srcId="{8EEDF176-82F1-4DF9-AC9B-6669D834FEB6}" destId="{218C414F-CFCA-4FFB-A3D7-D88E81E76BA8}" srcOrd="0" destOrd="0" presId="urn:microsoft.com/office/officeart/2009/layout/CircleArrowProcess"/>
    <dgm:cxn modelId="{279E9E6F-9D81-4613-802B-40F8A92C1D44}" type="presOf" srcId="{9C9826B6-7F32-4682-8FD1-9BAFFEC61609}" destId="{2CB75BDA-838A-48C9-BF65-AC2F2FE608F0}" srcOrd="0" destOrd="0" presId="urn:microsoft.com/office/officeart/2009/layout/CircleArrowProcess"/>
    <dgm:cxn modelId="{A046BFB1-C167-48F9-A026-0D2F56477EBF}" type="presParOf" srcId="{2CB75BDA-838A-48C9-BF65-AC2F2FE608F0}" destId="{6BBB32D3-2C2E-4D94-BD2F-0E3E9C401BA4}" srcOrd="0" destOrd="0" presId="urn:microsoft.com/office/officeart/2009/layout/CircleArrowProcess"/>
    <dgm:cxn modelId="{5466E872-CB98-4C62-9532-F5EB3B61E892}" type="presParOf" srcId="{6BBB32D3-2C2E-4D94-BD2F-0E3E9C401BA4}" destId="{C99C270A-E98D-4962-B3C1-8B8AAE819DDB}" srcOrd="0" destOrd="0" presId="urn:microsoft.com/office/officeart/2009/layout/CircleArrowProcess"/>
    <dgm:cxn modelId="{A2B7FACE-C615-4639-8626-6E8BB91BB294}" type="presParOf" srcId="{2CB75BDA-838A-48C9-BF65-AC2F2FE608F0}" destId="{9E7E6AD5-C6A1-4673-8F2D-1837CCB56753}" srcOrd="1" destOrd="0" presId="urn:microsoft.com/office/officeart/2009/layout/CircleArrowProcess"/>
    <dgm:cxn modelId="{DCD95442-3271-425B-9544-D5DD83BA12C7}" type="presParOf" srcId="{2CB75BDA-838A-48C9-BF65-AC2F2FE608F0}" destId="{1CA62A8B-B92C-46D7-9ACD-7ACECB93EFE9}" srcOrd="2" destOrd="0" presId="urn:microsoft.com/office/officeart/2009/layout/CircleArrowProcess"/>
    <dgm:cxn modelId="{9E471656-EB8D-42D1-8137-2E6405BCE2E2}" type="presParOf" srcId="{1CA62A8B-B92C-46D7-9ACD-7ACECB93EFE9}" destId="{FBA4D217-5D74-4D9D-B14A-9F20D6E37B6E}" srcOrd="0" destOrd="0" presId="urn:microsoft.com/office/officeart/2009/layout/CircleArrowProcess"/>
    <dgm:cxn modelId="{4DB841EC-1637-4747-905B-F5EE24FF7068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0BE3EBBB-7D5A-4681-AC6F-601D848FDF62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1A28984-C22D-4E26-A24C-09207F0275D7}" type="presOf" srcId="{9C9826B6-7F32-4682-8FD1-9BAFFEC61609}" destId="{2CB75BDA-838A-48C9-BF65-AC2F2FE608F0}" srcOrd="0" destOrd="0" presId="urn:microsoft.com/office/officeart/2009/layout/CircleArrowProcess"/>
    <dgm:cxn modelId="{DE5E8CE2-29E8-4AD0-A26D-4A79CD648FB7}" type="presOf" srcId="{C1A670AA-15A9-466E-9B64-B354A3A41E90}" destId="{9E7E6AD5-C6A1-4673-8F2D-1837CCB56753}" srcOrd="0" destOrd="0" presId="urn:microsoft.com/office/officeart/2009/layout/CircleArrowProcess"/>
    <dgm:cxn modelId="{644B0812-1610-4B9E-B8A8-6BCEE660760C}" type="presParOf" srcId="{2CB75BDA-838A-48C9-BF65-AC2F2FE608F0}" destId="{6BBB32D3-2C2E-4D94-BD2F-0E3E9C401BA4}" srcOrd="0" destOrd="0" presId="urn:microsoft.com/office/officeart/2009/layout/CircleArrowProcess"/>
    <dgm:cxn modelId="{0733BBFE-E7FC-4226-9C70-79C180441C88}" type="presParOf" srcId="{6BBB32D3-2C2E-4D94-BD2F-0E3E9C401BA4}" destId="{C99C270A-E98D-4962-B3C1-8B8AAE819DDB}" srcOrd="0" destOrd="0" presId="urn:microsoft.com/office/officeart/2009/layout/CircleArrowProcess"/>
    <dgm:cxn modelId="{7D90CB61-87B2-4037-9A82-EC500C4FE8B3}" type="presParOf" srcId="{2CB75BDA-838A-48C9-BF65-AC2F2FE608F0}" destId="{9E7E6AD5-C6A1-4673-8F2D-1837CCB56753}" srcOrd="1" destOrd="0" presId="urn:microsoft.com/office/officeart/2009/layout/CircleArrowProcess"/>
    <dgm:cxn modelId="{639ECB86-B07D-4718-B66F-318FE51D589C}" type="presParOf" srcId="{2CB75BDA-838A-48C9-BF65-AC2F2FE608F0}" destId="{1CA62A8B-B92C-46D7-9ACD-7ACECB93EFE9}" srcOrd="2" destOrd="0" presId="urn:microsoft.com/office/officeart/2009/layout/CircleArrowProcess"/>
    <dgm:cxn modelId="{EEB35AAB-65CA-41DF-8660-D35364F4F7CD}" type="presParOf" srcId="{1CA62A8B-B92C-46D7-9ACD-7ACECB93EFE9}" destId="{FBA4D217-5D74-4D9D-B14A-9F20D6E37B6E}" srcOrd="0" destOrd="0" presId="urn:microsoft.com/office/officeart/2009/layout/CircleArrowProcess"/>
    <dgm:cxn modelId="{64178335-5D66-4FE8-8908-C57B4878B92E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0BE3EBBB-7D5A-4681-AC6F-601D848FDF62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1A28984-C22D-4E26-A24C-09207F0275D7}" type="presOf" srcId="{9C9826B6-7F32-4682-8FD1-9BAFFEC61609}" destId="{2CB75BDA-838A-48C9-BF65-AC2F2FE608F0}" srcOrd="0" destOrd="0" presId="urn:microsoft.com/office/officeart/2009/layout/CircleArrowProcess"/>
    <dgm:cxn modelId="{DE5E8CE2-29E8-4AD0-A26D-4A79CD648FB7}" type="presOf" srcId="{C1A670AA-15A9-466E-9B64-B354A3A41E90}" destId="{9E7E6AD5-C6A1-4673-8F2D-1837CCB56753}" srcOrd="0" destOrd="0" presId="urn:microsoft.com/office/officeart/2009/layout/CircleArrowProcess"/>
    <dgm:cxn modelId="{644B0812-1610-4B9E-B8A8-6BCEE660760C}" type="presParOf" srcId="{2CB75BDA-838A-48C9-BF65-AC2F2FE608F0}" destId="{6BBB32D3-2C2E-4D94-BD2F-0E3E9C401BA4}" srcOrd="0" destOrd="0" presId="urn:microsoft.com/office/officeart/2009/layout/CircleArrowProcess"/>
    <dgm:cxn modelId="{0733BBFE-E7FC-4226-9C70-79C180441C88}" type="presParOf" srcId="{6BBB32D3-2C2E-4D94-BD2F-0E3E9C401BA4}" destId="{C99C270A-E98D-4962-B3C1-8B8AAE819DDB}" srcOrd="0" destOrd="0" presId="urn:microsoft.com/office/officeart/2009/layout/CircleArrowProcess"/>
    <dgm:cxn modelId="{7D90CB61-87B2-4037-9A82-EC500C4FE8B3}" type="presParOf" srcId="{2CB75BDA-838A-48C9-BF65-AC2F2FE608F0}" destId="{9E7E6AD5-C6A1-4673-8F2D-1837CCB56753}" srcOrd="1" destOrd="0" presId="urn:microsoft.com/office/officeart/2009/layout/CircleArrowProcess"/>
    <dgm:cxn modelId="{639ECB86-B07D-4718-B66F-318FE51D589C}" type="presParOf" srcId="{2CB75BDA-838A-48C9-BF65-AC2F2FE608F0}" destId="{1CA62A8B-B92C-46D7-9ACD-7ACECB93EFE9}" srcOrd="2" destOrd="0" presId="urn:microsoft.com/office/officeart/2009/layout/CircleArrowProcess"/>
    <dgm:cxn modelId="{EEB35AAB-65CA-41DF-8660-D35364F4F7CD}" type="presParOf" srcId="{1CA62A8B-B92C-46D7-9ACD-7ACECB93EFE9}" destId="{FBA4D217-5D74-4D9D-B14A-9F20D6E37B6E}" srcOrd="0" destOrd="0" presId="urn:microsoft.com/office/officeart/2009/layout/CircleArrowProcess"/>
    <dgm:cxn modelId="{64178335-5D66-4FE8-8908-C57B4878B92E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3/10/2016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3/10/2016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491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36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97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>
                <a:solidFill>
                  <a:prstClr val="black"/>
                </a:solidFill>
              </a:rPr>
              <a:pPr/>
              <a:t>40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54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37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41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774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935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25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39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79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470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35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67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27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8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5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9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2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8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3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49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4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7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45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2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7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3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40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3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tongduyson.github.io/publicatio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83768" y="188640"/>
            <a:ext cx="6264240" cy="2259200"/>
          </a:xfrm>
        </p:spPr>
        <p:txBody>
          <a:bodyPr/>
          <a:lstStyle/>
          <a:p>
            <a:pPr algn="ctr"/>
            <a:r>
              <a:rPr lang="nl-BE" sz="3600" dirty="0" err="1"/>
              <a:t>Robust</a:t>
            </a:r>
            <a:r>
              <a:rPr lang="nl-BE" sz="3600" dirty="0"/>
              <a:t> Multi-</a:t>
            </a:r>
            <a:r>
              <a:rPr lang="nl-BE" sz="3600" dirty="0" err="1"/>
              <a:t>objective</a:t>
            </a:r>
            <a:r>
              <a:rPr lang="nl-BE" sz="3600" dirty="0"/>
              <a:t> </a:t>
            </a:r>
            <a:br>
              <a:rPr lang="nl-BE" sz="3600" dirty="0"/>
            </a:br>
            <a:r>
              <a:rPr lang="nl-BE" sz="3600" dirty="0" err="1"/>
              <a:t>Iterative</a:t>
            </a:r>
            <a:r>
              <a:rPr lang="nl-BE" sz="3600" dirty="0"/>
              <a:t> Learning Control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771800" y="3243863"/>
            <a:ext cx="5580000" cy="2633409"/>
          </a:xfrm>
        </p:spPr>
        <p:txBody>
          <a:bodyPr/>
          <a:lstStyle/>
          <a:p>
            <a:pPr algn="ctr"/>
            <a:r>
              <a:rPr lang="nl-BE" dirty="0">
                <a:solidFill>
                  <a:schemeClr val="bg2"/>
                </a:solidFill>
              </a:rPr>
              <a:t>Tong </a:t>
            </a:r>
            <a:r>
              <a:rPr lang="nl-BE" dirty="0" err="1">
                <a:solidFill>
                  <a:schemeClr val="bg2"/>
                </a:solidFill>
              </a:rPr>
              <a:t>Duy</a:t>
            </a:r>
            <a:r>
              <a:rPr lang="nl-BE" dirty="0">
                <a:solidFill>
                  <a:schemeClr val="bg2"/>
                </a:solidFill>
              </a:rPr>
              <a:t> Son</a:t>
            </a: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 err="1"/>
              <a:t>Promoters</a:t>
            </a:r>
            <a:endParaRPr lang="nl-BE" dirty="0"/>
          </a:p>
          <a:p>
            <a:pPr algn="ctr"/>
            <a:r>
              <a:rPr lang="nl-BE" dirty="0"/>
              <a:t>Prof. Jan </a:t>
            </a:r>
            <a:r>
              <a:rPr lang="nl-BE" dirty="0" err="1"/>
              <a:t>Swevers</a:t>
            </a:r>
            <a:endParaRPr lang="nl-BE" dirty="0"/>
          </a:p>
          <a:p>
            <a:pPr algn="ctr"/>
            <a:r>
              <a:rPr lang="nl-BE" dirty="0"/>
              <a:t>Prof. </a:t>
            </a:r>
            <a:r>
              <a:rPr lang="nl-BE" dirty="0" err="1"/>
              <a:t>Goele</a:t>
            </a:r>
            <a:r>
              <a:rPr lang="nl-BE" dirty="0"/>
              <a:t> </a:t>
            </a:r>
            <a:r>
              <a:rPr lang="nl-BE" dirty="0" err="1"/>
              <a:t>Pipeleers</a:t>
            </a:r>
            <a:endParaRPr lang="nl-BE" dirty="0"/>
          </a:p>
          <a:p>
            <a:pPr algn="ctr"/>
            <a:endParaRPr lang="nl-BE" dirty="0"/>
          </a:p>
          <a:p>
            <a:pPr algn="ctr"/>
            <a:endParaRPr lang="nl-BE" sz="1600" dirty="0"/>
          </a:p>
          <a:p>
            <a:pPr algn="ctr"/>
            <a:r>
              <a:rPr lang="nl-BE" sz="1600" dirty="0"/>
              <a:t>September 2016</a:t>
            </a:r>
          </a:p>
        </p:txBody>
      </p:sp>
      <p:sp>
        <p:nvSpPr>
          <p:cNvPr id="4" name="AutoShape 2" descr="https://gitlab.mech.kuleuven.be/meco-presentations/logo/raw/master/png/short_black.png"/>
          <p:cNvSpPr>
            <a:spLocks noChangeAspect="1" noChangeArrowheads="1"/>
          </p:cNvSpPr>
          <p:nvPr/>
        </p:nvSpPr>
        <p:spPr bwMode="auto">
          <a:xfrm>
            <a:off x="2915816" y="1013439"/>
            <a:ext cx="720080" cy="72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03090" y="3068960"/>
            <a:ext cx="50453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output: pick an object from A to B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Question: What input should you apply?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703090" y="1765962"/>
            <a:ext cx="4606883" cy="1152128"/>
            <a:chOff x="3707904" y="1700808"/>
            <a:chExt cx="4606883" cy="1152128"/>
          </a:xfrm>
        </p:grpSpPr>
        <p:cxnSp>
          <p:nvCxnSpPr>
            <p:cNvPr id="9" name="Straight Arrow Connector 8"/>
            <p:cNvCxnSpPr>
              <a:endCxn id="5" idx="1"/>
            </p:cNvCxnSpPr>
            <p:nvPr/>
          </p:nvCxnSpPr>
          <p:spPr>
            <a:xfrm>
              <a:off x="3775490" y="2276872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0192" y="2276872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143642" y="1700808"/>
              <a:ext cx="1152128" cy="1152128"/>
              <a:chOff x="5143642" y="1700808"/>
              <a:chExt cx="1152128" cy="115212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5143642" y="1700808"/>
                <a:ext cx="1152128" cy="1152128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Image result for industrial robot ab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7401" y="1802836"/>
                <a:ext cx="948072" cy="9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707904" y="1802836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1802836"/>
              <a:ext cx="172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desired output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81388" y="1162880"/>
            <a:ext cx="3615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a robot arm in a factory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9552" y="141529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771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03090" y="3068960"/>
            <a:ext cx="50453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output: pick an object from A to B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Question: What input should you apply?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703090" y="1765962"/>
            <a:ext cx="4606883" cy="1152128"/>
            <a:chOff x="3707904" y="1700808"/>
            <a:chExt cx="4606883" cy="1152128"/>
          </a:xfrm>
        </p:grpSpPr>
        <p:cxnSp>
          <p:nvCxnSpPr>
            <p:cNvPr id="9" name="Straight Arrow Connector 8"/>
            <p:cNvCxnSpPr>
              <a:endCxn id="5" idx="1"/>
            </p:cNvCxnSpPr>
            <p:nvPr/>
          </p:nvCxnSpPr>
          <p:spPr>
            <a:xfrm>
              <a:off x="3775490" y="2276872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0192" y="2276872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143642" y="1700808"/>
              <a:ext cx="1152128" cy="1152128"/>
              <a:chOff x="5143642" y="1700808"/>
              <a:chExt cx="1152128" cy="115212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5143642" y="1700808"/>
                <a:ext cx="1152128" cy="1152128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Image result for industrial robot ab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7401" y="1802836"/>
                <a:ext cx="948072" cy="9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707904" y="1802836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1802836"/>
              <a:ext cx="172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desired output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408965" y="1131381"/>
            <a:ext cx="2865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of the system!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9552" y="141529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22693" y="3052233"/>
                <a:ext cx="130785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693" y="3052233"/>
                <a:ext cx="1307859" cy="307777"/>
              </a:xfrm>
              <a:prstGeom prst="rect">
                <a:avLst/>
              </a:prstGeom>
              <a:blipFill>
                <a:blip r:embed="rId3"/>
                <a:stretch>
                  <a:fillRect l="-3721" r="-5581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139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91" y="59744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grpSp>
        <p:nvGrpSpPr>
          <p:cNvPr id="2049" name="Group 2048"/>
          <p:cNvGrpSpPr/>
          <p:nvPr/>
        </p:nvGrpSpPr>
        <p:grpSpPr>
          <a:xfrm>
            <a:off x="1732897" y="1707787"/>
            <a:ext cx="6428089" cy="1885514"/>
            <a:chOff x="1210476" y="1543337"/>
            <a:chExt cx="6428089" cy="1885514"/>
          </a:xfrm>
        </p:grpSpPr>
        <p:grpSp>
          <p:nvGrpSpPr>
            <p:cNvPr id="15" name="Group 14"/>
            <p:cNvGrpSpPr/>
            <p:nvPr/>
          </p:nvGrpSpPr>
          <p:grpSpPr>
            <a:xfrm>
              <a:off x="3745711" y="1543337"/>
              <a:ext cx="3892854" cy="1152128"/>
              <a:chOff x="3775490" y="1700808"/>
              <a:chExt cx="3892854" cy="1152128"/>
            </a:xfrm>
          </p:grpSpPr>
          <p:cxnSp>
            <p:nvCxnSpPr>
              <p:cNvPr id="9" name="Straight Arrow Connector 8"/>
              <p:cNvCxnSpPr>
                <a:endCxn id="5" idx="1"/>
              </p:cNvCxnSpPr>
              <p:nvPr/>
            </p:nvCxnSpPr>
            <p:spPr>
              <a:xfrm>
                <a:off x="3775490" y="2276872"/>
                <a:ext cx="136815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6300192" y="2276872"/>
                <a:ext cx="136815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143642" y="1700808"/>
                <a:ext cx="1152128" cy="1152128"/>
                <a:chOff x="5143642" y="1700808"/>
                <a:chExt cx="1152128" cy="1152128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5143642" y="1700808"/>
                  <a:ext cx="1152128" cy="1152128"/>
                </a:xfrm>
                <a:prstGeom prst="roundRect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8" name="Picture 4" descr="Image result for industrial robot abb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07401" y="1802836"/>
                  <a:ext cx="948072" cy="9480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3" name="Rounded Rectangle 12"/>
            <p:cNvSpPr/>
            <p:nvPr/>
          </p:nvSpPr>
          <p:spPr>
            <a:xfrm>
              <a:off x="2578627" y="1543337"/>
              <a:ext cx="1334943" cy="1152128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FeedbackController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210476" y="2119401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8" name="Group 2047"/>
            <p:cNvGrpSpPr/>
            <p:nvPr/>
          </p:nvGrpSpPr>
          <p:grpSpPr>
            <a:xfrm>
              <a:off x="1832437" y="2013327"/>
              <a:ext cx="5164675" cy="1415524"/>
              <a:chOff x="1832437" y="2013327"/>
              <a:chExt cx="5164675" cy="14155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153405" y="2742969"/>
                    <a:ext cx="11809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3405" y="2742969"/>
                    <a:ext cx="118090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24" r="-6186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Elbow Connector 20"/>
              <p:cNvCxnSpPr/>
              <p:nvPr/>
            </p:nvCxnSpPr>
            <p:spPr>
              <a:xfrm rot="10800000" flipV="1">
                <a:off x="1937175" y="2125852"/>
                <a:ext cx="5059937" cy="1302998"/>
              </a:xfrm>
              <a:prstGeom prst="bentConnector3">
                <a:avLst>
                  <a:gd name="adj1" fmla="val -1116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1931178" y="2236256"/>
                <a:ext cx="0" cy="1192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832437" y="2013327"/>
                <a:ext cx="209475" cy="21214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732897" y="4695123"/>
            <a:ext cx="6453053" cy="1152128"/>
            <a:chOff x="1181347" y="4150269"/>
            <a:chExt cx="6453053" cy="1152128"/>
          </a:xfrm>
        </p:grpSpPr>
        <p:grpSp>
          <p:nvGrpSpPr>
            <p:cNvPr id="31" name="Group 30"/>
            <p:cNvGrpSpPr/>
            <p:nvPr/>
          </p:nvGrpSpPr>
          <p:grpSpPr>
            <a:xfrm>
              <a:off x="3741546" y="4150269"/>
              <a:ext cx="3892854" cy="1152128"/>
              <a:chOff x="3775490" y="1700808"/>
              <a:chExt cx="3892854" cy="1152128"/>
            </a:xfrm>
          </p:grpSpPr>
          <p:cxnSp>
            <p:nvCxnSpPr>
              <p:cNvPr id="32" name="Straight Arrow Connector 31"/>
              <p:cNvCxnSpPr>
                <a:endCxn id="35" idx="1"/>
              </p:cNvCxnSpPr>
              <p:nvPr/>
            </p:nvCxnSpPr>
            <p:spPr>
              <a:xfrm>
                <a:off x="3775490" y="2276872"/>
                <a:ext cx="136815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300192" y="2276872"/>
                <a:ext cx="136815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5143642" y="1700808"/>
                <a:ext cx="1152128" cy="1152128"/>
                <a:chOff x="5143642" y="1700808"/>
                <a:chExt cx="1152128" cy="1152128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143642" y="1700808"/>
                  <a:ext cx="1152128" cy="1152128"/>
                </a:xfrm>
                <a:prstGeom prst="roundRect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Picture 4" descr="Image result for industrial robot abb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07401" y="1802836"/>
                  <a:ext cx="948072" cy="9480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37" name="Rounded Rectangle 36"/>
            <p:cNvSpPr/>
            <p:nvPr/>
          </p:nvSpPr>
          <p:spPr>
            <a:xfrm>
              <a:off x="2531840" y="4150269"/>
              <a:ext cx="1632626" cy="1152128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Feedforward Controller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81347" y="4726333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/>
          <p:cNvSpPr/>
          <p:nvPr/>
        </p:nvSpPr>
        <p:spPr>
          <a:xfrm>
            <a:off x="296075" y="1379075"/>
            <a:ext cx="1436821" cy="60976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24810" y="4221088"/>
            <a:ext cx="1870926" cy="64901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Feedforward</a:t>
            </a: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135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76" y="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1619318"/>
            <a:ext cx="340484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Transient response, 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Non-minimum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8190" y="4653136"/>
            <a:ext cx="5984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Highly dependent on accuracy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 has to be known</a:t>
            </a:r>
          </a:p>
        </p:txBody>
      </p:sp>
      <p:sp>
        <p:nvSpPr>
          <p:cNvPr id="7" name="Rounded Rectangle 29"/>
          <p:cNvSpPr/>
          <p:nvPr/>
        </p:nvSpPr>
        <p:spPr>
          <a:xfrm>
            <a:off x="296075" y="1379075"/>
            <a:ext cx="1436821" cy="60976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sp>
        <p:nvSpPr>
          <p:cNvPr id="8" name="Rounded Rectangle 43"/>
          <p:cNvSpPr/>
          <p:nvPr/>
        </p:nvSpPr>
        <p:spPr>
          <a:xfrm>
            <a:off x="324810" y="4221088"/>
            <a:ext cx="1870926" cy="64901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Feedforward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003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76" y="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1619318"/>
            <a:ext cx="340484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Transient response, 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Non-minimum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8190" y="4653136"/>
            <a:ext cx="5984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Highly dependent on accuracy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 has to be known</a:t>
            </a:r>
          </a:p>
        </p:txBody>
      </p:sp>
      <p:sp>
        <p:nvSpPr>
          <p:cNvPr id="7" name="Rounded Rectangle 29"/>
          <p:cNvSpPr/>
          <p:nvPr/>
        </p:nvSpPr>
        <p:spPr>
          <a:xfrm>
            <a:off x="296075" y="1379075"/>
            <a:ext cx="1436821" cy="60976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sp>
        <p:nvSpPr>
          <p:cNvPr id="8" name="Rounded Rectangle 43"/>
          <p:cNvSpPr/>
          <p:nvPr/>
        </p:nvSpPr>
        <p:spPr>
          <a:xfrm>
            <a:off x="324810" y="4221088"/>
            <a:ext cx="1870926" cy="64901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Feedforward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00985" y="2023323"/>
            <a:ext cx="2811373" cy="2721797"/>
            <a:chOff x="6444208" y="1932785"/>
            <a:chExt cx="2811373" cy="2721797"/>
          </a:xfrm>
        </p:grpSpPr>
        <p:pic>
          <p:nvPicPr>
            <p:cNvPr id="10" name="Picture 2" descr="Image result for arrow target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969" y="2262747"/>
              <a:ext cx="2340677" cy="1968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6444208" y="1932785"/>
              <a:ext cx="2811373" cy="2721797"/>
              <a:chOff x="6444208" y="1932785"/>
              <a:chExt cx="2811373" cy="272179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444208" y="1932785"/>
                <a:ext cx="1268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</a:rPr>
                  <a:t>feedforward</a:t>
                </a:r>
                <a:endParaRPr lang="en-US" sz="1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38956" y="2481267"/>
                <a:ext cx="10166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feedback</a:t>
                </a:r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5512" y="431602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no control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7236296" y="2271339"/>
                <a:ext cx="476208" cy="3792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8742420" y="2771560"/>
                <a:ext cx="1" cy="427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7812360" y="4091673"/>
                <a:ext cx="135948" cy="2734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6300985" y="2023323"/>
            <a:ext cx="2811373" cy="2721797"/>
            <a:chOff x="6444208" y="1932785"/>
            <a:chExt cx="2811373" cy="2721797"/>
          </a:xfrm>
        </p:grpSpPr>
        <p:pic>
          <p:nvPicPr>
            <p:cNvPr id="22" name="Picture 2" descr="Image result for arrow target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969" y="2262747"/>
              <a:ext cx="2340677" cy="1968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6444208" y="1932785"/>
              <a:ext cx="2811373" cy="2721797"/>
              <a:chOff x="6444208" y="1932785"/>
              <a:chExt cx="2811373" cy="272179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444208" y="1932785"/>
                <a:ext cx="1268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</a:rPr>
                  <a:t>feedforward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38956" y="2481267"/>
                <a:ext cx="10166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feedback</a:t>
                </a:r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35512" y="431602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no control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7236296" y="2271339"/>
                <a:ext cx="476208" cy="37920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8742420" y="2771560"/>
                <a:ext cx="1" cy="4271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7812360" y="4091673"/>
                <a:ext cx="135948" cy="2734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121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76" y="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1619318"/>
            <a:ext cx="340484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Transient response, 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Non-minimum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8190" y="4653136"/>
            <a:ext cx="5984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Highly dependent on accuracy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 has to be known</a:t>
            </a:r>
          </a:p>
        </p:txBody>
      </p:sp>
      <p:sp>
        <p:nvSpPr>
          <p:cNvPr id="7" name="Rounded Rectangle 29"/>
          <p:cNvSpPr/>
          <p:nvPr/>
        </p:nvSpPr>
        <p:spPr>
          <a:xfrm>
            <a:off x="296075" y="1379075"/>
            <a:ext cx="1436821" cy="60976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sp>
        <p:nvSpPr>
          <p:cNvPr id="8" name="Rounded Rectangle 43"/>
          <p:cNvSpPr/>
          <p:nvPr/>
        </p:nvSpPr>
        <p:spPr>
          <a:xfrm>
            <a:off x="324810" y="4221088"/>
            <a:ext cx="1870926" cy="64901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Feedforward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60437" y="2023323"/>
            <a:ext cx="4851921" cy="2721797"/>
            <a:chOff x="4260437" y="2023323"/>
            <a:chExt cx="4851921" cy="2721797"/>
          </a:xfrm>
        </p:grpSpPr>
        <p:grpSp>
          <p:nvGrpSpPr>
            <p:cNvPr id="9" name="Group 8"/>
            <p:cNvGrpSpPr/>
            <p:nvPr/>
          </p:nvGrpSpPr>
          <p:grpSpPr>
            <a:xfrm>
              <a:off x="6300985" y="2023323"/>
              <a:ext cx="2811373" cy="2721797"/>
              <a:chOff x="6444208" y="1932785"/>
              <a:chExt cx="2811373" cy="2721797"/>
            </a:xfrm>
          </p:grpSpPr>
          <p:pic>
            <p:nvPicPr>
              <p:cNvPr id="10" name="Picture 2" descr="Image result for arrow target 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7969" y="2262747"/>
                <a:ext cx="2340677" cy="1968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6444208" y="1932785"/>
                <a:ext cx="2811373" cy="2721797"/>
                <a:chOff x="6444208" y="1932785"/>
                <a:chExt cx="2811373" cy="272179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6444208" y="1932785"/>
                  <a:ext cx="12682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6"/>
                      </a:solidFill>
                    </a:rPr>
                    <a:t>feedforward</a:t>
                  </a:r>
                  <a:endParaRPr lang="en-US" sz="16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238956" y="2481267"/>
                  <a:ext cx="10166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feedback</a:t>
                  </a:r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335512" y="4316028"/>
                  <a:ext cx="11192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rPr>
                    <a:t>no control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7236296" y="2271339"/>
                  <a:ext cx="476208" cy="37920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8742420" y="2771560"/>
                  <a:ext cx="1" cy="4271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7812360" y="4091673"/>
                  <a:ext cx="135948" cy="27343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437" y="3455485"/>
              <a:ext cx="1928477" cy="642826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H="1">
              <a:off x="6217284" y="3385174"/>
              <a:ext cx="1576900" cy="3290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083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Repetitions in industry</a:t>
            </a:r>
          </a:p>
        </p:txBody>
      </p:sp>
      <p:pic>
        <p:nvPicPr>
          <p:cNvPr id="3084" name="Picture 12" descr="Image result for car test sha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74" y="1210664"/>
            <a:ext cx="3901775" cy="1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obot car manufacturi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5" y="1296969"/>
            <a:ext cx="2444827" cy="21158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3203848" y="2974748"/>
            <a:ext cx="423320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task and same performance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hundreds to thousands times a day</a:t>
            </a:r>
          </a:p>
        </p:txBody>
      </p:sp>
      <p:pic>
        <p:nvPicPr>
          <p:cNvPr id="3092" name="Picture 20" descr="Image result for chemical process pl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71868"/>
            <a:ext cx="2682522" cy="180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SML lithography sys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6127"/>
            <a:ext cx="3024336" cy="21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39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85" y="18000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Revisit: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85" y="1484784"/>
            <a:ext cx="8334000" cy="442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of this thesis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the control system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 ‘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repetition’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4653136"/>
            <a:ext cx="6939308" cy="1107996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learning control (ILC): improves control performance by incorporating information from previous trials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6571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Iterative Learning Control (ILC)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920" y="1220701"/>
            <a:ext cx="6939308" cy="29388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5616" y="4653136"/>
            <a:ext cx="6939308" cy="1107996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learning control (ILC): improves control performance by incorporating information from previous trials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74956" y="1130005"/>
                <a:ext cx="2943113" cy="439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/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56" y="1130005"/>
                <a:ext cx="2943113" cy="439223"/>
              </a:xfrm>
              <a:prstGeom prst="rect">
                <a:avLst/>
              </a:prstGeom>
              <a:blipFill>
                <a:blip r:embed="rId3"/>
                <a:stretch>
                  <a:fillRect r="-41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169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186574"/>
            <a:ext cx="8149821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42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937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Image result for basket ball dr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9"/>
          <a:stretch/>
        </p:blipFill>
        <p:spPr bwMode="auto">
          <a:xfrm>
            <a:off x="5814728" y="2735290"/>
            <a:ext cx="1103840" cy="14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basketball dr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5" y="4336571"/>
            <a:ext cx="339634" cy="3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throwing basketball pi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30471" r="59828" b="2335"/>
          <a:stretch/>
        </p:blipFill>
        <p:spPr bwMode="auto">
          <a:xfrm>
            <a:off x="2957248" y="4435366"/>
            <a:ext cx="1038687" cy="15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9102" y="3638347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1st  try</a:t>
            </a:r>
          </a:p>
        </p:txBody>
      </p:sp>
    </p:spTree>
    <p:extLst>
      <p:ext uri="{BB962C8B-B14F-4D97-AF65-F5344CB8AC3E}">
        <p14:creationId xmlns:p14="http://schemas.microsoft.com/office/powerpoint/2010/main" val="40047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05885 -0.01158 L 0.10625 -0.00649 L 0.1427 0.02453 L 0.16944 0.06597 L 0.19722 0.12407 L 0.21111 0.17453 L 0.21701 0.19027 L 0.225 0.21875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186574"/>
            <a:ext cx="8149821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42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238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Introduction (1)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41276" y="1539600"/>
            <a:ext cx="8712968" cy="590465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Most ILC designs reply on a </a:t>
            </a:r>
            <a:r>
              <a:rPr lang="en-US" sz="2000" dirty="0">
                <a:solidFill>
                  <a:srgbClr val="FF0000"/>
                </a:solidFill>
              </a:rPr>
              <a:t>two-step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sequential</a:t>
            </a:r>
            <a:r>
              <a:rPr lang="en-US" sz="2000" dirty="0">
                <a:solidFill>
                  <a:srgbClr val="000000"/>
                </a:solidFill>
              </a:rPr>
              <a:t> problem formulation and the design procedures are usually </a:t>
            </a:r>
            <a:r>
              <a:rPr lang="en-US" sz="2000" dirty="0">
                <a:solidFill>
                  <a:srgbClr val="FF0000"/>
                </a:solidFill>
              </a:rPr>
              <a:t>heuristic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Design L then design Q:</a:t>
            </a:r>
          </a:p>
          <a:p>
            <a:pPr marL="81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 as model-inversion or phase-lead type</a:t>
            </a:r>
          </a:p>
          <a:p>
            <a:pPr marL="81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Q as a low-pass filter: depends on designed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 Design Q then design L:</a:t>
            </a:r>
          </a:p>
          <a:p>
            <a:pPr marL="81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design Q</a:t>
            </a:r>
          </a:p>
          <a:p>
            <a:pPr marL="81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find L that optimize the learning speed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 Iterate the previous 2 designs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The design is not optimal while costly and time consuming!</a:t>
            </a:r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olded Corner 3"/>
              <p:cNvSpPr/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Lucida Handwriting" panose="03010101010101010101" pitchFamily="66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Lucida Handwriting" panose="03010101010101010101" pitchFamily="66" charset="0"/>
                  </a:rPr>
                  <a:t>designed controller: (Q,L)</a:t>
                </a:r>
              </a:p>
            </p:txBody>
          </p:sp>
        </mc:Choice>
        <mc:Fallback xmlns="">
          <p:sp>
            <p:nvSpPr>
              <p:cNvPr id="21" name="Folded Corner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Introduction (2)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77604" y="1556792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Hard to incorporate multi-objective intuitively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Robustness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unmodeled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dynamics, uncertain parameter…)</a:t>
            </a: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Robustness vs tracking performance</a:t>
            </a: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Unknown: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robustness and tracking performance vs learning speed</a:t>
            </a: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1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Courier New" pitchFamily="49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have 1 month training           have 4 year training (i.e. for Olympic): more difficult attempts</a:t>
            </a:r>
          </a:p>
          <a:p>
            <a:pPr marL="360000" marR="0" lvl="1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Courier New" pitchFamily="49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Input constraints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Trade-offs between the objectives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6" name="Picture 15" descr="Image result for gymnas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12" y="3507041"/>
            <a:ext cx="1286363" cy="80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gymnast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1" y="3468595"/>
            <a:ext cx="1318878" cy="8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gymnastics clipart silhouette ju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99" y="3573016"/>
            <a:ext cx="730656" cy="73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gymnastics clipart silhouette ju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93" y="3437798"/>
            <a:ext cx="1368152" cy="85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Design Q, L simultaneously using optimization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Accounts for the trade-off designs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First, specify the desired performance, input constraints, and robustness conditions. Next, design ILC controller (Q, L) to optimize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convergence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(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</a:rPr>
              <a:t>learning)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speed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with the given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407A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       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1720" y="3861048"/>
            <a:ext cx="5404656" cy="2232248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Q,L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robust performance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robust convergence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input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Design Q, L simultaneously using optimization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Accounts for the trade-off designs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First, specify the desired performance, input constraints, and robustness conditions. Next, design ILC controller (Q, L) to optimize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convergence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(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</a:rPr>
              <a:t>learning)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speed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with the given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407A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       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1720" y="3861048"/>
            <a:ext cx="5404656" cy="2232248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Q,L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robust performance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robust convergence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input 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712" y="4498184"/>
            <a:ext cx="1625766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non-convex,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hard to solve!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Design Q, L simultaneously using optimization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Accounts for the trade-off designs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First, specify the desired performance, input constraints, and robustness conditions. Next, design ILC controller (Q, L) to optimize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convergence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(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</a:rPr>
              <a:t>learning)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speed with the given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407A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       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1720" y="3861048"/>
            <a:ext cx="5404656" cy="2232248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Q,L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robust performance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robust convergence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input 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712" y="4498184"/>
            <a:ext cx="1625766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non-convex,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hard to solve!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1639" y="5838612"/>
            <a:ext cx="1915910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reformulated as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 linear program</a:t>
            </a:r>
          </a:p>
        </p:txBody>
      </p:sp>
      <p:sp>
        <p:nvSpPr>
          <p:cNvPr id="7" name="Arrow: Down 6"/>
          <p:cNvSpPr/>
          <p:nvPr/>
        </p:nvSpPr>
        <p:spPr>
          <a:xfrm>
            <a:off x="7894833" y="5236608"/>
            <a:ext cx="169523" cy="555809"/>
          </a:xfrm>
          <a:prstGeom prst="downArrow">
            <a:avLst/>
          </a:prstGeom>
          <a:solidFill>
            <a:srgbClr val="FF0000"/>
          </a:solidFill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9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(1)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7159" y="1401200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Multi-objective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4089592199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8" name="Group 27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(1)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Multi-objective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234" y="1959293"/>
            <a:ext cx="379638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80"/>
              </a:spcBef>
              <a:buSzPct val="110000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    and their trade-offs: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914400" lvl="1" indent="-457200">
              <a:spcBef>
                <a:spcPts val="580"/>
              </a:spcBef>
              <a:buSzPct val="110000"/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convergence speed </a:t>
            </a:r>
          </a:p>
          <a:p>
            <a:pPr marL="914400" lvl="1" indent="-457200">
              <a:spcBef>
                <a:spcPts val="580"/>
              </a:spcBef>
              <a:buSzPct val="110000"/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input constraints</a:t>
            </a:r>
          </a:p>
          <a:p>
            <a:pPr marL="914400" lvl="1" indent="-457200">
              <a:spcBef>
                <a:spcPts val="580"/>
              </a:spcBef>
              <a:buSzPct val="110000"/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robust convergence </a:t>
            </a:r>
          </a:p>
          <a:p>
            <a:pPr marL="914400" lvl="1" indent="-457200">
              <a:spcBef>
                <a:spcPts val="580"/>
              </a:spcBef>
              <a:buSzPct val="110000"/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robust performance </a:t>
            </a: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57" y="4024507"/>
            <a:ext cx="3055119" cy="2836633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4089592199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28" name="Group 27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753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(2)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Optimality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568" y="2363959"/>
            <a:ext cx="44178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no 2-step and heuristic design 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(Q, L) is simultaneously generated using optimization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 err="1">
                <a:solidFill>
                  <a:prstClr val="black"/>
                </a:solidFill>
                <a:cs typeface="Arial" pitchFamily="34" charset="0"/>
              </a:rPr>
              <a:t>noncausal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ILC controller</a:t>
            </a: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4089592199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80" name="Group 79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568" y="5298595"/>
            <a:ext cx="8481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reliable as a result of a linear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728" y="4775375"/>
            <a:ext cx="2301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 Computation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8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(4)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800" b="1" dirty="0"/>
              <a:t>  </a:t>
            </a:r>
            <a:r>
              <a:rPr lang="en-US" sz="2800" b="1" dirty="0">
                <a:latin typeface="+mn-lt"/>
              </a:rPr>
              <a:t>Flexibility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2920" y="2045863"/>
            <a:ext cx="4718856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controller type: FIR, IIR, PID...</a:t>
            </a:r>
          </a:p>
          <a:p>
            <a:pPr marL="36000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different objectives:</a:t>
            </a:r>
          </a:p>
          <a:p>
            <a:pPr>
              <a:spcBef>
                <a:spcPts val="580"/>
              </a:spcBef>
              <a:buSzPct val="110000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    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748" y="2977212"/>
            <a:ext cx="5404656" cy="2232248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</a:rPr>
              <a:t>tracking performance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Q,L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robust convergence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input constraints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896" y="5169795"/>
            <a:ext cx="8829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no parametric model is required, only FRFs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continuous and discrete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selecting interested frequencies: i.e. for noise and disturbance rejection.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4089592199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0" name="Group 59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Image result for basket ball dr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9"/>
          <a:stretch/>
        </p:blipFill>
        <p:spPr bwMode="auto">
          <a:xfrm>
            <a:off x="5814728" y="2735290"/>
            <a:ext cx="1103840" cy="14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basketball dr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5" y="4336571"/>
            <a:ext cx="339634" cy="3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throwing basketball pi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30471" r="59828" b="2335"/>
          <a:stretch/>
        </p:blipFill>
        <p:spPr bwMode="auto">
          <a:xfrm>
            <a:off x="2957248" y="4435366"/>
            <a:ext cx="1038687" cy="15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9102" y="3638347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2</a:t>
            </a:r>
            <a:r>
              <a:rPr lang="en-US" sz="2000" baseline="30000" dirty="0">
                <a:solidFill>
                  <a:srgbClr val="00407A"/>
                </a:solidFill>
                <a:latin typeface="Segoe Script" panose="020B0504020000000003" pitchFamily="34" charset="0"/>
              </a:rPr>
              <a:t>nd</a:t>
            </a:r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 try</a:t>
            </a:r>
          </a:p>
        </p:txBody>
      </p:sp>
    </p:spTree>
    <p:extLst>
      <p:ext uri="{BB962C8B-B14F-4D97-AF65-F5344CB8AC3E}">
        <p14:creationId xmlns:p14="http://schemas.microsoft.com/office/powerpoint/2010/main" val="37431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6.66667E-6 L 0.04757 -0.03172 L 0.09705 -0.04561 L 0.13715 -0.04561 L 0.17621 -0.04329 L 0.22378 -0.01899 L 0.25989 0.03055 L 0.30087 0.08634 L 0.33333 0.13333 L 0.35243 0.16759 L 0.35625 0.18171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(5)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501130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800" dirty="0"/>
              <a:t>  </a:t>
            </a:r>
            <a:r>
              <a:rPr lang="en-US" sz="2800" b="1" dirty="0">
                <a:latin typeface="+mn-lt"/>
              </a:rPr>
              <a:t>Intuition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2920" y="2045863"/>
            <a:ext cx="4556475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Use conventional control system terminologies: sensitivity function, bandwidth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    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896" y="5169795"/>
            <a:ext cx="839755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736131111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8512"/>
            <a:ext cx="2929773" cy="241485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(5)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501130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800" b="1" dirty="0"/>
              <a:t>  </a:t>
            </a:r>
            <a:r>
              <a:rPr lang="en-US" sz="2800" b="1" dirty="0">
                <a:latin typeface="+mn-lt"/>
              </a:rPr>
              <a:t>Intuition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2920" y="2045863"/>
            <a:ext cx="4556475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Use conventional control system terminologies: sensitivity function, bandwidth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    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896" y="5169795"/>
            <a:ext cx="839755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736131111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8512"/>
            <a:ext cx="2929773" cy="24148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23296" y="35511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Automated design possible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5698759" y="4277072"/>
            <a:ext cx="1409850" cy="17442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Multi-objective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ILC algorithm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67481" y="4660131"/>
            <a:ext cx="103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7481" y="5610041"/>
            <a:ext cx="103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08609" y="5141156"/>
            <a:ext cx="103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17030" y="4266609"/>
            <a:ext cx="209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model (FRFs)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32596" y="5639006"/>
            <a:ext cx="198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specs. (bandwidth)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06037" y="4675367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ILC controller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(and learning speed)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6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29" y="2996952"/>
            <a:ext cx="4976819" cy="33877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7971" y="1215714"/>
            <a:ext cx="7098738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Validate the proposed ILC designs: simulations and experiments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Validate the multi-objective trade-offs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 with existing designs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84977014"/>
              </p:ext>
            </p:extLst>
          </p:nvPr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17110127"/>
              </p:ext>
            </p:extLst>
          </p:nvPr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59710" y="2378547"/>
            <a:ext cx="3369826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tracking performance function (sensitivity function)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72" y="1888950"/>
            <a:ext cx="4309167" cy="45886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37225" y="4378118"/>
            <a:ext cx="26997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/>
              <a:t>convergence (learning) speed function</a:t>
            </a:r>
          </a:p>
        </p:txBody>
      </p:sp>
    </p:spTree>
    <p:extLst>
      <p:ext uri="{BB962C8B-B14F-4D97-AF65-F5344CB8AC3E}">
        <p14:creationId xmlns:p14="http://schemas.microsoft.com/office/powerpoint/2010/main" val="214650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84" y="2078831"/>
            <a:ext cx="4843976" cy="4566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4786" y="2541448"/>
            <a:ext cx="2931709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convergence speed vs</a:t>
            </a:r>
          </a:p>
          <a:p>
            <a:r>
              <a:rPr lang="en-US" sz="2000" dirty="0"/>
              <a:t>tracking performance with</a:t>
            </a:r>
          </a:p>
          <a:p>
            <a:r>
              <a:rPr lang="en-US" sz="2000" dirty="0">
                <a:solidFill>
                  <a:srgbClr val="0000FF"/>
                </a:solidFill>
              </a:rPr>
              <a:t>2 different designs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4787" y="439926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convergence speed vs</a:t>
            </a:r>
          </a:p>
          <a:p>
            <a:r>
              <a:rPr lang="en-US" sz="2000" dirty="0"/>
              <a:t>input constraints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: no constraint</a:t>
            </a:r>
          </a:p>
        </p:txBody>
      </p:sp>
    </p:spTree>
    <p:extLst>
      <p:ext uri="{BB962C8B-B14F-4D97-AF65-F5344CB8AC3E}">
        <p14:creationId xmlns:p14="http://schemas.microsoft.com/office/powerpoint/2010/main" val="4078693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-99745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Validation: trade-off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designs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09709"/>
            <a:ext cx="2057400" cy="365125"/>
          </a:xfrm>
        </p:spPr>
        <p:txBody>
          <a:bodyPr/>
          <a:lstStyle/>
          <a:p>
            <a:fld id="{27F7249F-277F-45AF-AB8D-9126264445FC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636" y="2412827"/>
            <a:ext cx="5268882" cy="3680469"/>
          </a:xfrm>
          <a:prstGeom prst="rect">
            <a:avLst/>
          </a:prstGeom>
        </p:spPr>
      </p:pic>
      <p:pic>
        <p:nvPicPr>
          <p:cNvPr id="1026" name="Picture 2" descr="Image result for engineer  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34" y="1916832"/>
            <a:ext cx="971436" cy="12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3872" y="3501008"/>
            <a:ext cx="3240360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the desired controller: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desired tracking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desired learning speed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level of uncertainty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47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186574"/>
            <a:ext cx="8149821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42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5640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Introduction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41276" y="1539600"/>
            <a:ext cx="8712968" cy="47697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/>
              <a:t> </a:t>
            </a:r>
            <a:r>
              <a:rPr lang="en-US" sz="2400" dirty="0"/>
              <a:t>Consider multiple objectives as previous, </a:t>
            </a:r>
          </a:p>
          <a:p>
            <a:pPr marL="0" indent="0">
              <a:buNone/>
            </a:pPr>
            <a:r>
              <a:rPr lang="en-US" sz="2400" dirty="0"/>
              <a:t>    but investigate time domain using lifted system representation </a:t>
            </a:r>
          </a:p>
          <a:p>
            <a:pPr marL="0" indent="0">
              <a:buNone/>
            </a:pPr>
            <a:r>
              <a:rPr lang="en-US" sz="2400" dirty="0"/>
              <a:t>    of finite trial length.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(Q,L) </a:t>
            </a:r>
            <a:r>
              <a:rPr lang="en-US" sz="2400" dirty="0"/>
              <a:t>are matrix variables</a:t>
            </a:r>
          </a:p>
          <a:p>
            <a:endParaRPr lang="en-US" sz="2400" dirty="0"/>
          </a:p>
          <a:p>
            <a:r>
              <a:rPr lang="en-US" sz="2400" dirty="0"/>
              <a:t> Study robust analyses</a:t>
            </a:r>
          </a:p>
          <a:p>
            <a:endParaRPr lang="en-US" sz="2400" dirty="0"/>
          </a:p>
          <a:p>
            <a:r>
              <a:rPr lang="en-US" sz="2400" dirty="0"/>
              <a:t> Proposes ILC syntheses (designs)</a:t>
            </a:r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olded Corner 3"/>
              <p:cNvSpPr/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Lucida Handwriting" panose="03010101010101010101" pitchFamily="66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Lucida Handwriting" panose="03010101010101010101" pitchFamily="66" charset="0"/>
                  </a:rPr>
                  <a:t>designed controller: (Q,L)</a:t>
                </a:r>
              </a:p>
            </p:txBody>
          </p:sp>
        </mc:Choice>
        <mc:Fallback xmlns="">
          <p:sp>
            <p:nvSpPr>
              <p:cNvPr id="12" name="Folded Corner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9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Robustness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 dirty="0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1276" y="1539600"/>
                <a:ext cx="8712968" cy="47697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Robust monotonic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convergence</a:t>
                </a:r>
                <a:r>
                  <a:rPr lang="en-US" sz="2400" dirty="0"/>
                  <a:t> and robust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performance</a:t>
                </a:r>
                <a:r>
                  <a:rPr lang="en-US" sz="2400" dirty="0"/>
                  <a:t> analyses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50"/>
                    </a:solidFill>
                    <a:cs typeface="Consolas" panose="020B0609020204030204" pitchFamily="49" charset="0"/>
                  </a:rPr>
                  <a:t>                                </a:t>
                </a:r>
                <a:r>
                  <a:rPr lang="en-US" sz="2400" kern="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an LMI (or BMI) problem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                i.e.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≽</m:t>
                    </m:r>
                    <m:r>
                      <a:rPr 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</m:oMath>
                </a14:m>
                <a:endParaRPr lang="en-US" sz="2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cs typeface="Consolas" panose="020B0609020204030204" pitchFamily="49" charset="0"/>
                </a:endParaRPr>
              </a:p>
              <a:p>
                <a:r>
                  <a:rPr lang="en-US" sz="2400" dirty="0"/>
                  <a:t>  Both unstructured and structured uncertainty are considered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276" y="1539600"/>
                <a:ext cx="8712968" cy="4769720"/>
              </a:xfrm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6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Synthesis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25432" y="1412776"/>
            <a:ext cx="8712968" cy="47697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(for </a:t>
            </a:r>
            <a:r>
              <a:rPr lang="en-US" sz="2400" dirty="0">
                <a:solidFill>
                  <a:srgbClr val="FF0000"/>
                </a:solidFill>
              </a:rPr>
              <a:t>short/moderate</a:t>
            </a:r>
            <a:r>
              <a:rPr lang="en-US" sz="2400" dirty="0"/>
              <a:t> trial lengths)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  Synthesis I: Optimize convergence speed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Synthesis II: Optimize tracking error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olded Corner 3"/>
              <p:cNvSpPr/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Lucida Handwriting" panose="03010101010101010101" pitchFamily="66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Lucida Handwriting" panose="03010101010101010101" pitchFamily="66" charset="0"/>
                  </a:rPr>
                  <a:t>designed controller: (Q,L)</a:t>
                </a:r>
              </a:p>
            </p:txBody>
          </p:sp>
        </mc:Choice>
        <mc:Fallback xmlns="">
          <p:sp>
            <p:nvSpPr>
              <p:cNvPr id="12" name="Folded Corner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76535" y="3156481"/>
            <a:ext cx="5404656" cy="1582673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LMI problem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6535" y="5511296"/>
            <a:ext cx="5404656" cy="1343529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tracking error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LMI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problem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57" y="2598137"/>
            <a:ext cx="2741943" cy="17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Image result for basket ball dr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9"/>
          <a:stretch/>
        </p:blipFill>
        <p:spPr bwMode="auto">
          <a:xfrm>
            <a:off x="5814728" y="2735290"/>
            <a:ext cx="1103840" cy="14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basketball dr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5" y="4336571"/>
            <a:ext cx="339634" cy="3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throwing basketball pi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30471" r="59828" b="2335"/>
          <a:stretch/>
        </p:blipFill>
        <p:spPr bwMode="auto">
          <a:xfrm>
            <a:off x="2957248" y="4435366"/>
            <a:ext cx="1038687" cy="15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9102" y="3638347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3</a:t>
            </a:r>
            <a:r>
              <a:rPr lang="en-US" sz="2000" baseline="30000" dirty="0">
                <a:solidFill>
                  <a:srgbClr val="00407A"/>
                </a:solidFill>
                <a:latin typeface="Segoe Script" panose="020B0504020000000003" pitchFamily="34" charset="0"/>
              </a:rPr>
              <a:t>rd</a:t>
            </a:r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 try</a:t>
            </a:r>
          </a:p>
        </p:txBody>
      </p:sp>
    </p:spTree>
    <p:extLst>
      <p:ext uri="{BB962C8B-B14F-4D97-AF65-F5344CB8AC3E}">
        <p14:creationId xmlns:p14="http://schemas.microsoft.com/office/powerpoint/2010/main" val="15563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8.14815E-6 L 0.04653 -0.06621 L 0.08281 -0.10811 L 0.10382 -0.13334 L 0.14097 -0.16135 L 0.18194 -0.17269 L 0.20382 -0.16274 L 0.21337 -0.13079 L 0.21528 -0.07894 L 0.2191 -0.03704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Validation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3430244" cy="2713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1646752"/>
            <a:ext cx="427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XY-wafer stage with linear motor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128" y="2830220"/>
            <a:ext cx="417615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2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186574"/>
            <a:ext cx="8149821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42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9969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Introduction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00407A"/>
              </a:solidFill>
            </a:endParaRPr>
          </a:p>
          <a:p>
            <a:pPr>
              <a:defRPr/>
            </a:pPr>
            <a:endParaRPr lang="en-US" sz="1800" dirty="0">
              <a:solidFill>
                <a:srgbClr val="00407A"/>
              </a:solidFill>
            </a:endParaRPr>
          </a:p>
          <a:p>
            <a:pPr>
              <a:defRPr/>
            </a:pPr>
            <a:endParaRPr lang="en-US" sz="1800" dirty="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dirty="0">
              <a:solidFill>
                <a:srgbClr val="0040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1276" y="1539600"/>
                <a:ext cx="8712968" cy="47697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000000"/>
                    </a:solidFill>
                  </a:rPr>
                  <a:t>Norm-optimal ILC is an efficient way to design the optimal ILC input: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en-US" sz="2200" dirty="0"/>
                  <a:t> is the cost function w.r.t the nominal model (no uncertainty model is accounted)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0000"/>
                    </a:solidFill>
                  </a:rPr>
                  <a:t> analytical solution (</a:t>
                </a:r>
                <a:r>
                  <a:rPr lang="en-US" sz="2200" dirty="0" err="1">
                    <a:solidFill>
                      <a:srgbClr val="000000"/>
                    </a:solidFill>
                  </a:rPr>
                  <a:t>noncausal</a:t>
                </a:r>
                <a:r>
                  <a:rPr lang="en-US" sz="2200" dirty="0">
                    <a:solidFill>
                      <a:srgbClr val="000000"/>
                    </a:solidFill>
                  </a:rPr>
                  <a:t>, time-varying controller)</a:t>
                </a:r>
              </a:p>
              <a:p>
                <a:pPr>
                  <a:buFont typeface="Calibri" panose="020F0502020204030204" pitchFamily="34" charset="0"/>
                  <a:buChar char="×"/>
                </a:pPr>
                <a:r>
                  <a:rPr lang="en-US" sz="2200" dirty="0">
                    <a:solidFill>
                      <a:srgbClr val="000000"/>
                    </a:solidFill>
                  </a:rPr>
                  <a:t> has to sacrifice a lot tracking performance to obtain robustness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276" y="1539600"/>
                <a:ext cx="8712968" cy="4769720"/>
              </a:xfrm>
              <a:blipFill>
                <a:blip r:embed="rId2"/>
                <a:stretch>
                  <a:fillRect l="-980" r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211330" y="3025742"/>
            <a:ext cx="2972859" cy="890191"/>
            <a:chOff x="1043608" y="2307162"/>
            <a:chExt cx="2972859" cy="890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03931" y="2307162"/>
                  <a:ext cx="1612536" cy="4251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en-US" sz="2200" i="1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931" y="2307162"/>
                  <a:ext cx="1612536" cy="4251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1043608" y="2378208"/>
              <a:ext cx="14285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minimize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290880" y="2679839"/>
                  <a:ext cx="859594" cy="5175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2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880" y="2679839"/>
                  <a:ext cx="859594" cy="5175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5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32966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5350" y="1590343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5106" y="1374835"/>
            <a:ext cx="8712968" cy="476972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obtain both robustness and high tracking performance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deal with input constraints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r>
              <a:rPr lang="en-US" sz="2200" dirty="0"/>
              <a:t>efficient computation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u="sng" dirty="0">
                <a:solidFill>
                  <a:srgbClr val="FF0000"/>
                </a:solidFill>
                <a:latin typeface="Consolas" panose="020B0609020204030204" pitchFamily="49" charset="0"/>
              </a:rPr>
              <a:t>Approach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dirty="0">
                <a:cs typeface="Arial" pitchFamily="34" charset="0"/>
              </a:rPr>
              <a:t>optimize the worst-case cost function: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49231" y="3417827"/>
            <a:ext cx="5426609" cy="1668085"/>
            <a:chOff x="2375506" y="2852936"/>
            <a:chExt cx="5426609" cy="1668085"/>
          </a:xfrm>
        </p:grpSpPr>
        <p:grpSp>
          <p:nvGrpSpPr>
            <p:cNvPr id="2" name="Group 1"/>
            <p:cNvGrpSpPr/>
            <p:nvPr/>
          </p:nvGrpSpPr>
          <p:grpSpPr>
            <a:xfrm>
              <a:off x="2375506" y="2852936"/>
              <a:ext cx="3804704" cy="713978"/>
              <a:chOff x="1043608" y="2361024"/>
              <a:chExt cx="3804704" cy="7139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oMath>
                      </m:oMathPara>
                    </a14:m>
                    <a:endParaRPr lang="en-US" sz="2000" i="1" dirty="0">
                      <a:solidFill>
                        <a:srgbClr val="00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1043608" y="2378208"/>
                <a:ext cx="2018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minimize  sup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/>
            <p:cNvSpPr txBox="1"/>
            <p:nvPr/>
          </p:nvSpPr>
          <p:spPr>
            <a:xfrm>
              <a:off x="2788485" y="3566914"/>
              <a:ext cx="5013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subject to   input constraints            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4357" y="4977438"/>
            <a:ext cx="4653830" cy="1900004"/>
            <a:chOff x="1304357" y="4977438"/>
            <a:chExt cx="4653830" cy="1900004"/>
          </a:xfrm>
        </p:grpSpPr>
        <p:cxnSp>
          <p:nvCxnSpPr>
            <p:cNvPr id="30" name="Elbow Connector 29"/>
            <p:cNvCxnSpPr/>
            <p:nvPr/>
          </p:nvCxnSpPr>
          <p:spPr>
            <a:xfrm>
              <a:off x="2685229" y="4997528"/>
              <a:ext cx="2397773" cy="1584176"/>
            </a:xfrm>
            <a:prstGeom prst="bentConnector3">
              <a:avLst>
                <a:gd name="adj1" fmla="val -160"/>
              </a:avLst>
            </a:prstGeom>
            <a:ln w="28575">
              <a:solidFill>
                <a:srgbClr val="00407A"/>
              </a:solidFill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3056882" y="5160229"/>
              <a:ext cx="1593608" cy="1383958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879699" y="5631827"/>
              <a:ext cx="1976066" cy="604740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oMath>
                    </m:oMathPara>
                  </a14:m>
                  <a:endParaRPr lang="en-US" sz="1600" i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407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US" sz="1600" dirty="0">
                    <a:solidFill>
                      <a:srgbClr val="00407A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wc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nom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6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32966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5350" y="1590343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5106" y="1374835"/>
            <a:ext cx="8712968" cy="476972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obtain both robustness and high tracking performance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deal with input constraints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r>
              <a:rPr lang="en-US" sz="2200" dirty="0"/>
              <a:t>efficient computation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u="sng" dirty="0">
                <a:solidFill>
                  <a:srgbClr val="FF0000"/>
                </a:solidFill>
                <a:latin typeface="Consolas" panose="020B0609020204030204" pitchFamily="49" charset="0"/>
              </a:rPr>
              <a:t>Approach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dirty="0">
                <a:cs typeface="Arial" pitchFamily="34" charset="0"/>
              </a:rPr>
              <a:t>optimize the worst-case cost function: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49231" y="3417827"/>
            <a:ext cx="5426609" cy="1668085"/>
            <a:chOff x="2375506" y="2852936"/>
            <a:chExt cx="5426609" cy="1668085"/>
          </a:xfrm>
        </p:grpSpPr>
        <p:grpSp>
          <p:nvGrpSpPr>
            <p:cNvPr id="2" name="Group 1"/>
            <p:cNvGrpSpPr/>
            <p:nvPr/>
          </p:nvGrpSpPr>
          <p:grpSpPr>
            <a:xfrm>
              <a:off x="2375506" y="2852936"/>
              <a:ext cx="3804704" cy="713978"/>
              <a:chOff x="1043608" y="2361024"/>
              <a:chExt cx="3804704" cy="7139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oMath>
                      </m:oMathPara>
                    </a14:m>
                    <a:endParaRPr lang="en-US" sz="2000" i="1" dirty="0">
                      <a:solidFill>
                        <a:srgbClr val="00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1043608" y="2378208"/>
                <a:ext cx="2018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minimize  sup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/>
            <p:cNvSpPr txBox="1"/>
            <p:nvPr/>
          </p:nvSpPr>
          <p:spPr>
            <a:xfrm>
              <a:off x="2788485" y="3566914"/>
              <a:ext cx="5013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subject to   input constraints            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76064" y="3660993"/>
            <a:ext cx="1457450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non-convex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04357" y="4977438"/>
            <a:ext cx="4653830" cy="1900004"/>
            <a:chOff x="1304357" y="4977438"/>
            <a:chExt cx="4653830" cy="1900004"/>
          </a:xfrm>
        </p:grpSpPr>
        <p:cxnSp>
          <p:nvCxnSpPr>
            <p:cNvPr id="24" name="Elbow Connector 29"/>
            <p:cNvCxnSpPr/>
            <p:nvPr/>
          </p:nvCxnSpPr>
          <p:spPr>
            <a:xfrm>
              <a:off x="2685229" y="4997528"/>
              <a:ext cx="2397773" cy="1584176"/>
            </a:xfrm>
            <a:prstGeom prst="bentConnector3">
              <a:avLst>
                <a:gd name="adj1" fmla="val -160"/>
              </a:avLst>
            </a:prstGeom>
            <a:ln w="28575">
              <a:solidFill>
                <a:srgbClr val="00407A"/>
              </a:solidFill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Freeform 49"/>
            <p:cNvSpPr/>
            <p:nvPr/>
          </p:nvSpPr>
          <p:spPr>
            <a:xfrm>
              <a:off x="3056882" y="5160229"/>
              <a:ext cx="1593608" cy="1383958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2"/>
            <p:cNvSpPr/>
            <p:nvPr/>
          </p:nvSpPr>
          <p:spPr>
            <a:xfrm>
              <a:off x="2879699" y="5631827"/>
              <a:ext cx="1976066" cy="604740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oMath>
                    </m:oMathPara>
                  </a14:m>
                  <a:endParaRPr lang="en-US" sz="1600" i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407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US" sz="1600" dirty="0">
                    <a:solidFill>
                      <a:srgbClr val="00407A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wc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nom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5655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5106" y="1374835"/>
            <a:ext cx="8712968" cy="476972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obtain both robustness and high tracking performance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deal with input constraints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r>
              <a:rPr lang="en-US" sz="2200" dirty="0"/>
              <a:t>efficient computation        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u="sng" dirty="0">
                <a:solidFill>
                  <a:srgbClr val="FF0000"/>
                </a:solidFill>
                <a:latin typeface="Consolas" panose="020B0609020204030204" pitchFamily="49" charset="0"/>
              </a:rPr>
              <a:t>Approach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dirty="0">
                <a:cs typeface="Arial" pitchFamily="34" charset="0"/>
              </a:rPr>
              <a:t>optimize the worst-case cost function: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49231" y="3417827"/>
            <a:ext cx="5426609" cy="1668085"/>
            <a:chOff x="2375506" y="2852936"/>
            <a:chExt cx="5426609" cy="1668085"/>
          </a:xfrm>
        </p:grpSpPr>
        <p:grpSp>
          <p:nvGrpSpPr>
            <p:cNvPr id="2" name="Group 1"/>
            <p:cNvGrpSpPr/>
            <p:nvPr/>
          </p:nvGrpSpPr>
          <p:grpSpPr>
            <a:xfrm>
              <a:off x="2375506" y="2852936"/>
              <a:ext cx="3804704" cy="713978"/>
              <a:chOff x="1043608" y="2361024"/>
              <a:chExt cx="3804704" cy="7139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oMath>
                      </m:oMathPara>
                    </a14:m>
                    <a:endParaRPr lang="en-US" sz="2000" i="1" dirty="0">
                      <a:solidFill>
                        <a:srgbClr val="00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1043608" y="2378208"/>
                <a:ext cx="2018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minimize  sup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/>
            <p:cNvSpPr txBox="1"/>
            <p:nvPr/>
          </p:nvSpPr>
          <p:spPr>
            <a:xfrm>
              <a:off x="2788485" y="3566914"/>
              <a:ext cx="5013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subject to   input constraints            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39579" y="5243411"/>
            <a:ext cx="5013630" cy="1714564"/>
            <a:chOff x="2365854" y="2847525"/>
            <a:chExt cx="5013630" cy="1714564"/>
          </a:xfrm>
        </p:grpSpPr>
        <p:grpSp>
          <p:nvGrpSpPr>
            <p:cNvPr id="16" name="Group 15"/>
            <p:cNvGrpSpPr/>
            <p:nvPr/>
          </p:nvGrpSpPr>
          <p:grpSpPr>
            <a:xfrm>
              <a:off x="2375506" y="2847525"/>
              <a:ext cx="3681368" cy="727997"/>
              <a:chOff x="1043608" y="2355613"/>
              <a:chExt cx="3681368" cy="7279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295301" y="2355613"/>
                    <a:ext cx="2429675" cy="3865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dual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</m:e>
                          </m:d>
                        </m:oMath>
                      </m:oMathPara>
                    </a14:m>
                    <a:endParaRPr lang="en-US" sz="2000" i="1" dirty="0">
                      <a:solidFill>
                        <a:srgbClr val="00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301" y="2355613"/>
                    <a:ext cx="2429675" cy="3865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Box 18"/>
              <p:cNvSpPr txBox="1"/>
              <p:nvPr/>
            </p:nvSpPr>
            <p:spPr>
              <a:xfrm>
                <a:off x="1043608" y="2378208"/>
                <a:ext cx="13131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minimize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1160823" y="2643490"/>
                    <a:ext cx="1134478" cy="4401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,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823" y="2643490"/>
                    <a:ext cx="1134478" cy="4401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6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Box 16"/>
            <p:cNvSpPr txBox="1"/>
            <p:nvPr/>
          </p:nvSpPr>
          <p:spPr>
            <a:xfrm>
              <a:off x="2365854" y="3607982"/>
              <a:ext cx="5013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subject to  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 constraints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121802" y="3690107"/>
            <a:ext cx="1457450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non-convex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problem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0005" y="5436669"/>
            <a:ext cx="2042547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reformulated as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 convex problem</a:t>
            </a:r>
          </a:p>
        </p:txBody>
      </p:sp>
      <p:sp>
        <p:nvSpPr>
          <p:cNvPr id="26" name="Arrow: Down 6"/>
          <p:cNvSpPr/>
          <p:nvPr/>
        </p:nvSpPr>
        <p:spPr>
          <a:xfrm>
            <a:off x="7816516" y="4452921"/>
            <a:ext cx="169523" cy="900902"/>
          </a:xfrm>
          <a:prstGeom prst="downArrow">
            <a:avLst/>
          </a:prstGeom>
          <a:solidFill>
            <a:srgbClr val="000000"/>
          </a:solidFill>
          <a:ln w="1079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Arrow: Down 6"/>
          <p:cNvSpPr/>
          <p:nvPr/>
        </p:nvSpPr>
        <p:spPr>
          <a:xfrm>
            <a:off x="3782970" y="4627829"/>
            <a:ext cx="169523" cy="447578"/>
          </a:xfrm>
          <a:prstGeom prst="downArrow">
            <a:avLst/>
          </a:prstGeom>
          <a:solidFill>
            <a:srgbClr val="000000"/>
          </a:solidFill>
          <a:ln w="1079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5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5536" y="795659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052" y="1403654"/>
                <a:ext cx="8712968" cy="47697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</a:rPr>
                  <a:t>obtain robustness w.r.t. cost function (proved):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e>
                    </m:d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wc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0000"/>
                    </a:solidFill>
                  </a:rPr>
                  <a:t> deal with input constraints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/>
                  <a:t> efficient computation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FF0000"/>
                    </a:solidFill>
                  </a:rPr>
                  <a:t> high tracking performance?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52" y="1403654"/>
                <a:ext cx="8712968" cy="4769720"/>
              </a:xfrm>
              <a:blipFill>
                <a:blip r:embed="rId2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52035" y="4596899"/>
            <a:ext cx="4653830" cy="1900004"/>
            <a:chOff x="1304357" y="4977438"/>
            <a:chExt cx="4653830" cy="1900004"/>
          </a:xfrm>
        </p:grpSpPr>
        <p:cxnSp>
          <p:nvCxnSpPr>
            <p:cNvPr id="18" name="Elbow Connector 29"/>
            <p:cNvCxnSpPr/>
            <p:nvPr/>
          </p:nvCxnSpPr>
          <p:spPr>
            <a:xfrm>
              <a:off x="2685229" y="4997528"/>
              <a:ext cx="2397773" cy="1584176"/>
            </a:xfrm>
            <a:prstGeom prst="bentConnector3">
              <a:avLst>
                <a:gd name="adj1" fmla="val -160"/>
              </a:avLst>
            </a:prstGeom>
            <a:ln w="28575">
              <a:solidFill>
                <a:srgbClr val="00407A"/>
              </a:solidFill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Freeform 49"/>
            <p:cNvSpPr/>
            <p:nvPr/>
          </p:nvSpPr>
          <p:spPr>
            <a:xfrm>
              <a:off x="3056882" y="5160229"/>
              <a:ext cx="1593608" cy="1383958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52"/>
            <p:cNvSpPr/>
            <p:nvPr/>
          </p:nvSpPr>
          <p:spPr>
            <a:xfrm>
              <a:off x="2879699" y="5631827"/>
              <a:ext cx="1976066" cy="604740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oMath>
                    </m:oMathPara>
                  </a14:m>
                  <a:endParaRPr lang="en-US" sz="1600" i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407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US" sz="1600" dirty="0">
                    <a:solidFill>
                      <a:srgbClr val="00407A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wc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nom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8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5536" y="795659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1032" y="1412776"/>
                <a:ext cx="8245424" cy="5265706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0000"/>
                    </a:solidFill>
                  </a:rPr>
                  <a:t> obtain robustness w.r.t. cost function (proved):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e>
                    </m:d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wc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FF0000"/>
                    </a:solidFill>
                  </a:rPr>
                  <a:t>high tracking performance?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rgbClr val="FF0000"/>
                  </a:solidFill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cs typeface="Consolas" panose="020B0609020204030204" pitchFamily="49" charset="0"/>
                  </a:rPr>
                  <a:t>   Considering the same cost function: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>
                    <a:cs typeface="Consolas" panose="020B0609020204030204" pitchFamily="49" charset="0"/>
                  </a:rPr>
                  <a:t>if the classical norm-optimal ILC diverges, the proposed robust ILC still converges.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>
                    <a:cs typeface="Consolas" panose="020B0609020204030204" pitchFamily="49" charset="0"/>
                  </a:rPr>
                  <a:t>if the classical norm-optimal ILC converges, the robust ILC also converges to similar tracking performance but with lower convergence speed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32" y="1412776"/>
                <a:ext cx="8245424" cy="5265706"/>
              </a:xfrm>
              <a:blipFill>
                <a:blip r:embed="rId2"/>
                <a:stretch>
                  <a:fillRect l="-814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8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Advantages (cont.)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5536" y="795659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67544" y="1464257"/>
            <a:ext cx="8261992" cy="52657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   deal with input constraints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2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   efficient computation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   the selection of weight matrices is not critical as other norm-  optimal ILC  designs.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   the proof of the equivalence to an adaptive norm-optimal ILC (trial-varying controller) can be used to avoid  solving optimization if needed (i.e. when convergence is already obtained).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200" dirty="0">
              <a:solidFill>
                <a:srgbClr val="FF0000"/>
              </a:solidFill>
            </a:endParaRPr>
          </a:p>
          <a:p>
            <a:pPr marL="342900" lvl="1" indent="0">
              <a:lnSpc>
                <a:spcPct val="100000"/>
              </a:lnSpc>
              <a:buNone/>
            </a:pPr>
            <a:endParaRPr lang="en-US" sz="17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60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980" y="1420296"/>
            <a:ext cx="7361670" cy="10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Validate the proposed ILC designs: simulations and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with classical (robust and non-robust) norm-optimal ILC: accurate model, inaccurate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4688786" cy="31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1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20983560">
            <a:off x="3487575" y="672497"/>
            <a:ext cx="1541737" cy="1705258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rgbClr val="00407A"/>
              </a:solidFill>
              <a:latin typeface="Lucida Handwriting" panose="03010101010101010101" pitchFamily="66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407A"/>
              </a:solidFill>
              <a:latin typeface="Lucida Handwriting" panose="03010101010101010101" pitchFamily="66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1. perform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2. analyze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3. do again (and better)</a:t>
            </a:r>
          </a:p>
          <a:p>
            <a:pPr algn="ctr"/>
            <a:endParaRPr lang="en-US" sz="1600" dirty="0">
              <a:solidFill>
                <a:srgbClr val="FFFFFF"/>
              </a:solidFill>
              <a:latin typeface="Lucida Handwriting" panose="03010101010101010101" pitchFamily="66" charset="0"/>
            </a:endParaRPr>
          </a:p>
        </p:txBody>
      </p:sp>
      <p:pic>
        <p:nvPicPr>
          <p:cNvPr id="8" name="Picture 10" descr="Image result for basket ball dr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9"/>
          <a:stretch/>
        </p:blipFill>
        <p:spPr bwMode="auto">
          <a:xfrm>
            <a:off x="5814728" y="2735290"/>
            <a:ext cx="1103840" cy="14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basketball dr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5" y="4336571"/>
            <a:ext cx="339634" cy="3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throwing basketball pi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30471" r="59828" b="2335"/>
          <a:stretch/>
        </p:blipFill>
        <p:spPr bwMode="auto">
          <a:xfrm>
            <a:off x="2957248" y="4435366"/>
            <a:ext cx="1038687" cy="15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9102" y="3638347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3</a:t>
            </a:r>
            <a:r>
              <a:rPr lang="en-US" sz="2000" baseline="30000" dirty="0">
                <a:solidFill>
                  <a:srgbClr val="00407A"/>
                </a:solidFill>
                <a:latin typeface="Segoe Script" panose="020B0504020000000003" pitchFamily="34" charset="0"/>
              </a:rPr>
              <a:t>rd</a:t>
            </a:r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 try</a:t>
            </a:r>
          </a:p>
        </p:txBody>
      </p:sp>
    </p:spTree>
    <p:extLst>
      <p:ext uri="{BB962C8B-B14F-4D97-AF65-F5344CB8AC3E}">
        <p14:creationId xmlns:p14="http://schemas.microsoft.com/office/powerpoint/2010/main" val="4244349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980" y="1420296"/>
            <a:ext cx="7361670" cy="10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Validate the proposed ILC designs: simulations and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with classical (robust and non-robust) norm-optimal ILC: accurate model, inaccurate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92" y="2564904"/>
            <a:ext cx="4031190" cy="2178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6763" y="4554092"/>
            <a:ext cx="4024319" cy="2167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584" y="3334972"/>
            <a:ext cx="1635641" cy="369332"/>
          </a:xfrm>
          <a:prstGeom prst="rect">
            <a:avLst/>
          </a:prstGeom>
          <a:noFill/>
          <a:ln w="28575">
            <a:solidFill>
              <a:srgbClr val="1D8DB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accurate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584" y="5268452"/>
            <a:ext cx="1810367" cy="369332"/>
          </a:xfrm>
          <a:prstGeom prst="rect">
            <a:avLst/>
          </a:prstGeom>
          <a:noFill/>
          <a:ln w="28575">
            <a:solidFill>
              <a:srgbClr val="1D8DB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inaccurate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6241" y="3421793"/>
            <a:ext cx="2427759" cy="203132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classical norm-optimal ILC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: proposed ILC</a:t>
            </a:r>
          </a:p>
          <a:p>
            <a:endParaRPr lang="en-US" dirty="0"/>
          </a:p>
          <a:p>
            <a:r>
              <a:rPr lang="en-US" dirty="0"/>
              <a:t>black: other robust design</a:t>
            </a:r>
          </a:p>
        </p:txBody>
      </p:sp>
    </p:spTree>
    <p:extLst>
      <p:ext uri="{BB962C8B-B14F-4D97-AF65-F5344CB8AC3E}">
        <p14:creationId xmlns:p14="http://schemas.microsoft.com/office/powerpoint/2010/main" val="1083798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980" y="1420296"/>
            <a:ext cx="7361670" cy="10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Validate the proposed ILC designs: simulations and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with classical (robust and non-robust) norm-optimal ILC: accurate model, inaccurate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3000683"/>
            <a:ext cx="3935224" cy="3352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728" y="2974395"/>
            <a:ext cx="4104456" cy="34616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82240" y="2478008"/>
            <a:ext cx="1635641" cy="369332"/>
          </a:xfrm>
          <a:prstGeom prst="rect">
            <a:avLst/>
          </a:prstGeom>
          <a:noFill/>
          <a:ln w="28575">
            <a:solidFill>
              <a:srgbClr val="1D8DB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accurate model</a:t>
            </a:r>
          </a:p>
        </p:txBody>
      </p:sp>
    </p:spTree>
    <p:extLst>
      <p:ext uri="{BB962C8B-B14F-4D97-AF65-F5344CB8AC3E}">
        <p14:creationId xmlns:p14="http://schemas.microsoft.com/office/powerpoint/2010/main" val="3721335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52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628775"/>
            <a:ext cx="8604250" cy="44275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5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53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196752"/>
            <a:ext cx="8334000" cy="4428000"/>
          </a:xfrm>
        </p:spPr>
        <p:txBody>
          <a:bodyPr/>
          <a:lstStyle/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ILC: robustness and high tracking performance, frequency and time domain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objectives and their trade-offs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computation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Extensive simulation and experimental validations: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guideline to select the suitable controller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47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Future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54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Multivariable (MIMO) systems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classes of uncertainty modelling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ILC nonlinear optimization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ILC for different purposes: energy optimal, time-optimal…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(human in the loop, distributed systems…)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43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55</a:t>
            </a:fld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2708920"/>
            <a:ext cx="7848424" cy="998881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Thank you!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2000" dirty="0"/>
              <a:t>More detailed information: </a:t>
            </a:r>
            <a:r>
              <a:rPr lang="en-US" sz="2000" dirty="0">
                <a:hlinkClick r:id="rId2"/>
              </a:rPr>
              <a:t>https://tongduyson.github.io/publication.html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16632"/>
            <a:ext cx="1824000" cy="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56</a:t>
            </a:fld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46" y="1567204"/>
            <a:ext cx="4750904" cy="25098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1389" y="404664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rPr>
              <a:t>Conservative: small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73962" y="1567204"/>
                <a:ext cx="4392488" cy="351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the original constraints: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200" b="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endParaRPr lang="en-US" sz="2200" b="0" dirty="0">
                  <a:solidFill>
                    <a:srgbClr val="00B050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using both simulation and experiments for different system models)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differences are small hence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 conservative.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2" y="1567204"/>
                <a:ext cx="4392488" cy="3514873"/>
              </a:xfrm>
              <a:prstGeom prst="rect">
                <a:avLst/>
              </a:prstGeom>
              <a:blipFill>
                <a:blip r:embed="rId3"/>
                <a:stretch>
                  <a:fillRect l="-1806" t="-1213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92280" y="546038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page 69 (thesis)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7" y="4178142"/>
            <a:ext cx="4414026" cy="21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5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(near) Future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57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Multivariable (MIMO) systems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4896544" cy="1378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3355399"/>
            <a:ext cx="4950115" cy="2989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4168" y="3789072"/>
                <a:ext cx="3059832" cy="7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performance condition: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789072"/>
                <a:ext cx="3059832" cy="799578"/>
              </a:xfrm>
              <a:prstGeom prst="rect">
                <a:avLst/>
              </a:prstGeom>
              <a:blipFill>
                <a:blip r:embed="rId4"/>
                <a:stretch>
                  <a:fillRect l="-2590" t="-5344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01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(near) Future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58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Formulate as a convex (LMI) problem: efficient computation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27532"/>
            <a:ext cx="4897882" cy="36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019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(near) Future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59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2-order controllers generated from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optimization problem: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" y="2619812"/>
            <a:ext cx="5064641" cy="2825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06920"/>
            <a:ext cx="3415345" cy="2036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877954"/>
            <a:ext cx="3253811" cy="20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Repetitions</a:t>
            </a:r>
          </a:p>
        </p:txBody>
      </p:sp>
      <p:pic>
        <p:nvPicPr>
          <p:cNvPr id="1026" name="Picture 2" descr="Image result for playing pian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2990"/>
            <a:ext cx="2448272" cy="20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ymnast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318" y="1429880"/>
            <a:ext cx="3528392" cy="2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chool bus vector black and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847" y="4437112"/>
            <a:ext cx="3304016" cy="167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8" name="Folded Corner 7"/>
          <p:cNvSpPr/>
          <p:nvPr/>
        </p:nvSpPr>
        <p:spPr>
          <a:xfrm rot="20983560">
            <a:off x="3808742" y="630361"/>
            <a:ext cx="1541737" cy="1705258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rgbClr val="00407A"/>
              </a:solidFill>
              <a:latin typeface="Lucida Handwriting" panose="03010101010101010101" pitchFamily="66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407A"/>
              </a:solidFill>
              <a:latin typeface="Lucida Handwriting" panose="03010101010101010101" pitchFamily="66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1. perform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2. analyze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3. do again (and better)</a:t>
            </a:r>
          </a:p>
          <a:p>
            <a:pPr algn="ctr"/>
            <a:endParaRPr lang="en-US" sz="1600" dirty="0">
              <a:solidFill>
                <a:srgbClr val="FFFFFF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43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ILC literature: short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17" y="1268760"/>
            <a:ext cx="8334000" cy="46712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ILC achieves high performance in various applications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Robustness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crucial to ILC analysis and design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convergence: tracking error decreases in the trial domain despite of model uncertainty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performance: converged (steady-state) error 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heuristic processes: costly, time consuming, and not optimal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to handle multiple objectives and system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>
                <a:solidFill>
                  <a:srgbClr val="00407A"/>
                </a:solidFill>
              </a:rPr>
              <a:pPr/>
              <a:t>60</a:t>
            </a:fld>
            <a:endParaRPr lang="nl-BE" dirty="0">
              <a:solidFill>
                <a:srgbClr val="0040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5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Repetitions in industry</a:t>
            </a:r>
          </a:p>
        </p:txBody>
      </p:sp>
      <p:pic>
        <p:nvPicPr>
          <p:cNvPr id="3084" name="Picture 12" descr="Image result for car test sha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74" y="1296968"/>
            <a:ext cx="3727463" cy="18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obot car manufacturi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5" y="1421604"/>
            <a:ext cx="2300811" cy="199118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5892036" y="3089476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vehicle testing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0213" y="570370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batch processes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41261" y="3412791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industrial robots</a:t>
            </a:r>
          </a:p>
        </p:txBody>
      </p:sp>
      <p:pic>
        <p:nvPicPr>
          <p:cNvPr id="3092" name="Picture 20" descr="Image result for chemical process pl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44" y="3904479"/>
            <a:ext cx="2538506" cy="170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SML lithography sys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5" y="4101595"/>
            <a:ext cx="2660894" cy="18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445938" y="595355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semiconductor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89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Repetitions in industry</a:t>
            </a:r>
          </a:p>
        </p:txBody>
      </p:sp>
      <p:pic>
        <p:nvPicPr>
          <p:cNvPr id="3084" name="Picture 12" descr="Image result for car test sha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74" y="1296968"/>
            <a:ext cx="3727463" cy="18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obot car manufacturi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5" y="1421604"/>
            <a:ext cx="2300811" cy="199118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5892036" y="3089476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vehicle testing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0213" y="570370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batch processes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41261" y="3412791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industrial robots</a:t>
            </a:r>
          </a:p>
        </p:txBody>
      </p:sp>
      <p:pic>
        <p:nvPicPr>
          <p:cNvPr id="3092" name="Picture 20" descr="Image result for chemical process pl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44" y="3904479"/>
            <a:ext cx="2538506" cy="170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SML lithography sys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5" y="4101595"/>
            <a:ext cx="2660894" cy="18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445938" y="595355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semiconductor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12" name="Rectangle 11"/>
          <p:cNvSpPr/>
          <p:nvPr/>
        </p:nvSpPr>
        <p:spPr>
          <a:xfrm>
            <a:off x="3410928" y="3193261"/>
            <a:ext cx="2169184" cy="46166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control system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7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85" y="18000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85" y="1484784"/>
            <a:ext cx="8334000" cy="442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of this thesis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the control system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 ‘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repetition’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 in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Robustness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Precision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Energy efficiency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6191002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469</TotalTime>
  <Words>1806</Words>
  <Application>Microsoft Office PowerPoint</Application>
  <PresentationFormat>On-screen Show (4:3)</PresentationFormat>
  <Paragraphs>683</Paragraphs>
  <Slides>60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Courier New</vt:lpstr>
      <vt:lpstr>Lucida Handwriting</vt:lpstr>
      <vt:lpstr>Segoe Script</vt:lpstr>
      <vt:lpstr>Siemens Sans</vt:lpstr>
      <vt:lpstr>Wingdings</vt:lpstr>
      <vt:lpstr>Corporate-KU Leuven-Liggend-Achtergrond Wit</vt:lpstr>
      <vt:lpstr>Corporate-KU Leuven-Liggend-Achtergrond Wit en Watermerk</vt:lpstr>
      <vt:lpstr>Office Theme</vt:lpstr>
      <vt:lpstr>Robust Multi-objective  Iterative Learning Control</vt:lpstr>
      <vt:lpstr>PowerPoint Presentation</vt:lpstr>
      <vt:lpstr>PowerPoint Presentation</vt:lpstr>
      <vt:lpstr>PowerPoint Presentation</vt:lpstr>
      <vt:lpstr>PowerPoint Presentation</vt:lpstr>
      <vt:lpstr>Repetitions</vt:lpstr>
      <vt:lpstr>Repetitions in industry</vt:lpstr>
      <vt:lpstr>Repetitions in industry</vt:lpstr>
      <vt:lpstr>Challenges</vt:lpstr>
      <vt:lpstr>PowerPoint Presentation</vt:lpstr>
      <vt:lpstr>PowerPoint Presentation</vt:lpstr>
      <vt:lpstr>Sketch of Control</vt:lpstr>
      <vt:lpstr>Sketch of Control</vt:lpstr>
      <vt:lpstr>Sketch of Control</vt:lpstr>
      <vt:lpstr>Sketch of Control</vt:lpstr>
      <vt:lpstr>Repetitions in industry</vt:lpstr>
      <vt:lpstr>Revisit: Challenges</vt:lpstr>
      <vt:lpstr>Iterative Learning Control (ILC)</vt:lpstr>
      <vt:lpstr>Main contributions </vt:lpstr>
      <vt:lpstr>Main contributions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contributions </vt:lpstr>
      <vt:lpstr>PowerPoint Presentation</vt:lpstr>
      <vt:lpstr>PowerPoint Presentation</vt:lpstr>
      <vt:lpstr>PowerPoint Presentation</vt:lpstr>
      <vt:lpstr>PowerPoint Presentation</vt:lpstr>
      <vt:lpstr>Main contributions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contributions </vt:lpstr>
      <vt:lpstr>Summary</vt:lpstr>
      <vt:lpstr>Future works</vt:lpstr>
      <vt:lpstr>PowerPoint Presentation</vt:lpstr>
      <vt:lpstr>PowerPoint Presentation</vt:lpstr>
      <vt:lpstr>(near) Future works</vt:lpstr>
      <vt:lpstr>(near) Future works</vt:lpstr>
      <vt:lpstr>(near) Future works</vt:lpstr>
      <vt:lpstr>ILC literature: short recap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cp:keywords>C_Unrestricted</cp:keywords>
  <dc:description>Huisstijl KU Leuven - versie 24 juli 2012</dc:description>
  <cp:lastModifiedBy>Tong Duy Son</cp:lastModifiedBy>
  <cp:revision>288</cp:revision>
  <dcterms:created xsi:type="dcterms:W3CDTF">2012-07-10T07:57:57Z</dcterms:created>
  <dcterms:modified xsi:type="dcterms:W3CDTF">2016-10-03T19:42:45Z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_MarkAsFinal">
    <vt:bool>true</vt:bool>
  </property>
</Properties>
</file>