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2013A-1EFF-4D28-9545-98780C593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E458-8BB0-4C11-BFB1-D6E3328A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3E414-71D3-452E-A784-20802758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C06F4-8775-404A-AF06-971500F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D1C25-BCCC-44E0-B0B2-ADBE66A9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2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F31D2-AB63-4FB7-8024-9B520B98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E34D2-0DFD-4D12-ADEA-1E834E416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428F5-AFDB-44D3-8903-1577937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18C6D-0508-4749-A8C8-29D21D18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D5BD0-8784-402F-A2C3-AFF75363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E6EB0-42F2-4F46-9955-7A6509A4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06A55-1C60-4081-B12E-03084BF6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0D170-A474-43FB-A746-124D3EAC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D0E96-D614-4EFB-8A14-1F82F79B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9E3BD-3897-4490-8F7F-E7DADAFA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CF13D-1F33-4D9A-8900-815C620F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F78C-EE6F-4924-92A2-8558661D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6D7D4-8AF4-4E6E-B39B-6D33AB33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A8FE0-A4F5-4666-B8D3-56E3B07D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B798A-C220-4B81-B141-4228617F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1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0E660-7655-4BB8-B995-8820F868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8DE7B-0812-446A-9D99-070F6FF7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A7D8-DB5C-4FCF-98D6-994DE150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D3C75-BFFE-471A-8A4D-F4673891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68850-6DAF-4CDA-A844-1F556909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1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8C699-BC10-4424-8A45-00094577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3F58-9B25-4A59-9EA9-1EA21B3EB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8F73D-88F1-48A9-BF52-F06A9722C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949E9-5D74-48A2-B35F-CCF33243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54BA2B-11B0-402B-A696-62B83E8B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D32AE-8AA6-493A-8421-8941F36B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68144-C591-4435-A4F5-C29F0F1B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0DB2A-FB38-4CE4-8E30-231126F0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AF1F2-F5E2-4267-8D8B-A38BA1449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9EBCAB-C3FA-4FB7-9ABD-A5AC6FB4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B03139-0380-4503-A49E-773EDCD75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6E2B99-138A-4EFB-AAEC-0AF15F1A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C424F-61D8-46C0-95FC-2CB61F7C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D2DDC-6B39-4EFB-A835-96FA6E69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CF2AD-8959-4F82-A1A9-52770C0F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DEABED-668C-4EB6-B9CA-EBA17621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1489D1-CB60-48E5-BF59-E1C5B81A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7494ED-ECDE-406E-9494-C2CC40FC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9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0D51D-10B7-4521-91A7-31C49FD7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69BCA1-D91A-494E-AB93-C9A5F49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76E14-AF06-4A9B-B920-C02A4C56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01118-898F-4A5B-BB9C-1C1FCEB9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2E1EA-8519-4434-B424-98506DE8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D0FD8-461D-47AA-AEF6-2D134746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8159A-4224-46DA-9133-29E03990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7D4D8-A350-4B09-A95C-FC285E58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75639-7E30-44AC-B180-E287A744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0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03FF3-E369-43A3-B385-EF24C27A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DDC30-DBA6-498A-A9D3-A31C32A07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E6F09-5B01-4090-86B1-0511EBB3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61C3D-4DD4-450F-87A4-66CF1E67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432F5-3136-4923-8741-37868C87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A6E6D-8415-4887-819E-1AAABD6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C19771-EF35-49EB-817F-4A5931E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D50C0-7241-4E85-A12E-DEF8243A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8C19B-D468-41A2-BEF8-DFDB437F5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7C0C-FEDD-452C-8A78-C8AD61B6E0D8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5DBC4-E74A-440F-8360-EEAD920C2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CD495-6ED6-4E15-8574-0EADB49C4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7BD3-8AA6-4715-BA8E-B8111A7EC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7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83C57-5419-4FB6-A7B1-F2B0F8AF0016}"/>
              </a:ext>
            </a:extLst>
          </p:cNvPr>
          <p:cNvSpPr txBox="1"/>
          <p:nvPr/>
        </p:nvSpPr>
        <p:spPr>
          <a:xfrm>
            <a:off x="4135572" y="2275314"/>
            <a:ext cx="3224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Mini wars</a:t>
            </a:r>
            <a:endParaRPr lang="ko-KR" altLang="en-US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8D2D3-DF8B-4097-8C07-6D9F76C6504F}"/>
              </a:ext>
            </a:extLst>
          </p:cNvPr>
          <p:cNvSpPr txBox="1"/>
          <p:nvPr/>
        </p:nvSpPr>
        <p:spPr>
          <a:xfrm>
            <a:off x="9413646" y="568264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기획자 </a:t>
            </a:r>
            <a:r>
              <a:rPr lang="en-US" altLang="ko-KR"/>
              <a:t>: </a:t>
            </a:r>
            <a:r>
              <a:rPr lang="ko-KR" altLang="en-US"/>
              <a:t>이영규</a:t>
            </a:r>
          </a:p>
        </p:txBody>
      </p:sp>
    </p:spTree>
    <p:extLst>
      <p:ext uri="{BB962C8B-B14F-4D97-AF65-F5344CB8AC3E}">
        <p14:creationId xmlns:p14="http://schemas.microsoft.com/office/powerpoint/2010/main" val="3262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83C57-5419-4FB6-A7B1-F2B0F8AF0016}"/>
              </a:ext>
            </a:extLst>
          </p:cNvPr>
          <p:cNvSpPr txBox="1"/>
          <p:nvPr/>
        </p:nvSpPr>
        <p:spPr>
          <a:xfrm>
            <a:off x="444416" y="480070"/>
            <a:ext cx="3224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Mini wars</a:t>
            </a:r>
            <a:endParaRPr lang="ko-KR" altLang="en-US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8D2D3-DF8B-4097-8C07-6D9F76C6504F}"/>
              </a:ext>
            </a:extLst>
          </p:cNvPr>
          <p:cNvSpPr txBox="1"/>
          <p:nvPr/>
        </p:nvSpPr>
        <p:spPr>
          <a:xfrm>
            <a:off x="9413646" y="568264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기획자 </a:t>
            </a:r>
            <a:r>
              <a:rPr lang="en-US" altLang="ko-KR"/>
              <a:t>: </a:t>
            </a:r>
            <a:r>
              <a:rPr lang="ko-KR" altLang="en-US"/>
              <a:t>이영규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D91CE-A1C2-4702-BD28-5A556DAA0096}"/>
              </a:ext>
            </a:extLst>
          </p:cNvPr>
          <p:cNvSpPr txBox="1"/>
          <p:nvPr/>
        </p:nvSpPr>
        <p:spPr>
          <a:xfrm>
            <a:off x="243281" y="1585519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장르 </a:t>
            </a:r>
            <a:r>
              <a:rPr lang="en-US" altLang="ko-KR"/>
              <a:t>: 2D, </a:t>
            </a:r>
            <a:r>
              <a:rPr lang="ko-KR" altLang="en-US"/>
              <a:t>자원수급 전략 디펜스</a:t>
            </a:r>
            <a:endParaRPr lang="en-US" altLang="ko-KR"/>
          </a:p>
          <a:p>
            <a:r>
              <a:rPr lang="ko-KR" altLang="en-US"/>
              <a:t>영향받은 게임 </a:t>
            </a:r>
            <a:r>
              <a:rPr lang="en-US" altLang="ko-KR"/>
              <a:t>: </a:t>
            </a:r>
            <a:r>
              <a:rPr lang="ko-KR" altLang="en-US"/>
              <a:t>에르엘워즈</a:t>
            </a:r>
            <a:r>
              <a:rPr lang="en-US" altLang="ko-KR"/>
              <a:t>, </a:t>
            </a:r>
            <a:r>
              <a:rPr lang="ko-KR" altLang="en-US"/>
              <a:t>카툰워즈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64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83C57-5419-4FB6-A7B1-F2B0F8AF0016}"/>
              </a:ext>
            </a:extLst>
          </p:cNvPr>
          <p:cNvSpPr txBox="1"/>
          <p:nvPr/>
        </p:nvSpPr>
        <p:spPr>
          <a:xfrm>
            <a:off x="444416" y="480070"/>
            <a:ext cx="3224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/>
              <a:t>Mini wars</a:t>
            </a:r>
            <a:endParaRPr lang="ko-KR" altLang="en-US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8D2D3-DF8B-4097-8C07-6D9F76C6504F}"/>
              </a:ext>
            </a:extLst>
          </p:cNvPr>
          <p:cNvSpPr txBox="1"/>
          <p:nvPr/>
        </p:nvSpPr>
        <p:spPr>
          <a:xfrm>
            <a:off x="9413646" y="568264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기획자 </a:t>
            </a:r>
            <a:r>
              <a:rPr lang="en-US" altLang="ko-KR"/>
              <a:t>: </a:t>
            </a:r>
            <a:r>
              <a:rPr lang="ko-KR" altLang="en-US"/>
              <a:t>이영규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D91CE-A1C2-4702-BD28-5A556DAA0096}"/>
              </a:ext>
            </a:extLst>
          </p:cNvPr>
          <p:cNvSpPr txBox="1"/>
          <p:nvPr/>
        </p:nvSpPr>
        <p:spPr>
          <a:xfrm>
            <a:off x="243281" y="1585519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장르 </a:t>
            </a:r>
            <a:r>
              <a:rPr lang="en-US" altLang="ko-KR"/>
              <a:t>: 2D, </a:t>
            </a:r>
            <a:r>
              <a:rPr lang="ko-KR" altLang="en-US"/>
              <a:t>자원수급 전략 디펜스</a:t>
            </a:r>
            <a:endParaRPr lang="en-US" altLang="ko-KR"/>
          </a:p>
          <a:p>
            <a:r>
              <a:rPr lang="ko-KR" altLang="en-US"/>
              <a:t>영향받은 게임 </a:t>
            </a:r>
            <a:r>
              <a:rPr lang="en-US" altLang="ko-KR"/>
              <a:t>: </a:t>
            </a:r>
            <a:r>
              <a:rPr lang="ko-KR" altLang="en-US"/>
              <a:t>에르엘워즈</a:t>
            </a:r>
            <a:r>
              <a:rPr lang="en-US" altLang="ko-KR"/>
              <a:t>, </a:t>
            </a:r>
            <a:r>
              <a:rPr lang="ko-KR" altLang="en-US"/>
              <a:t>카툰워즈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522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이영규</dc:creator>
  <cp:lastModifiedBy>이영규</cp:lastModifiedBy>
  <cp:revision>2</cp:revision>
  <dcterms:created xsi:type="dcterms:W3CDTF">2022-04-26T07:12:35Z</dcterms:created>
  <dcterms:modified xsi:type="dcterms:W3CDTF">2022-04-26T07:59:26Z</dcterms:modified>
</cp:coreProperties>
</file>