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  <p:sldId id="267" r:id="rId9"/>
    <p:sldId id="266" r:id="rId10"/>
    <p:sldId id="265" r:id="rId11"/>
    <p:sldId id="268" r:id="rId12"/>
    <p:sldId id="269" r:id="rId13"/>
    <p:sldId id="273" r:id="rId14"/>
    <p:sldId id="271" r:id="rId15"/>
    <p:sldId id="270" r:id="rId16"/>
    <p:sldId id="272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1724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2" autoAdjust="0"/>
    <p:restoredTop sz="84966" autoAdjust="0"/>
  </p:normalViewPr>
  <p:slideViewPr>
    <p:cSldViewPr snapToGrid="0">
      <p:cViewPr>
        <p:scale>
          <a:sx n="400" d="100"/>
          <a:sy n="400" d="100"/>
        </p:scale>
        <p:origin x="-15316" y="-2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CB63C-4450-44D1-A5F5-407A65147F11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1C228-EF24-41DC-9BB6-E43B6A8E3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8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4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756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29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60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24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2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5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89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7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5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0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90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40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C5DC-F92D-4EAE-8467-7F5A4202F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183013-76FF-4F36-85CB-32110EE03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50780-84B7-47D0-9B89-341D6324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38CC5-B728-43A6-A01D-54AB59BF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1F70F-159B-4884-849B-AA8CE151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302F8-9FA0-4A97-BE1C-4E46FC78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9E821-A5BB-43B0-9529-72ECF909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F29AD-5E52-46DA-AAD1-221F888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DB49E-41FB-4C40-80CC-184B1145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B817A-BB7C-45E6-B160-8EBC872D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B8A28-A3A3-4A53-BC57-C63809BB6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C66EB-38F8-42FB-8DC9-03FCB78E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E885B-337C-4205-B73D-2E1DBB97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6F7B4-5A60-45A5-B8A3-7D5E2994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EE44E-9B09-4D9D-867B-797DC271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7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251E8-3A02-466F-AE66-A249E131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FCF95-4012-4FC3-A1C1-8B663E6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55CF5-E96C-46A1-BC2A-23FC5270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46989-9569-48A3-BEE7-BD468242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3E926-A02F-41C2-9867-DFAD127E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0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12E52-EB82-43C0-A2D1-E5191484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32444-0E32-44E5-A875-5725EA43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7CA3F-B939-49E4-AC14-E9C8E75F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BB350-852D-4898-9809-EE651112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08BCC-F646-4FE4-9EC4-9B21F667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C4F1-F380-4DC0-A9D4-C876C6F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BD0C6-AA6D-44FA-8733-81D8E8D0F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6CEF9-DEB8-4D00-B693-5CB515D15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2BFADE-D0D5-4ADF-B1BD-2B85B305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741EC-B8C2-42D0-8476-71445AB4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DB5C9-327E-4D6B-8AE9-024E2FE3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8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D4218-9C39-4F60-98B4-4C4FCDC4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87B14-EDE5-4A65-BD9C-AC1E1FE8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3285B-C280-4E34-A8A0-7CA93E6CB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58416C-58FA-4520-B2CD-98CE25508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FE26F6-FC5C-418A-A65E-78B42001E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6D3326-6589-4F5C-AF44-01986719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112BA-87CA-46FD-8DD8-7A66C53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D7E71C-93C6-4287-AC79-D15E06EF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9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B6705-AD88-4C72-97A9-6B7824E8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CE54E7-16F0-415F-AFCD-8D36D4C0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26ECF6-63CF-432A-8705-DC40348A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77FE1D-12C0-44FC-8FB1-D7C82E02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8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536518-7D08-4EAB-AD79-861A12A5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F4719C-2AB7-4543-BC21-24E4558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2EFBA-C89B-4CA6-A5C3-BE0362E2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5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6E5E-8700-4DD6-A291-22D8FDEB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F175C-808A-4F5F-98F1-F7B9BFBD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5F668-B9D9-4AE3-955B-B229A4B1B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C79D3-F4BB-48B8-9492-A2482169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19553-B022-49E3-9601-E8ECEC56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6AF61D-CF96-4863-8D01-AE5C1FC4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8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25460-44E8-4D4B-9D3C-EECF21CD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D35F0E-4DE5-4B5E-997A-C54F1178C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5356D-4DF6-427A-B484-7D1EC87F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2AE4A3-8E56-4C86-981E-334DA2CA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05F81-338D-4F4F-BB62-9033264A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63CC3-0C91-4FEB-82B2-0A309AC0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0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47B8C5-1B57-4E96-B6E3-0CDBC5CD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EBBAA-F69D-41D2-8F98-EE95B668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D4F37-5CB4-4C0E-83FB-07C959380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8471-E7A5-433F-BC71-F42B605E41A5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F9A13-69C4-46C9-B132-704389F53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2A2B1-365B-4DE0-892B-35F7913C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0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D01ED1-4773-4D6C-B31A-0436D6F70D9D}"/>
              </a:ext>
            </a:extLst>
          </p:cNvPr>
          <p:cNvSpPr/>
          <p:nvPr/>
        </p:nvSpPr>
        <p:spPr>
          <a:xfrm>
            <a:off x="-3493784" y="-4112781"/>
            <a:ext cx="18669000" cy="786270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DBC73-403B-4D4A-A934-D2A953B9075D}"/>
              </a:ext>
            </a:extLst>
          </p:cNvPr>
          <p:cNvSpPr txBox="1"/>
          <p:nvPr/>
        </p:nvSpPr>
        <p:spPr>
          <a:xfrm>
            <a:off x="3923083" y="6247877"/>
            <a:ext cx="408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팀장 안효용</a:t>
            </a:r>
            <a:r>
              <a:rPr lang="en-US" altLang="ko-KR" b="1"/>
              <a:t>     </a:t>
            </a:r>
            <a:r>
              <a:rPr lang="ko-KR" altLang="en-US" b="1"/>
              <a:t>팀원 이영규</a:t>
            </a:r>
            <a:r>
              <a:rPr lang="en-US" altLang="ko-KR" b="1"/>
              <a:t>, </a:t>
            </a:r>
            <a:r>
              <a:rPr lang="ko-KR" altLang="en-US" b="1"/>
              <a:t>이정우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BC9F1D-D1D3-4457-B46A-D9AFBC10B5C2}"/>
              </a:ext>
            </a:extLst>
          </p:cNvPr>
          <p:cNvCxnSpPr>
            <a:cxnSpLocks/>
          </p:cNvCxnSpPr>
          <p:nvPr/>
        </p:nvCxnSpPr>
        <p:spPr>
          <a:xfrm>
            <a:off x="3595174" y="6189154"/>
            <a:ext cx="4491084" cy="0"/>
          </a:xfrm>
          <a:prstGeom prst="line">
            <a:avLst/>
          </a:prstGeom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8FFA48-58D4-404A-8987-EE709ED6C626}"/>
              </a:ext>
            </a:extLst>
          </p:cNvPr>
          <p:cNvSpPr txBox="1"/>
          <p:nvPr/>
        </p:nvSpPr>
        <p:spPr>
          <a:xfrm flipH="1">
            <a:off x="3162160" y="2150607"/>
            <a:ext cx="7159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/>
                </a:solidFill>
              </a:rPr>
              <a:t>꼬꼬마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F7D76-8F20-41A5-8FF9-1FB8D2FC671F}"/>
              </a:ext>
            </a:extLst>
          </p:cNvPr>
          <p:cNvSpPr txBox="1"/>
          <p:nvPr/>
        </p:nvSpPr>
        <p:spPr>
          <a:xfrm>
            <a:off x="3162160" y="2281412"/>
            <a:ext cx="6915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bg1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endParaRPr lang="en-US" altLang="ko-KR" sz="4000" b="1">
              <a:solidFill>
                <a:schemeClr val="bg1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r>
              <a:rPr lang="en-US" altLang="ko-KR" sz="4000" b="1">
                <a:solidFill>
                  <a:schemeClr val="bg1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bg1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67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19071C-1F88-4E69-B98F-7F5B0737D0F1}"/>
              </a:ext>
            </a:extLst>
          </p:cNvPr>
          <p:cNvGrpSpPr/>
          <p:nvPr/>
        </p:nvGrpSpPr>
        <p:grpSpPr>
          <a:xfrm>
            <a:off x="-1716072" y="-279400"/>
            <a:ext cx="15634746" cy="7454900"/>
            <a:chOff x="-1716072" y="-279400"/>
            <a:chExt cx="15634746" cy="745490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657CD41-1191-4603-8A6A-552EAF6474BA}"/>
                </a:ext>
              </a:extLst>
            </p:cNvPr>
            <p:cNvGrpSpPr/>
            <p:nvPr/>
          </p:nvGrpSpPr>
          <p:grpSpPr>
            <a:xfrm>
              <a:off x="-1716072" y="-279400"/>
              <a:ext cx="15634746" cy="7454900"/>
              <a:chOff x="-1716072" y="-279400"/>
              <a:chExt cx="15634746" cy="745490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854023E-9534-4D0E-A45A-2B13E5103E4D}"/>
                  </a:ext>
                </a:extLst>
              </p:cNvPr>
              <p:cNvGrpSpPr/>
              <p:nvPr/>
            </p:nvGrpSpPr>
            <p:grpSpPr>
              <a:xfrm>
                <a:off x="-723900" y="-279400"/>
                <a:ext cx="13652500" cy="7454900"/>
                <a:chOff x="-723900" y="-279400"/>
                <a:chExt cx="13652500" cy="7454900"/>
              </a:xfrm>
            </p:grpSpPr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C1387BE2-E86F-4A4F-A979-FFA0A145ADE3}"/>
                    </a:ext>
                  </a:extLst>
                </p:cNvPr>
                <p:cNvSpPr/>
                <p:nvPr/>
              </p:nvSpPr>
              <p:spPr>
                <a:xfrm>
                  <a:off x="-723900" y="-279400"/>
                  <a:ext cx="13652500" cy="7454900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BB954039-8D81-4B1C-898C-DCAFE0C456EF}"/>
                    </a:ext>
                  </a:extLst>
                </p:cNvPr>
                <p:cNvSpPr/>
                <p:nvPr/>
              </p:nvSpPr>
              <p:spPr>
                <a:xfrm>
                  <a:off x="-381000" y="55768"/>
                  <a:ext cx="12903200" cy="680996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66A07F9E-7B13-4608-A2BF-8F7349D3E358}"/>
                  </a:ext>
                </a:extLst>
              </p:cNvPr>
              <p:cNvSpPr/>
              <p:nvPr/>
            </p:nvSpPr>
            <p:spPr>
              <a:xfrm>
                <a:off x="-1716072" y="2737693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8ADF1D9-0F76-4869-A851-5171B67138AA}"/>
                  </a:ext>
                </a:extLst>
              </p:cNvPr>
              <p:cNvSpPr/>
              <p:nvPr/>
            </p:nvSpPr>
            <p:spPr>
              <a:xfrm>
                <a:off x="12609002" y="2692075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1983097-A68B-4E14-B846-7FCFD475D6E1}"/>
                </a:ext>
              </a:extLst>
            </p:cNvPr>
            <p:cNvSpPr/>
            <p:nvPr/>
          </p:nvSpPr>
          <p:spPr>
            <a:xfrm>
              <a:off x="7507751" y="2714458"/>
              <a:ext cx="4177786" cy="3174441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3222AFE-9575-49CB-8F8B-01515083E874}"/>
                </a:ext>
              </a:extLst>
            </p:cNvPr>
            <p:cNvSpPr/>
            <p:nvPr/>
          </p:nvSpPr>
          <p:spPr>
            <a:xfrm>
              <a:off x="2773235" y="1438237"/>
              <a:ext cx="4585013" cy="4962563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F102E9-AA1D-4469-8100-035C715AAD4C}"/>
                </a:ext>
              </a:extLst>
            </p:cNvPr>
            <p:cNvSpPr txBox="1"/>
            <p:nvPr/>
          </p:nvSpPr>
          <p:spPr>
            <a:xfrm>
              <a:off x="709818" y="189502"/>
              <a:ext cx="69154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Finger</a:t>
              </a:r>
              <a:r>
                <a:rPr lang="ko-KR" altLang="en-US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</a:t>
              </a:r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Kingdom</a:t>
              </a:r>
              <a:endPara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CD3DEB-6AE3-4503-906A-40CDC8D2C6C7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1003300"/>
              <a:ext cx="42037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256283B-85E1-403B-B43E-E7495DCC1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86" y="2279626"/>
              <a:ext cx="2397214" cy="13509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A95E3FB-8C11-415C-8EF4-D13D159C7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386" y="4034446"/>
              <a:ext cx="2391724" cy="13752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8A3F4B3-8157-487A-AB0A-3D6C86331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5786" y="396992"/>
              <a:ext cx="3669526" cy="21099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D6750B5-FED5-4346-AC69-E748250FD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2540" t="22294" r="44018" b="42357"/>
            <a:stretch>
              <a:fillRect/>
            </a:stretch>
          </p:blipFill>
          <p:spPr>
            <a:xfrm>
              <a:off x="2975918" y="1738611"/>
              <a:ext cx="1742490" cy="815285"/>
            </a:xfrm>
            <a:custGeom>
              <a:avLst/>
              <a:gdLst>
                <a:gd name="connsiteX0" fmla="*/ 0 w 1742490"/>
                <a:gd name="connsiteY0" fmla="*/ 0 h 815285"/>
                <a:gd name="connsiteX1" fmla="*/ 1742490 w 1742490"/>
                <a:gd name="connsiteY1" fmla="*/ 0 h 815285"/>
                <a:gd name="connsiteX2" fmla="*/ 1742490 w 1742490"/>
                <a:gd name="connsiteY2" fmla="*/ 815285 h 815285"/>
                <a:gd name="connsiteX3" fmla="*/ 0 w 1742490"/>
                <a:gd name="connsiteY3" fmla="*/ 815285 h 81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2490" h="815285">
                  <a:moveTo>
                    <a:pt x="0" y="0"/>
                  </a:moveTo>
                  <a:lnTo>
                    <a:pt x="1742490" y="0"/>
                  </a:lnTo>
                  <a:lnTo>
                    <a:pt x="1742490" y="815285"/>
                  </a:lnTo>
                  <a:lnTo>
                    <a:pt x="0" y="815285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42FEEE2-2CAF-426E-9272-D9E2C1AC0D16}"/>
                </a:ext>
              </a:extLst>
            </p:cNvPr>
            <p:cNvSpPr txBox="1"/>
            <p:nvPr/>
          </p:nvSpPr>
          <p:spPr>
            <a:xfrm>
              <a:off x="4835847" y="1543130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유닛선택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F4F594-C4AF-4DF5-9AE6-FAA281614B9D}"/>
                </a:ext>
              </a:extLst>
            </p:cNvPr>
            <p:cNvSpPr txBox="1"/>
            <p:nvPr/>
          </p:nvSpPr>
          <p:spPr>
            <a:xfrm>
              <a:off x="4835847" y="2098322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출전시킬 유닛을 선택한다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 </a:t>
              </a:r>
              <a:r>
                <a:rPr lang="ko-KR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버튼누르기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F0D1A6D-2E43-4063-8D40-CFEE2729F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5847" y="2115274"/>
              <a:ext cx="0" cy="43862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2026FBD-EFB7-436F-BB4C-04934C4B2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2345" t="42952" r="20918" b="16525"/>
            <a:stretch>
              <a:fillRect/>
            </a:stretch>
          </p:blipFill>
          <p:spPr>
            <a:xfrm>
              <a:off x="7920264" y="3049866"/>
              <a:ext cx="2885606" cy="1007492"/>
            </a:xfrm>
            <a:custGeom>
              <a:avLst/>
              <a:gdLst>
                <a:gd name="connsiteX0" fmla="*/ 167919 w 2885606"/>
                <a:gd name="connsiteY0" fmla="*/ 0 h 1007492"/>
                <a:gd name="connsiteX1" fmla="*/ 2717687 w 2885606"/>
                <a:gd name="connsiteY1" fmla="*/ 0 h 1007492"/>
                <a:gd name="connsiteX2" fmla="*/ 2885606 w 2885606"/>
                <a:gd name="connsiteY2" fmla="*/ 167919 h 1007492"/>
                <a:gd name="connsiteX3" fmla="*/ 2885606 w 2885606"/>
                <a:gd name="connsiteY3" fmla="*/ 839573 h 1007492"/>
                <a:gd name="connsiteX4" fmla="*/ 2717687 w 2885606"/>
                <a:gd name="connsiteY4" fmla="*/ 1007492 h 1007492"/>
                <a:gd name="connsiteX5" fmla="*/ 167919 w 2885606"/>
                <a:gd name="connsiteY5" fmla="*/ 1007492 h 1007492"/>
                <a:gd name="connsiteX6" fmla="*/ 0 w 2885606"/>
                <a:gd name="connsiteY6" fmla="*/ 839573 h 1007492"/>
                <a:gd name="connsiteX7" fmla="*/ 0 w 2885606"/>
                <a:gd name="connsiteY7" fmla="*/ 167919 h 1007492"/>
                <a:gd name="connsiteX8" fmla="*/ 167919 w 2885606"/>
                <a:gd name="connsiteY8" fmla="*/ 0 h 100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5606" h="1007492">
                  <a:moveTo>
                    <a:pt x="167919" y="0"/>
                  </a:moveTo>
                  <a:lnTo>
                    <a:pt x="2717687" y="0"/>
                  </a:lnTo>
                  <a:cubicBezTo>
                    <a:pt x="2810426" y="0"/>
                    <a:pt x="2885606" y="75180"/>
                    <a:pt x="2885606" y="167919"/>
                  </a:cubicBezTo>
                  <a:lnTo>
                    <a:pt x="2885606" y="839573"/>
                  </a:lnTo>
                  <a:cubicBezTo>
                    <a:pt x="2885606" y="932312"/>
                    <a:pt x="2810426" y="1007492"/>
                    <a:pt x="2717687" y="1007492"/>
                  </a:cubicBezTo>
                  <a:lnTo>
                    <a:pt x="167919" y="1007492"/>
                  </a:lnTo>
                  <a:cubicBezTo>
                    <a:pt x="75180" y="1007492"/>
                    <a:pt x="0" y="932312"/>
                    <a:pt x="0" y="839573"/>
                  </a:cubicBezTo>
                  <a:lnTo>
                    <a:pt x="0" y="167919"/>
                  </a:lnTo>
                  <a:cubicBezTo>
                    <a:pt x="0" y="75180"/>
                    <a:pt x="75180" y="0"/>
                    <a:pt x="167919" y="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DBF3687-0A23-499D-9A77-AAF601933BC0}"/>
                </a:ext>
              </a:extLst>
            </p:cNvPr>
            <p:cNvGrpSpPr/>
            <p:nvPr/>
          </p:nvGrpSpPr>
          <p:grpSpPr>
            <a:xfrm>
              <a:off x="7595786" y="4201521"/>
              <a:ext cx="3940248" cy="1445662"/>
              <a:chOff x="7480331" y="4664285"/>
              <a:chExt cx="3940248" cy="144566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E175F0-53E1-4218-91A0-7505170EACEC}"/>
                  </a:ext>
                </a:extLst>
              </p:cNvPr>
              <p:cNvSpPr txBox="1"/>
              <p:nvPr/>
            </p:nvSpPr>
            <p:spPr>
              <a:xfrm>
                <a:off x="7564394" y="4685914"/>
                <a:ext cx="1886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>
                    <a:solidFill>
                      <a:schemeClr val="bg1">
                        <a:lumMod val="9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유닛스토리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B3B810-0857-489F-96EF-5B260DDBF64F}"/>
                  </a:ext>
                </a:extLst>
              </p:cNvPr>
              <p:cNvSpPr txBox="1"/>
              <p:nvPr/>
            </p:nvSpPr>
            <p:spPr>
              <a:xfrm>
                <a:off x="9450455" y="4664285"/>
                <a:ext cx="1886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>
                    <a:solidFill>
                      <a:schemeClr val="bg1">
                        <a:lumMod val="9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유닛 스탯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823629-C793-4BB7-8A75-B50F4F8F0CA1}"/>
                  </a:ext>
                </a:extLst>
              </p:cNvPr>
              <p:cNvSpPr txBox="1"/>
              <p:nvPr/>
            </p:nvSpPr>
            <p:spPr>
              <a:xfrm>
                <a:off x="7480331" y="5155840"/>
                <a:ext cx="18860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(ex) </a:t>
                </a:r>
                <a:r>
                  <a:rPr lang="ko-KR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왕국의 용감한 병사</a:t>
                </a:r>
                <a:r>
                  <a:rPr lang="en-US" altLang="ko-KR" sz="1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. </a:t>
                </a:r>
                <a:r>
                  <a:rPr lang="ko-KR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기본적인 체력과 공격력을 보유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0D8E95-1E27-46EB-94AD-8F08744109A9}"/>
                  </a:ext>
                </a:extLst>
              </p:cNvPr>
              <p:cNvSpPr txBox="1"/>
              <p:nvPr/>
            </p:nvSpPr>
            <p:spPr>
              <a:xfrm>
                <a:off x="9534518" y="5155840"/>
                <a:ext cx="188606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(ex) </a:t>
                </a:r>
              </a:p>
              <a:p>
                <a:r>
                  <a:rPr lang="en-US" altLang="ko-KR" sz="1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ATK 10      COST 2</a:t>
                </a:r>
              </a:p>
              <a:p>
                <a:r>
                  <a:rPr lang="en-US" altLang="ko-KR" sz="1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DEF  5       </a:t>
                </a:r>
              </a:p>
              <a:p>
                <a:r>
                  <a:rPr lang="en-US" altLang="ko-KR" sz="1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HP   100</a:t>
                </a:r>
                <a:endParaRPr lang="ko-KR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530BDE0B-BBD3-4997-81A4-C50791F3E4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0331" y="5187505"/>
                <a:ext cx="0" cy="64381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B853B682-D3FE-481E-B498-843B295C53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34518" y="5187505"/>
                <a:ext cx="0" cy="8685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A4BBC64-0EA2-4DC9-A8B8-A86E0E607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1799" t="14139" r="15910" b="77423"/>
            <a:stretch>
              <a:fillRect/>
            </a:stretch>
          </p:blipFill>
          <p:spPr>
            <a:xfrm>
              <a:off x="3946407" y="2859409"/>
              <a:ext cx="1750069" cy="380915"/>
            </a:xfrm>
            <a:custGeom>
              <a:avLst/>
              <a:gdLst>
                <a:gd name="connsiteX0" fmla="*/ 0 w 894080"/>
                <a:gd name="connsiteY0" fmla="*/ 0 h 194603"/>
                <a:gd name="connsiteX1" fmla="*/ 894080 w 894080"/>
                <a:gd name="connsiteY1" fmla="*/ 0 h 194603"/>
                <a:gd name="connsiteX2" fmla="*/ 894080 w 894080"/>
                <a:gd name="connsiteY2" fmla="*/ 194603 h 194603"/>
                <a:gd name="connsiteX3" fmla="*/ 0 w 894080"/>
                <a:gd name="connsiteY3" fmla="*/ 194603 h 19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080" h="194603">
                  <a:moveTo>
                    <a:pt x="0" y="0"/>
                  </a:moveTo>
                  <a:lnTo>
                    <a:pt x="894080" y="0"/>
                  </a:lnTo>
                  <a:lnTo>
                    <a:pt x="894080" y="194603"/>
                  </a:lnTo>
                  <a:lnTo>
                    <a:pt x="0" y="194603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335880-95A4-440E-8860-A34DC849C052}"/>
                </a:ext>
              </a:extLst>
            </p:cNvPr>
            <p:cNvSpPr txBox="1"/>
            <p:nvPr/>
          </p:nvSpPr>
          <p:spPr>
            <a:xfrm>
              <a:off x="3285013" y="3258907"/>
              <a:ext cx="2117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최대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cost</a:t>
              </a:r>
              <a:endParaRPr lang="ko-KR" altLang="en-US" sz="20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CCA5CC-4989-45CE-936E-98C0554DE383}"/>
                </a:ext>
              </a:extLst>
            </p:cNvPr>
            <p:cNvSpPr txBox="1"/>
            <p:nvPr/>
          </p:nvSpPr>
          <p:spPr>
            <a:xfrm>
              <a:off x="5096288" y="3237244"/>
              <a:ext cx="1886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현재 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cost</a:t>
              </a:r>
              <a:endParaRPr lang="ko-KR" altLang="en-US" sz="20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DF4546-89FB-4B16-914A-C808CB6066CE}"/>
                </a:ext>
              </a:extLst>
            </p:cNvPr>
            <p:cNvSpPr txBox="1"/>
            <p:nvPr/>
          </p:nvSpPr>
          <p:spPr>
            <a:xfrm>
              <a:off x="2991072" y="3637493"/>
              <a:ext cx="21175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전체 출전유닛이 최대 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cost</a:t>
              </a:r>
              <a:r>
                <a:rPr lang="ko-KR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를 넘길수는 없다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DB04E-50FA-4F2A-8943-3F197C191277}"/>
                </a:ext>
              </a:extLst>
            </p:cNvPr>
            <p:cNvSpPr txBox="1"/>
            <p:nvPr/>
          </p:nvSpPr>
          <p:spPr>
            <a:xfrm>
              <a:off x="5126483" y="3630555"/>
              <a:ext cx="21175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선택된 출전유닛의 </a:t>
              </a:r>
              <a:endPara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cost </a:t>
              </a:r>
              <a:r>
                <a:rPr lang="ko-KR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총합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88702AB-89F5-4660-892B-233930945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1072" y="3679488"/>
              <a:ext cx="0" cy="43862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ABBAF9E-E02C-44ED-9B3D-A147E8A9E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8064" y="3672854"/>
              <a:ext cx="0" cy="43862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AF6B14D-2BA1-4089-84D7-3956A3851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6155" t="23624" r="8003" b="54001"/>
            <a:stretch>
              <a:fillRect/>
            </a:stretch>
          </p:blipFill>
          <p:spPr>
            <a:xfrm>
              <a:off x="2975918" y="4443347"/>
              <a:ext cx="2378131" cy="853642"/>
            </a:xfrm>
            <a:custGeom>
              <a:avLst/>
              <a:gdLst>
                <a:gd name="connsiteX0" fmla="*/ 0 w 1437640"/>
                <a:gd name="connsiteY0" fmla="*/ 0 h 516048"/>
                <a:gd name="connsiteX1" fmla="*/ 1437640 w 1437640"/>
                <a:gd name="connsiteY1" fmla="*/ 0 h 516048"/>
                <a:gd name="connsiteX2" fmla="*/ 1437640 w 1437640"/>
                <a:gd name="connsiteY2" fmla="*/ 516048 h 516048"/>
                <a:gd name="connsiteX3" fmla="*/ 0 w 1437640"/>
                <a:gd name="connsiteY3" fmla="*/ 516048 h 51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640" h="516048">
                  <a:moveTo>
                    <a:pt x="0" y="0"/>
                  </a:moveTo>
                  <a:lnTo>
                    <a:pt x="1437640" y="0"/>
                  </a:lnTo>
                  <a:lnTo>
                    <a:pt x="1437640" y="516048"/>
                  </a:lnTo>
                  <a:lnTo>
                    <a:pt x="0" y="516048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313685-A5A1-4FF7-9DBC-68C5A551F795}"/>
                </a:ext>
              </a:extLst>
            </p:cNvPr>
            <p:cNvSpPr txBox="1"/>
            <p:nvPr/>
          </p:nvSpPr>
          <p:spPr>
            <a:xfrm>
              <a:off x="5338184" y="4780438"/>
              <a:ext cx="2257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선택된 유닛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1F3AE95-C958-4098-90CF-205486E3AAC9}"/>
                </a:ext>
              </a:extLst>
            </p:cNvPr>
            <p:cNvSpPr txBox="1"/>
            <p:nvPr/>
          </p:nvSpPr>
          <p:spPr>
            <a:xfrm>
              <a:off x="3036428" y="5268262"/>
              <a:ext cx="3830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선택된 유닛 개수가 적혀있다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 </a:t>
              </a: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다시 고르고 싶으면 해당 유닛을 누르면 된다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4537960-E9F2-4083-AE29-63FF578BE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5918" y="5363713"/>
              <a:ext cx="0" cy="8278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E0616B3-DB8D-4089-8B42-F62CFC63FA43}"/>
                </a:ext>
              </a:extLst>
            </p:cNvPr>
            <p:cNvGrpSpPr/>
            <p:nvPr/>
          </p:nvGrpSpPr>
          <p:grpSpPr>
            <a:xfrm>
              <a:off x="-93452" y="1491480"/>
              <a:ext cx="2451641" cy="523221"/>
              <a:chOff x="-93452" y="1491480"/>
              <a:chExt cx="2451641" cy="52322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C5DB9BB5-4BD2-4097-9975-CE089B03CA86}"/>
                  </a:ext>
                </a:extLst>
              </p:cNvPr>
              <p:cNvSpPr/>
              <p:nvPr/>
            </p:nvSpPr>
            <p:spPr>
              <a:xfrm>
                <a:off x="-93452" y="1491480"/>
                <a:ext cx="1886061" cy="523221"/>
              </a:xfrm>
              <a:prstGeom prst="rect">
                <a:avLst/>
              </a:prstGeom>
              <a:solidFill>
                <a:schemeClr val="accent6">
                  <a:lumMod val="75000"/>
                  <a:alpha val="47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298950F-28B9-4609-86E5-A25F3026F0BE}"/>
                  </a:ext>
                </a:extLst>
              </p:cNvPr>
              <p:cNvSpPr txBox="1"/>
              <p:nvPr/>
            </p:nvSpPr>
            <p:spPr>
              <a:xfrm>
                <a:off x="472128" y="1541855"/>
                <a:ext cx="18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>
                    <a:solidFill>
                      <a:schemeClr val="bg1">
                        <a:lumMod val="9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출전화면</a:t>
                </a:r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9216C9F2-2D50-4158-8AE6-2B238D7E1F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642" y="1626453"/>
                <a:ext cx="0" cy="31551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789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60B253F-1FC6-4A03-8835-82A1F79DC642}"/>
              </a:ext>
            </a:extLst>
          </p:cNvPr>
          <p:cNvGrpSpPr/>
          <p:nvPr/>
        </p:nvGrpSpPr>
        <p:grpSpPr>
          <a:xfrm>
            <a:off x="-1716072" y="-279400"/>
            <a:ext cx="15634746" cy="7454900"/>
            <a:chOff x="-1716072" y="-279400"/>
            <a:chExt cx="15634746" cy="745490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827A9B0-F5C2-48B6-9991-65BB6C9E1B32}"/>
                </a:ext>
              </a:extLst>
            </p:cNvPr>
            <p:cNvGrpSpPr/>
            <p:nvPr/>
          </p:nvGrpSpPr>
          <p:grpSpPr>
            <a:xfrm>
              <a:off x="-1716072" y="-279400"/>
              <a:ext cx="15634746" cy="7454900"/>
              <a:chOff x="-1716072" y="-279400"/>
              <a:chExt cx="15634746" cy="74549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8B494561-9FFB-41D5-9F3D-9BD2F91B00A9}"/>
                  </a:ext>
                </a:extLst>
              </p:cNvPr>
              <p:cNvGrpSpPr/>
              <p:nvPr/>
            </p:nvGrpSpPr>
            <p:grpSpPr>
              <a:xfrm>
                <a:off x="-723900" y="-279400"/>
                <a:ext cx="13652500" cy="7454900"/>
                <a:chOff x="-723900" y="-279400"/>
                <a:chExt cx="13652500" cy="7454900"/>
              </a:xfrm>
            </p:grpSpPr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76BB3B88-1307-4DDC-8E0C-02BBF09A9A71}"/>
                    </a:ext>
                  </a:extLst>
                </p:cNvPr>
                <p:cNvSpPr/>
                <p:nvPr/>
              </p:nvSpPr>
              <p:spPr>
                <a:xfrm>
                  <a:off x="-723900" y="-279400"/>
                  <a:ext cx="13652500" cy="7454900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20BE0951-FA06-4627-B943-81F8BA3B91FD}"/>
                    </a:ext>
                  </a:extLst>
                </p:cNvPr>
                <p:cNvSpPr/>
                <p:nvPr/>
              </p:nvSpPr>
              <p:spPr>
                <a:xfrm>
                  <a:off x="-381000" y="55768"/>
                  <a:ext cx="12903200" cy="680996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4DCC2874-9DF7-4B03-A6F8-1BECDF8EECAD}"/>
                  </a:ext>
                </a:extLst>
              </p:cNvPr>
              <p:cNvSpPr/>
              <p:nvPr/>
            </p:nvSpPr>
            <p:spPr>
              <a:xfrm>
                <a:off x="-1716072" y="2737693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5F2C745F-F768-42C0-8B14-1627F2EC0769}"/>
                  </a:ext>
                </a:extLst>
              </p:cNvPr>
              <p:cNvSpPr/>
              <p:nvPr/>
            </p:nvSpPr>
            <p:spPr>
              <a:xfrm>
                <a:off x="12609002" y="2692075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F102E9-AA1D-4469-8100-035C715AAD4C}"/>
                </a:ext>
              </a:extLst>
            </p:cNvPr>
            <p:cNvSpPr txBox="1"/>
            <p:nvPr/>
          </p:nvSpPr>
          <p:spPr>
            <a:xfrm>
              <a:off x="709818" y="189502"/>
              <a:ext cx="69154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Finger</a:t>
              </a:r>
              <a:r>
                <a:rPr lang="ko-KR" altLang="en-US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</a:t>
              </a:r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Kingdom</a:t>
              </a:r>
              <a:endPara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CD3DEB-6AE3-4503-906A-40CDC8D2C6C7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1003300"/>
              <a:ext cx="42037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림 52" descr="텍스트, 녹색, 벡터그래픽, 여러개이(가) 표시된 사진&#10;&#10;자동 생성된 설명">
              <a:extLst>
                <a:ext uri="{FF2B5EF4-FFF2-40B4-BE49-F238E27FC236}">
                  <a16:creationId xmlns:a16="http://schemas.microsoft.com/office/drawing/2014/main" id="{AD39BF07-4958-4076-91E8-D0203DEAF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6034" t="5783" r="1266" b="40781"/>
            <a:stretch>
              <a:fillRect/>
            </a:stretch>
          </p:blipFill>
          <p:spPr>
            <a:xfrm>
              <a:off x="6428290" y="3669066"/>
              <a:ext cx="2190015" cy="1516435"/>
            </a:xfrm>
            <a:custGeom>
              <a:avLst/>
              <a:gdLst>
                <a:gd name="connsiteX0" fmla="*/ 252744 w 2190015"/>
                <a:gd name="connsiteY0" fmla="*/ 0 h 1516435"/>
                <a:gd name="connsiteX1" fmla="*/ 1937271 w 2190015"/>
                <a:gd name="connsiteY1" fmla="*/ 0 h 1516435"/>
                <a:gd name="connsiteX2" fmla="*/ 2190015 w 2190015"/>
                <a:gd name="connsiteY2" fmla="*/ 252744 h 1516435"/>
                <a:gd name="connsiteX3" fmla="*/ 2190015 w 2190015"/>
                <a:gd name="connsiteY3" fmla="*/ 1263691 h 1516435"/>
                <a:gd name="connsiteX4" fmla="*/ 1937271 w 2190015"/>
                <a:gd name="connsiteY4" fmla="*/ 1516435 h 1516435"/>
                <a:gd name="connsiteX5" fmla="*/ 252744 w 2190015"/>
                <a:gd name="connsiteY5" fmla="*/ 1516435 h 1516435"/>
                <a:gd name="connsiteX6" fmla="*/ 0 w 2190015"/>
                <a:gd name="connsiteY6" fmla="*/ 1263691 h 1516435"/>
                <a:gd name="connsiteX7" fmla="*/ 0 w 2190015"/>
                <a:gd name="connsiteY7" fmla="*/ 252744 h 1516435"/>
                <a:gd name="connsiteX8" fmla="*/ 252744 w 2190015"/>
                <a:gd name="connsiteY8" fmla="*/ 0 h 151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015" h="1516435">
                  <a:moveTo>
                    <a:pt x="252744" y="0"/>
                  </a:moveTo>
                  <a:lnTo>
                    <a:pt x="1937271" y="0"/>
                  </a:lnTo>
                  <a:cubicBezTo>
                    <a:pt x="2076858" y="0"/>
                    <a:pt x="2190015" y="113157"/>
                    <a:pt x="2190015" y="252744"/>
                  </a:cubicBezTo>
                  <a:lnTo>
                    <a:pt x="2190015" y="1263691"/>
                  </a:lnTo>
                  <a:cubicBezTo>
                    <a:pt x="2190015" y="1403278"/>
                    <a:pt x="2076858" y="1516435"/>
                    <a:pt x="1937271" y="1516435"/>
                  </a:cubicBezTo>
                  <a:lnTo>
                    <a:pt x="252744" y="1516435"/>
                  </a:lnTo>
                  <a:cubicBezTo>
                    <a:pt x="113157" y="1516435"/>
                    <a:pt x="0" y="1403278"/>
                    <a:pt x="0" y="1263691"/>
                  </a:cubicBezTo>
                  <a:lnTo>
                    <a:pt x="0" y="252744"/>
                  </a:lnTo>
                  <a:cubicBezTo>
                    <a:pt x="0" y="113157"/>
                    <a:pt x="113157" y="0"/>
                    <a:pt x="252744" y="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5106341-F179-40B3-81E3-08CFCE35D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602" y="4347783"/>
              <a:ext cx="2973648" cy="15861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E740C9A-6282-4659-A763-BE1EE44D3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091" y="2376625"/>
              <a:ext cx="2946131" cy="15863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D470FCC-F82D-47D7-8A26-DB063C525850}"/>
                </a:ext>
              </a:extLst>
            </p:cNvPr>
            <p:cNvSpPr/>
            <p:nvPr/>
          </p:nvSpPr>
          <p:spPr>
            <a:xfrm>
              <a:off x="3439789" y="1304926"/>
              <a:ext cx="2881926" cy="5242227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38EAB43-AE6E-4248-80B7-50BA8C2F6FF1}"/>
                </a:ext>
              </a:extLst>
            </p:cNvPr>
            <p:cNvSpPr txBox="1"/>
            <p:nvPr/>
          </p:nvSpPr>
          <p:spPr>
            <a:xfrm>
              <a:off x="3546260" y="1407157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시작배치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E40356-DF43-43DE-BA79-CDD2DF075C43}"/>
                </a:ext>
              </a:extLst>
            </p:cNvPr>
            <p:cNvSpPr txBox="1"/>
            <p:nvPr/>
          </p:nvSpPr>
          <p:spPr>
            <a:xfrm>
              <a:off x="3669377" y="2127970"/>
              <a:ext cx="27242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아군 유닛과 적군 유닛의 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시작위치는 일정공간 내에서 랜덤으로 생성된다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r>
                <a:rPr lang="ko-KR" altLang="en-US" sz="28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C886B9C-FC5D-4E7F-834D-998BCC362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6" y="2076786"/>
              <a:ext cx="0" cy="10930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그림 51" descr="텍스트, 녹색, 벡터그래픽, 여러개이(가) 표시된 사진&#10;&#10;자동 생성된 설명">
              <a:extLst>
                <a:ext uri="{FF2B5EF4-FFF2-40B4-BE49-F238E27FC236}">
                  <a16:creationId xmlns:a16="http://schemas.microsoft.com/office/drawing/2014/main" id="{2E8CF47B-C685-4C76-8DCE-4F4F394EE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0924" y="255378"/>
              <a:ext cx="5128948" cy="283785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4613311-F86F-4A55-B061-5CFBFC3EADF6}"/>
                </a:ext>
              </a:extLst>
            </p:cNvPr>
            <p:cNvSpPr txBox="1"/>
            <p:nvPr/>
          </p:nvSpPr>
          <p:spPr>
            <a:xfrm>
              <a:off x="4686300" y="3326133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이동</a:t>
              </a:r>
              <a:r>
                <a:rPr lang="en-US" altLang="ko-KR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, </a:t>
              </a:r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체력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0A29FA-646B-48D9-B57C-C2312C57D23B}"/>
                </a:ext>
              </a:extLst>
            </p:cNvPr>
            <p:cNvSpPr txBox="1"/>
            <p:nvPr/>
          </p:nvSpPr>
          <p:spPr>
            <a:xfrm>
              <a:off x="3696026" y="3848208"/>
              <a:ext cx="279125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플레이어는 원하는 유닛을 드래그해서 유닛을 날린다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</a:p>
            <a:p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턴제로 운영되고 서로 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한 턴씩 움직인다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</a:p>
            <a:p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적 유닛과 부딪힌다면 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유닛의 공격력만큼 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적 유닛의 체력이 단다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077D43A-0A5E-4846-8C7C-AA64654C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6150" y="3903934"/>
              <a:ext cx="35374" cy="24515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6E0642C-9304-46FC-82B1-F83328FF7014}"/>
                </a:ext>
              </a:extLst>
            </p:cNvPr>
            <p:cNvSpPr/>
            <p:nvPr/>
          </p:nvSpPr>
          <p:spPr>
            <a:xfrm>
              <a:off x="8748862" y="3429000"/>
              <a:ext cx="2881926" cy="2837854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74AE0B-90C9-452D-BC4A-F4F6F03A7E9B}"/>
                </a:ext>
              </a:extLst>
            </p:cNvPr>
            <p:cNvSpPr txBox="1"/>
            <p:nvPr/>
          </p:nvSpPr>
          <p:spPr>
            <a:xfrm>
              <a:off x="8881098" y="3551542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승리</a:t>
              </a:r>
              <a:r>
                <a:rPr lang="en-US" altLang="ko-KR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, </a:t>
              </a:r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패배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FBB530-ECCB-4756-8156-0F68E5B7F58F}"/>
                </a:ext>
              </a:extLst>
            </p:cNvPr>
            <p:cNvSpPr txBox="1"/>
            <p:nvPr/>
          </p:nvSpPr>
          <p:spPr>
            <a:xfrm>
              <a:off x="8955239" y="4082254"/>
              <a:ext cx="27242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유닛은 체력이 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0</a:t>
              </a:r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이 되거나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, </a:t>
              </a:r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게임판 밖으로 튕겨나가면 죽게된다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아군유닛이 적 유닛을 다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죽이면 승리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 </a:t>
              </a: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반대의 경우 패배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ECC79AB-9B76-4A64-8B6C-B41D62C99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1098" y="4069528"/>
              <a:ext cx="11519" cy="17797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0CC9D382-178D-4BA2-A0E6-5E3C4B31AFD2}"/>
                </a:ext>
              </a:extLst>
            </p:cNvPr>
            <p:cNvGrpSpPr/>
            <p:nvPr/>
          </p:nvGrpSpPr>
          <p:grpSpPr>
            <a:xfrm>
              <a:off x="-93452" y="1491480"/>
              <a:ext cx="2451641" cy="523221"/>
              <a:chOff x="-93452" y="1491480"/>
              <a:chExt cx="2451641" cy="52322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4CE3EB8-7D05-4F94-9001-4A4CD8963352}"/>
                  </a:ext>
                </a:extLst>
              </p:cNvPr>
              <p:cNvSpPr/>
              <p:nvPr/>
            </p:nvSpPr>
            <p:spPr>
              <a:xfrm>
                <a:off x="-93452" y="1491480"/>
                <a:ext cx="1886061" cy="523221"/>
              </a:xfrm>
              <a:prstGeom prst="rect">
                <a:avLst/>
              </a:prstGeom>
              <a:solidFill>
                <a:schemeClr val="accent6">
                  <a:lumMod val="75000"/>
                  <a:alpha val="47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6C23885-A589-4E45-8CD2-3358C7156556}"/>
                  </a:ext>
                </a:extLst>
              </p:cNvPr>
              <p:cNvSpPr txBox="1"/>
              <p:nvPr/>
            </p:nvSpPr>
            <p:spPr>
              <a:xfrm>
                <a:off x="472128" y="1541855"/>
                <a:ext cx="18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>
                    <a:solidFill>
                      <a:schemeClr val="bg1">
                        <a:lumMod val="9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전투화면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9F463AE3-F884-4EEC-A2DA-4FB399F478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642" y="1626453"/>
                <a:ext cx="0" cy="31551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013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A4D2782-3023-4B65-85AD-1B4192A31D85}"/>
              </a:ext>
            </a:extLst>
          </p:cNvPr>
          <p:cNvGrpSpPr/>
          <p:nvPr/>
        </p:nvGrpSpPr>
        <p:grpSpPr>
          <a:xfrm>
            <a:off x="-1716072" y="-279400"/>
            <a:ext cx="15634746" cy="7454900"/>
            <a:chOff x="-1716072" y="-279400"/>
            <a:chExt cx="15634746" cy="745490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F20443F-129C-44A4-A3ED-EC1186F70726}"/>
                </a:ext>
              </a:extLst>
            </p:cNvPr>
            <p:cNvGrpSpPr/>
            <p:nvPr/>
          </p:nvGrpSpPr>
          <p:grpSpPr>
            <a:xfrm>
              <a:off x="-1716072" y="-279400"/>
              <a:ext cx="15634746" cy="7454900"/>
              <a:chOff x="-1716072" y="-279400"/>
              <a:chExt cx="15634746" cy="7454900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1F872BD1-47C2-4716-A89D-D0D33B87A3F7}"/>
                  </a:ext>
                </a:extLst>
              </p:cNvPr>
              <p:cNvGrpSpPr/>
              <p:nvPr/>
            </p:nvGrpSpPr>
            <p:grpSpPr>
              <a:xfrm>
                <a:off x="-723900" y="-279400"/>
                <a:ext cx="13652500" cy="7454900"/>
                <a:chOff x="-723900" y="-279400"/>
                <a:chExt cx="13652500" cy="7454900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F8D0D52-27B2-401E-9D2E-FB0BE802BA09}"/>
                    </a:ext>
                  </a:extLst>
                </p:cNvPr>
                <p:cNvSpPr/>
                <p:nvPr/>
              </p:nvSpPr>
              <p:spPr>
                <a:xfrm>
                  <a:off x="-723900" y="-279400"/>
                  <a:ext cx="13652500" cy="7454900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26F65BC2-3E4D-4EEB-BB50-175EF6E8B14A}"/>
                    </a:ext>
                  </a:extLst>
                </p:cNvPr>
                <p:cNvSpPr/>
                <p:nvPr/>
              </p:nvSpPr>
              <p:spPr>
                <a:xfrm>
                  <a:off x="-381000" y="55768"/>
                  <a:ext cx="12903200" cy="680996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445EF40-B276-4B69-927A-E6152AB82FED}"/>
                  </a:ext>
                </a:extLst>
              </p:cNvPr>
              <p:cNvSpPr/>
              <p:nvPr/>
            </p:nvSpPr>
            <p:spPr>
              <a:xfrm>
                <a:off x="-1716072" y="2737693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E5F84C8C-6CD1-43FE-BB1D-F91751580BFF}"/>
                  </a:ext>
                </a:extLst>
              </p:cNvPr>
              <p:cNvSpPr/>
              <p:nvPr/>
            </p:nvSpPr>
            <p:spPr>
              <a:xfrm>
                <a:off x="12609002" y="2692075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F102E9-AA1D-4469-8100-035C715AAD4C}"/>
                </a:ext>
              </a:extLst>
            </p:cNvPr>
            <p:cNvSpPr txBox="1"/>
            <p:nvPr/>
          </p:nvSpPr>
          <p:spPr>
            <a:xfrm>
              <a:off x="709818" y="189502"/>
              <a:ext cx="69154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Finger</a:t>
              </a:r>
              <a:r>
                <a:rPr lang="ko-KR" altLang="en-US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</a:t>
              </a:r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Kingdom</a:t>
              </a:r>
              <a:endPara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CD3DEB-6AE3-4503-906A-40CDC8D2C6C7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1003300"/>
              <a:ext cx="42037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A88DDC7-89FC-438B-BF64-BCB51918D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518" y="2226329"/>
              <a:ext cx="3267206" cy="1767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E9FD088-4B7B-4E60-86EA-BC68277F7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4315" y="2222936"/>
              <a:ext cx="3303541" cy="17534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ED88EA2-3C56-4270-93CC-4A51B8111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3292" y="2222936"/>
              <a:ext cx="3303541" cy="17744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F5CDFC3-109F-441F-9168-4B75242493D4}"/>
                </a:ext>
              </a:extLst>
            </p:cNvPr>
            <p:cNvSpPr/>
            <p:nvPr/>
          </p:nvSpPr>
          <p:spPr>
            <a:xfrm>
              <a:off x="754911" y="4096940"/>
              <a:ext cx="2881926" cy="2496366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03897B5-A180-4B6B-86F4-11927B9F4D57}"/>
                </a:ext>
              </a:extLst>
            </p:cNvPr>
            <p:cNvSpPr/>
            <p:nvPr/>
          </p:nvSpPr>
          <p:spPr>
            <a:xfrm>
              <a:off x="4655037" y="4096940"/>
              <a:ext cx="2881926" cy="2496366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E35953-266E-4FFA-A0FB-57C7886BE0A3}"/>
                </a:ext>
              </a:extLst>
            </p:cNvPr>
            <p:cNvSpPr/>
            <p:nvPr/>
          </p:nvSpPr>
          <p:spPr>
            <a:xfrm>
              <a:off x="8625123" y="4096940"/>
              <a:ext cx="2881926" cy="2496366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05B4D4-8AD3-4412-8AB7-01039DE9F3BF}"/>
                </a:ext>
              </a:extLst>
            </p:cNvPr>
            <p:cNvSpPr txBox="1"/>
            <p:nvPr/>
          </p:nvSpPr>
          <p:spPr>
            <a:xfrm>
              <a:off x="840187" y="4096939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ESC</a:t>
              </a:r>
              <a:endParaRPr lang="ko-KR" altLang="en-US" sz="28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FBD38B-2E94-4B3D-997D-8B8EB522D41A}"/>
                </a:ext>
              </a:extLst>
            </p:cNvPr>
            <p:cNvSpPr txBox="1"/>
            <p:nvPr/>
          </p:nvSpPr>
          <p:spPr>
            <a:xfrm>
              <a:off x="4749532" y="4097854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승리시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68EDD4-34D0-484C-A163-67F01A216A91}"/>
                </a:ext>
              </a:extLst>
            </p:cNvPr>
            <p:cNvSpPr txBox="1"/>
            <p:nvPr/>
          </p:nvSpPr>
          <p:spPr>
            <a:xfrm>
              <a:off x="8723762" y="4071563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패배시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B5970CC-D495-4854-B5A8-CEAE4799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814" y="4629980"/>
              <a:ext cx="0" cy="13741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78DBC9-6368-4329-978F-E9B8C5D8E954}"/>
                </a:ext>
              </a:extLst>
            </p:cNvPr>
            <p:cNvSpPr txBox="1"/>
            <p:nvPr/>
          </p:nvSpPr>
          <p:spPr>
            <a:xfrm>
              <a:off x="997898" y="4629980"/>
              <a:ext cx="27242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게임중 언제든지 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ESC</a:t>
              </a:r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를 눌러 게임을 멈출수있고 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다시 시작하거나 게임을 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나갈수있다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DA4EE5-F16E-4301-B2FE-F5D5339AF65C}"/>
                </a:ext>
              </a:extLst>
            </p:cNvPr>
            <p:cNvSpPr txBox="1"/>
            <p:nvPr/>
          </p:nvSpPr>
          <p:spPr>
            <a:xfrm>
              <a:off x="4901093" y="4594783"/>
              <a:ext cx="2724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승리팝업이 뜨게 되고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다음 스테이지로 이동할 수 있다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29009C8-4F6E-46FE-9D33-05CBF5D11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1093" y="4620159"/>
              <a:ext cx="0" cy="10491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FF26599-AF87-4CB9-9AC4-C727D4E86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6222" y="4561518"/>
              <a:ext cx="0" cy="10491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4B9020-4E86-4332-AD58-9F6F619D11AB}"/>
                </a:ext>
              </a:extLst>
            </p:cNvPr>
            <p:cNvSpPr txBox="1"/>
            <p:nvPr/>
          </p:nvSpPr>
          <p:spPr>
            <a:xfrm>
              <a:off x="8895294" y="4561518"/>
              <a:ext cx="2724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패배팝업이 뜨게 되고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다시 시작하거나 게임을 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포기할 수 있다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D4F9E14-C2CD-4BE3-87B5-DB23956B66C9}"/>
                </a:ext>
              </a:extLst>
            </p:cNvPr>
            <p:cNvGrpSpPr/>
            <p:nvPr/>
          </p:nvGrpSpPr>
          <p:grpSpPr>
            <a:xfrm>
              <a:off x="-93452" y="1491480"/>
              <a:ext cx="2451641" cy="523221"/>
              <a:chOff x="-93452" y="1491480"/>
              <a:chExt cx="2451641" cy="52322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8F0A79A-E83E-45CE-8533-9B65657F071F}"/>
                  </a:ext>
                </a:extLst>
              </p:cNvPr>
              <p:cNvSpPr/>
              <p:nvPr/>
            </p:nvSpPr>
            <p:spPr>
              <a:xfrm>
                <a:off x="-93452" y="1491480"/>
                <a:ext cx="1886061" cy="523221"/>
              </a:xfrm>
              <a:prstGeom prst="rect">
                <a:avLst/>
              </a:prstGeom>
              <a:solidFill>
                <a:schemeClr val="accent6">
                  <a:lumMod val="75000"/>
                  <a:alpha val="47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438CD0-C8BD-43D9-88A5-A2BC2E7ACDB9}"/>
                  </a:ext>
                </a:extLst>
              </p:cNvPr>
              <p:cNvSpPr txBox="1"/>
              <p:nvPr/>
            </p:nvSpPr>
            <p:spPr>
              <a:xfrm>
                <a:off x="472128" y="1541855"/>
                <a:ext cx="18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>
                    <a:solidFill>
                      <a:schemeClr val="bg1">
                        <a:lumMod val="9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전투화면</a:t>
                </a: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F2719A0-DB00-4C0B-A961-410A684544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642" y="1626453"/>
                <a:ext cx="0" cy="31551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460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A4CD623-4863-4539-8D4D-A87575862F8F}"/>
              </a:ext>
            </a:extLst>
          </p:cNvPr>
          <p:cNvGrpSpPr/>
          <p:nvPr/>
        </p:nvGrpSpPr>
        <p:grpSpPr>
          <a:xfrm>
            <a:off x="-1716072" y="-279400"/>
            <a:ext cx="15634746" cy="7454900"/>
            <a:chOff x="-1716072" y="-279400"/>
            <a:chExt cx="15634746" cy="745490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2267AE3-C15E-4A8B-8934-4BD0C86387C9}"/>
                </a:ext>
              </a:extLst>
            </p:cNvPr>
            <p:cNvGrpSpPr/>
            <p:nvPr/>
          </p:nvGrpSpPr>
          <p:grpSpPr>
            <a:xfrm>
              <a:off x="-1716072" y="-279400"/>
              <a:ext cx="15634746" cy="7454900"/>
              <a:chOff x="-1716072" y="-279400"/>
              <a:chExt cx="15634746" cy="7454900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934A30BF-272D-42B6-AF63-84EE94E1D89A}"/>
                  </a:ext>
                </a:extLst>
              </p:cNvPr>
              <p:cNvGrpSpPr/>
              <p:nvPr/>
            </p:nvGrpSpPr>
            <p:grpSpPr>
              <a:xfrm>
                <a:off x="-723900" y="-279400"/>
                <a:ext cx="13652500" cy="7454900"/>
                <a:chOff x="-723900" y="-279400"/>
                <a:chExt cx="13652500" cy="7454900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1EA74A68-96C2-48B1-A1A3-7F46DBEB38B1}"/>
                    </a:ext>
                  </a:extLst>
                </p:cNvPr>
                <p:cNvSpPr/>
                <p:nvPr/>
              </p:nvSpPr>
              <p:spPr>
                <a:xfrm>
                  <a:off x="-723900" y="-279400"/>
                  <a:ext cx="13652500" cy="7454900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C16FC68B-9BEF-4602-9406-D417ED7FF717}"/>
                    </a:ext>
                  </a:extLst>
                </p:cNvPr>
                <p:cNvSpPr/>
                <p:nvPr/>
              </p:nvSpPr>
              <p:spPr>
                <a:xfrm>
                  <a:off x="-381000" y="55768"/>
                  <a:ext cx="12903200" cy="680996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DDCC4522-9124-49FD-ADBA-86FA66DCB7EB}"/>
                  </a:ext>
                </a:extLst>
              </p:cNvPr>
              <p:cNvSpPr/>
              <p:nvPr/>
            </p:nvSpPr>
            <p:spPr>
              <a:xfrm>
                <a:off x="-1716072" y="2737693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3A16A2EF-40E2-4902-9083-130B3C4E9708}"/>
                  </a:ext>
                </a:extLst>
              </p:cNvPr>
              <p:cNvSpPr/>
              <p:nvPr/>
            </p:nvSpPr>
            <p:spPr>
              <a:xfrm>
                <a:off x="12609002" y="2692075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F102E9-AA1D-4469-8100-035C715AAD4C}"/>
                </a:ext>
              </a:extLst>
            </p:cNvPr>
            <p:cNvSpPr txBox="1"/>
            <p:nvPr/>
          </p:nvSpPr>
          <p:spPr>
            <a:xfrm>
              <a:off x="709818" y="189502"/>
              <a:ext cx="69154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Finger</a:t>
              </a:r>
              <a:r>
                <a:rPr lang="ko-KR" altLang="en-US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</a:t>
              </a:r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Kingdom</a:t>
              </a:r>
              <a:endPara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CD3DEB-6AE3-4503-906A-40CDC8D2C6C7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1003300"/>
              <a:ext cx="42037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62ED30-BEAA-4A12-8891-AAE45B316E86}"/>
                </a:ext>
              </a:extLst>
            </p:cNvPr>
            <p:cNvSpPr/>
            <p:nvPr/>
          </p:nvSpPr>
          <p:spPr>
            <a:xfrm>
              <a:off x="-393700" y="1950833"/>
              <a:ext cx="12941300" cy="2924174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FB62EE-4EB5-4B4D-8822-C631F7B2BD0E}"/>
                </a:ext>
              </a:extLst>
            </p:cNvPr>
            <p:cNvSpPr txBox="1"/>
            <p:nvPr/>
          </p:nvSpPr>
          <p:spPr>
            <a:xfrm>
              <a:off x="3098801" y="3060044"/>
              <a:ext cx="7251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그럼 건승을 빕니다</a:t>
              </a:r>
              <a:r>
                <a:rPr lang="en-US" altLang="ko-KR" sz="280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 </a:t>
              </a:r>
              <a:r>
                <a:rPr lang="ko-KR" altLang="en-US" sz="280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왕국의 영광을 위하여</a:t>
              </a:r>
              <a:r>
                <a:rPr lang="en-US" altLang="ko-KR" sz="280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!!</a:t>
              </a:r>
              <a:endParaRPr lang="ko-KR" altLang="en-US" sz="2800">
                <a:solidFill>
                  <a:schemeClr val="bg1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1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CD3DEB-6AE3-4503-906A-40CDC8D2C6C7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71BB0-70BE-489A-9B0C-822A73EDF57F}"/>
              </a:ext>
            </a:extLst>
          </p:cNvPr>
          <p:cNvGrpSpPr/>
          <p:nvPr/>
        </p:nvGrpSpPr>
        <p:grpSpPr>
          <a:xfrm>
            <a:off x="6612692" y="2768625"/>
            <a:ext cx="2881926" cy="2258627"/>
            <a:chOff x="3492543" y="2457960"/>
            <a:chExt cx="2881926" cy="22586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03897B5-A180-4B6B-86F4-11927B9F4D57}"/>
                </a:ext>
              </a:extLst>
            </p:cNvPr>
            <p:cNvSpPr/>
            <p:nvPr/>
          </p:nvSpPr>
          <p:spPr>
            <a:xfrm>
              <a:off x="3492543" y="2457960"/>
              <a:ext cx="2881926" cy="2258627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FBD38B-2E94-4B3D-997D-8B8EB522D41A}"/>
                </a:ext>
              </a:extLst>
            </p:cNvPr>
            <p:cNvSpPr txBox="1"/>
            <p:nvPr/>
          </p:nvSpPr>
          <p:spPr>
            <a:xfrm>
              <a:off x="3636837" y="2579900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챕터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DA4EE5-F16E-4301-B2FE-F5D5339AF65C}"/>
                </a:ext>
              </a:extLst>
            </p:cNvPr>
            <p:cNvSpPr txBox="1"/>
            <p:nvPr/>
          </p:nvSpPr>
          <p:spPr>
            <a:xfrm>
              <a:off x="3636925" y="3285146"/>
              <a:ext cx="27242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현재 기획상 게임은 챕터 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4</a:t>
              </a:r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까지 구성되어 있고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,</a:t>
              </a: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한 챕터당 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4 </a:t>
              </a:r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스테이지로 구성 되어 있다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29009C8-4F6E-46FE-9D33-05CBF5D11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6837" y="3384702"/>
              <a:ext cx="0" cy="10491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6C5CD8-717B-46E0-961D-29A54DBF0188}"/>
              </a:ext>
            </a:extLst>
          </p:cNvPr>
          <p:cNvGrpSpPr/>
          <p:nvPr/>
        </p:nvGrpSpPr>
        <p:grpSpPr>
          <a:xfrm>
            <a:off x="1908019" y="2925160"/>
            <a:ext cx="3007390" cy="1945559"/>
            <a:chOff x="298215" y="2463534"/>
            <a:chExt cx="3007390" cy="19455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F5CDFC3-109F-441F-9168-4B75242493D4}"/>
                </a:ext>
              </a:extLst>
            </p:cNvPr>
            <p:cNvSpPr/>
            <p:nvPr/>
          </p:nvSpPr>
          <p:spPr>
            <a:xfrm>
              <a:off x="298215" y="2463534"/>
              <a:ext cx="2881926" cy="1945559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B5970CC-D495-4854-B5A8-CEAE4799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485" y="3398761"/>
              <a:ext cx="0" cy="71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78DBC9-6368-4329-978F-E9B8C5D8E954}"/>
                </a:ext>
              </a:extLst>
            </p:cNvPr>
            <p:cNvSpPr txBox="1"/>
            <p:nvPr/>
          </p:nvSpPr>
          <p:spPr>
            <a:xfrm>
              <a:off x="581390" y="3332002"/>
              <a:ext cx="27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매 챕터 시작과 마지막에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스토리 화면이 등장한다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05B4D4-8AD3-4412-8AB7-01039DE9F3BF}"/>
                </a:ext>
              </a:extLst>
            </p:cNvPr>
            <p:cNvSpPr txBox="1"/>
            <p:nvPr/>
          </p:nvSpPr>
          <p:spPr>
            <a:xfrm>
              <a:off x="434845" y="2636158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스토리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CA88979-71C0-47F9-9A45-DDAA3C240817}"/>
              </a:ext>
            </a:extLst>
          </p:cNvPr>
          <p:cNvGrpSpPr/>
          <p:nvPr/>
        </p:nvGrpSpPr>
        <p:grpSpPr>
          <a:xfrm>
            <a:off x="-93452" y="1491480"/>
            <a:ext cx="2451641" cy="523221"/>
            <a:chOff x="-93452" y="1491480"/>
            <a:chExt cx="2451641" cy="523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96457CB-7636-47C2-A3DC-E9AC36E69522}"/>
                </a:ext>
              </a:extLst>
            </p:cNvPr>
            <p:cNvSpPr/>
            <p:nvPr/>
          </p:nvSpPr>
          <p:spPr>
            <a:xfrm>
              <a:off x="-93452" y="1491480"/>
              <a:ext cx="1886061" cy="523221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5F4985-32E4-4DB2-A006-5176DAFF3D27}"/>
                </a:ext>
              </a:extLst>
            </p:cNvPr>
            <p:cNvSpPr txBox="1"/>
            <p:nvPr/>
          </p:nvSpPr>
          <p:spPr>
            <a:xfrm>
              <a:off x="472128" y="1541855"/>
              <a:ext cx="1886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기타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529BECB-6E5A-41BB-8468-71B03D425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42" y="1626453"/>
              <a:ext cx="0" cy="31551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3F71DB5-BDFE-45B8-A748-823E261C0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23" y="1541855"/>
            <a:ext cx="562053" cy="46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644A5F-536F-4312-8CF5-B2A403031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48" y="1400724"/>
            <a:ext cx="409575" cy="323850"/>
          </a:xfrm>
          <a:prstGeom prst="rect">
            <a:avLst/>
          </a:prstGeom>
          <a:effectLst>
            <a:outerShdw blurRad="50800" sx="120000" sy="120000" algn="c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53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CD3DEB-6AE3-4503-906A-40CDC8D2C6C7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43EA79-063C-4060-8BDF-91B613082943}"/>
              </a:ext>
            </a:extLst>
          </p:cNvPr>
          <p:cNvGrpSpPr/>
          <p:nvPr/>
        </p:nvGrpSpPr>
        <p:grpSpPr>
          <a:xfrm>
            <a:off x="4574716" y="3161581"/>
            <a:ext cx="3042567" cy="1853658"/>
            <a:chOff x="6631651" y="2457961"/>
            <a:chExt cx="3042567" cy="1853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E35953-266E-4FFA-A0FB-57C7886BE0A3}"/>
                </a:ext>
              </a:extLst>
            </p:cNvPr>
            <p:cNvSpPr/>
            <p:nvPr/>
          </p:nvSpPr>
          <p:spPr>
            <a:xfrm>
              <a:off x="6631651" y="2457961"/>
              <a:ext cx="2881926" cy="1853658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68EDD4-34D0-484C-A163-67F01A216A91}"/>
                </a:ext>
              </a:extLst>
            </p:cNvPr>
            <p:cNvSpPr txBox="1"/>
            <p:nvPr/>
          </p:nvSpPr>
          <p:spPr>
            <a:xfrm>
              <a:off x="6853766" y="2516869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보스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FF26599-AF87-4CB9-9AC4-C727D4E86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3766" y="3182306"/>
              <a:ext cx="0" cy="89820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4B9020-4E86-4332-AD58-9F6F619D11AB}"/>
                </a:ext>
              </a:extLst>
            </p:cNvPr>
            <p:cNvSpPr txBox="1"/>
            <p:nvPr/>
          </p:nvSpPr>
          <p:spPr>
            <a:xfrm>
              <a:off x="6950003" y="3127488"/>
              <a:ext cx="2724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보스는 패턴이 있다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 </a:t>
              </a:r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플레이하면서 패턴을 파악하며 보스를 클리어해보자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C0BBB4-E4FC-4F09-A80F-66D9AB11B492}"/>
              </a:ext>
            </a:extLst>
          </p:cNvPr>
          <p:cNvGrpSpPr/>
          <p:nvPr/>
        </p:nvGrpSpPr>
        <p:grpSpPr>
          <a:xfrm>
            <a:off x="8096791" y="2856119"/>
            <a:ext cx="3016574" cy="2430887"/>
            <a:chOff x="280659" y="4652275"/>
            <a:chExt cx="3016574" cy="24308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892DE42-9221-4F48-8BFF-72DBC9031C5C}"/>
                </a:ext>
              </a:extLst>
            </p:cNvPr>
            <p:cNvSpPr/>
            <p:nvPr/>
          </p:nvSpPr>
          <p:spPr>
            <a:xfrm>
              <a:off x="280659" y="4652275"/>
              <a:ext cx="3016574" cy="2430887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69584E-6A73-4941-9D37-4EA659C8F1A3}"/>
                </a:ext>
              </a:extLst>
            </p:cNvPr>
            <p:cNvSpPr txBox="1"/>
            <p:nvPr/>
          </p:nvSpPr>
          <p:spPr>
            <a:xfrm>
              <a:off x="476781" y="4723448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게임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D680527-531D-49BC-AE6B-0F579D2D3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781" y="5377636"/>
              <a:ext cx="0" cy="14337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8AAB7D-E39F-4164-BF6E-2D8270323AB2}"/>
                </a:ext>
              </a:extLst>
            </p:cNvPr>
            <p:cNvSpPr txBox="1"/>
            <p:nvPr/>
          </p:nvSpPr>
          <p:spPr>
            <a:xfrm>
              <a:off x="573018" y="5334067"/>
              <a:ext cx="272421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유닛끼리 부딪히면 진동이 발생한다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</a:p>
            <a:p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특정 스테이지를 클리어하면 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새로운 유닛을 얻게 된다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D348EA-44E3-4102-8947-1C753AEC05D3}"/>
              </a:ext>
            </a:extLst>
          </p:cNvPr>
          <p:cNvGrpSpPr/>
          <p:nvPr/>
        </p:nvGrpSpPr>
        <p:grpSpPr>
          <a:xfrm>
            <a:off x="917993" y="3164116"/>
            <a:ext cx="3016574" cy="1784386"/>
            <a:chOff x="3358707" y="4664539"/>
            <a:chExt cx="3016574" cy="17843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B95965-320E-4599-A340-778F6DFC0D84}"/>
                </a:ext>
              </a:extLst>
            </p:cNvPr>
            <p:cNvSpPr/>
            <p:nvPr/>
          </p:nvSpPr>
          <p:spPr>
            <a:xfrm>
              <a:off x="3358707" y="4664539"/>
              <a:ext cx="2881926" cy="1784386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BDF116-23BE-4CF8-91F8-A62B58C16808}"/>
                </a:ext>
              </a:extLst>
            </p:cNvPr>
            <p:cNvSpPr txBox="1"/>
            <p:nvPr/>
          </p:nvSpPr>
          <p:spPr>
            <a:xfrm>
              <a:off x="3554829" y="4723448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상성</a:t>
              </a: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7F775B0-22B8-480C-A287-A673CA700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829" y="5388885"/>
              <a:ext cx="0" cy="9146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50BAD26-3689-42A3-AEF5-9A47742DD6C7}"/>
                </a:ext>
              </a:extLst>
            </p:cNvPr>
            <p:cNvSpPr txBox="1"/>
            <p:nvPr/>
          </p:nvSpPr>
          <p:spPr>
            <a:xfrm>
              <a:off x="3651066" y="5334067"/>
              <a:ext cx="2724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아군과 적은 상성이 있다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출전화면에서 상성을 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고려해 유닛을 선택해보자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6B4C698-14C8-4084-ACD1-1DA4F1EC65B0}"/>
              </a:ext>
            </a:extLst>
          </p:cNvPr>
          <p:cNvGrpSpPr/>
          <p:nvPr/>
        </p:nvGrpSpPr>
        <p:grpSpPr>
          <a:xfrm>
            <a:off x="-93452" y="1491480"/>
            <a:ext cx="2451641" cy="523221"/>
            <a:chOff x="-93452" y="1491480"/>
            <a:chExt cx="2451641" cy="523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3B3068F-D753-4208-9005-8E71BFCF7CC8}"/>
                </a:ext>
              </a:extLst>
            </p:cNvPr>
            <p:cNvSpPr/>
            <p:nvPr/>
          </p:nvSpPr>
          <p:spPr>
            <a:xfrm>
              <a:off x="-93452" y="1491480"/>
              <a:ext cx="1886061" cy="523221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CA815B-026B-46E5-9110-C5196046D2B7}"/>
                </a:ext>
              </a:extLst>
            </p:cNvPr>
            <p:cNvSpPr txBox="1"/>
            <p:nvPr/>
          </p:nvSpPr>
          <p:spPr>
            <a:xfrm>
              <a:off x="472128" y="1541855"/>
              <a:ext cx="1886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기타</a:t>
              </a: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5F8A89F-936E-4878-896F-3829B2374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42" y="1626453"/>
              <a:ext cx="0" cy="31551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120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397830-87CD-4A39-92B3-633C0E7822BF}"/>
              </a:ext>
            </a:extLst>
          </p:cNvPr>
          <p:cNvSpPr/>
          <p:nvPr/>
        </p:nvSpPr>
        <p:spPr>
          <a:xfrm>
            <a:off x="-2879388" y="2062264"/>
            <a:ext cx="15505889" cy="2198445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49DDD9-4EBF-46A1-A787-5598CEFFAFAA}"/>
              </a:ext>
            </a:extLst>
          </p:cNvPr>
          <p:cNvSpPr/>
          <p:nvPr/>
        </p:nvSpPr>
        <p:spPr>
          <a:xfrm>
            <a:off x="-734439" y="-3083164"/>
            <a:ext cx="6637777" cy="2107790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CD3DEB-6AE3-4503-906A-40CDC8D2C6C7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EB5D26-0923-4C12-93A1-036F167C18F3}"/>
              </a:ext>
            </a:extLst>
          </p:cNvPr>
          <p:cNvSpPr txBox="1"/>
          <p:nvPr/>
        </p:nvSpPr>
        <p:spPr>
          <a:xfrm>
            <a:off x="4041102" y="2471279"/>
            <a:ext cx="69154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9600" b="1">
                <a:solidFill>
                  <a:schemeClr val="bg1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Q &amp; A</a:t>
            </a:r>
            <a:endParaRPr lang="ko-KR" altLang="en-US" sz="9600" b="1">
              <a:solidFill>
                <a:schemeClr val="bg1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16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0FEC93-82A6-4E0B-AEAC-96A509C7FF25}"/>
              </a:ext>
            </a:extLst>
          </p:cNvPr>
          <p:cNvSpPr/>
          <p:nvPr/>
        </p:nvSpPr>
        <p:spPr>
          <a:xfrm rot="16200000">
            <a:off x="-1146250" y="-7747561"/>
            <a:ext cx="14238673" cy="208819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88A325-06D7-47FA-8969-F4DE48058FE5}"/>
              </a:ext>
            </a:extLst>
          </p:cNvPr>
          <p:cNvSpPr/>
          <p:nvPr/>
        </p:nvSpPr>
        <p:spPr>
          <a:xfrm rot="4308755">
            <a:off x="-10321411" y="2560284"/>
            <a:ext cx="17741900" cy="439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8895B-C03D-4CB6-83CF-15757385E6B5}"/>
              </a:ext>
            </a:extLst>
          </p:cNvPr>
          <p:cNvSpPr txBox="1"/>
          <p:nvPr/>
        </p:nvSpPr>
        <p:spPr>
          <a:xfrm flipH="1">
            <a:off x="4395605" y="3013501"/>
            <a:ext cx="34007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ln w="31750" cap="flat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4800">
                <a:ln w="31750" cap="flat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4800">
              <a:ln w="31750" cap="flat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850838-5B4E-4CF3-AA65-228675716A6E}"/>
              </a:ext>
            </a:extLst>
          </p:cNvPr>
          <p:cNvSpPr/>
          <p:nvPr/>
        </p:nvSpPr>
        <p:spPr>
          <a:xfrm rot="17102143">
            <a:off x="-10250790" y="-910092"/>
            <a:ext cx="17741900" cy="439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8E9FE6-402A-4528-A67A-581060B0D482}"/>
              </a:ext>
            </a:extLst>
          </p:cNvPr>
          <p:cNvSpPr/>
          <p:nvPr/>
        </p:nvSpPr>
        <p:spPr>
          <a:xfrm rot="17357118" flipH="1">
            <a:off x="4718233" y="2570062"/>
            <a:ext cx="17741900" cy="432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E04363-A7F9-46C0-98EA-282C6560AB79}"/>
              </a:ext>
            </a:extLst>
          </p:cNvPr>
          <p:cNvSpPr/>
          <p:nvPr/>
        </p:nvSpPr>
        <p:spPr>
          <a:xfrm rot="4728423" flipH="1">
            <a:off x="4718233" y="-831576"/>
            <a:ext cx="17741900" cy="432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61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88A325-06D7-47FA-8969-F4DE48058FE5}"/>
              </a:ext>
            </a:extLst>
          </p:cNvPr>
          <p:cNvSpPr/>
          <p:nvPr/>
        </p:nvSpPr>
        <p:spPr>
          <a:xfrm rot="3834395">
            <a:off x="-11020189" y="2167536"/>
            <a:ext cx="17741900" cy="4394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8895B-C03D-4CB6-83CF-15757385E6B5}"/>
              </a:ext>
            </a:extLst>
          </p:cNvPr>
          <p:cNvSpPr txBox="1"/>
          <p:nvPr/>
        </p:nvSpPr>
        <p:spPr>
          <a:xfrm flipH="1">
            <a:off x="3968268" y="357405"/>
            <a:ext cx="34007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/>
              <a:t>Introduce</a:t>
            </a:r>
            <a:endParaRPr lang="ko-KR" altLang="en-US" sz="48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732177-198D-4911-B993-CBD22AD023A0}"/>
              </a:ext>
            </a:extLst>
          </p:cNvPr>
          <p:cNvSpPr txBox="1"/>
          <p:nvPr/>
        </p:nvSpPr>
        <p:spPr>
          <a:xfrm>
            <a:off x="4248859" y="1701992"/>
            <a:ext cx="65114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5400" b="1" i="1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5400" b="1" i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F6E848-21F5-4F01-8A1E-688BEE19A8B2}"/>
              </a:ext>
            </a:extLst>
          </p:cNvPr>
          <p:cNvSpPr txBox="1"/>
          <p:nvPr/>
        </p:nvSpPr>
        <p:spPr>
          <a:xfrm>
            <a:off x="5047923" y="2035021"/>
            <a:ext cx="6375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>
                <a:effectLst>
                  <a:reflection endPos="0" dir="5400000" sy="-100000" algn="bl" rotWithShape="0"/>
                </a:effectLst>
              </a:rPr>
              <a:t>게임소개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850838-5B4E-4CF3-AA65-228675716A6E}"/>
              </a:ext>
            </a:extLst>
          </p:cNvPr>
          <p:cNvSpPr/>
          <p:nvPr/>
        </p:nvSpPr>
        <p:spPr>
          <a:xfrm rot="17161687">
            <a:off x="-10507319" y="-606380"/>
            <a:ext cx="17741900" cy="4394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896055D-1939-4F60-AEDF-67BDFF201F8D}"/>
              </a:ext>
            </a:extLst>
          </p:cNvPr>
          <p:cNvGrpSpPr/>
          <p:nvPr/>
        </p:nvGrpSpPr>
        <p:grpSpPr>
          <a:xfrm flipH="1">
            <a:off x="11423323" y="-7542023"/>
            <a:ext cx="4577884" cy="21285112"/>
            <a:chOff x="-3346764" y="-7846768"/>
            <a:chExt cx="4655429" cy="21285112"/>
          </a:xfrm>
          <a:solidFill>
            <a:schemeClr val="accent6">
              <a:lumMod val="50000"/>
            </a:schemeClr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F8E9FE6-402A-4528-A67A-581060B0D482}"/>
                </a:ext>
              </a:extLst>
            </p:cNvPr>
            <p:cNvSpPr/>
            <p:nvPr/>
          </p:nvSpPr>
          <p:spPr>
            <a:xfrm rot="4242882">
              <a:off x="-10020614" y="2370294"/>
              <a:ext cx="17741900" cy="439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E04363-A7F9-46C0-98EA-282C6560AB79}"/>
                </a:ext>
              </a:extLst>
            </p:cNvPr>
            <p:cNvSpPr/>
            <p:nvPr/>
          </p:nvSpPr>
          <p:spPr>
            <a:xfrm rot="17389245">
              <a:off x="-9759385" y="-1172918"/>
              <a:ext cx="17741900" cy="439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2969308-B5E5-4968-B292-8040B56021D8}"/>
              </a:ext>
            </a:extLst>
          </p:cNvPr>
          <p:cNvSpPr txBox="1"/>
          <p:nvPr/>
        </p:nvSpPr>
        <p:spPr>
          <a:xfrm>
            <a:off x="4248859" y="2964720"/>
            <a:ext cx="65114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5400" b="1" i="1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ko-KR" altLang="en-US" sz="5400" b="1" i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FA01F9-0F26-47DE-96D6-253EE601747B}"/>
              </a:ext>
            </a:extLst>
          </p:cNvPr>
          <p:cNvSpPr txBox="1"/>
          <p:nvPr/>
        </p:nvSpPr>
        <p:spPr>
          <a:xfrm>
            <a:off x="4248859" y="4202092"/>
            <a:ext cx="65114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5400" b="1" i="1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ko-KR" altLang="en-US" sz="5400" b="1" i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0F750-7323-4D12-89F0-DA8886396DC9}"/>
              </a:ext>
            </a:extLst>
          </p:cNvPr>
          <p:cNvSpPr txBox="1"/>
          <p:nvPr/>
        </p:nvSpPr>
        <p:spPr>
          <a:xfrm>
            <a:off x="5047923" y="3233411"/>
            <a:ext cx="6375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>
                <a:effectLst>
                  <a:reflection endPos="0" dir="5400000" sy="-100000" algn="bl" rotWithShape="0"/>
                </a:effectLst>
              </a:rPr>
              <a:t>진행</a:t>
            </a:r>
            <a:r>
              <a:rPr lang="en-US" altLang="ko-KR" sz="2400" b="1">
                <a:effectLst>
                  <a:reflection endPos="0" dir="5400000" sy="-100000" algn="bl" rotWithShape="0"/>
                </a:effectLst>
              </a:rPr>
              <a:t>, </a:t>
            </a:r>
            <a:r>
              <a:rPr lang="ko-KR" altLang="en-US" sz="2400" b="1">
                <a:effectLst>
                  <a:reflection endPos="0" dir="5400000" sy="-100000" algn="bl" rotWithShape="0"/>
                </a:effectLst>
              </a:rPr>
              <a:t>개발 상황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CD04-0018-47ED-A46C-40F152369F9A}"/>
              </a:ext>
            </a:extLst>
          </p:cNvPr>
          <p:cNvSpPr txBox="1"/>
          <p:nvPr/>
        </p:nvSpPr>
        <p:spPr>
          <a:xfrm>
            <a:off x="5088124" y="4448819"/>
            <a:ext cx="63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effectLst>
                  <a:reflection endPos="0" dir="5400000" sy="-100000" algn="bl" rotWithShape="0"/>
                </a:effectLst>
              </a:rPr>
              <a:t>Q &amp; A</a:t>
            </a:r>
            <a:endParaRPr lang="ko-KR" altLang="en-US" sz="2400" b="1">
              <a:effectLst>
                <a:reflection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13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15DEF1C-144C-42E4-AF9A-3BBECDA75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41768"/>
              </p:ext>
            </p:extLst>
          </p:nvPr>
        </p:nvGraphicFramePr>
        <p:xfrm>
          <a:off x="1543044" y="2211944"/>
          <a:ext cx="9467112" cy="30051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66778">
                  <a:extLst>
                    <a:ext uri="{9D8B030D-6E8A-4147-A177-3AD203B41FA5}">
                      <a16:colId xmlns:a16="http://schemas.microsoft.com/office/drawing/2014/main" val="2918967590"/>
                    </a:ext>
                  </a:extLst>
                </a:gridCol>
                <a:gridCol w="2366778">
                  <a:extLst>
                    <a:ext uri="{9D8B030D-6E8A-4147-A177-3AD203B41FA5}">
                      <a16:colId xmlns:a16="http://schemas.microsoft.com/office/drawing/2014/main" val="4083099977"/>
                    </a:ext>
                  </a:extLst>
                </a:gridCol>
                <a:gridCol w="2366778">
                  <a:extLst>
                    <a:ext uri="{9D8B030D-6E8A-4147-A177-3AD203B41FA5}">
                      <a16:colId xmlns:a16="http://schemas.microsoft.com/office/drawing/2014/main" val="1915826974"/>
                    </a:ext>
                  </a:extLst>
                </a:gridCol>
                <a:gridCol w="2366778">
                  <a:extLst>
                    <a:ext uri="{9D8B030D-6E8A-4147-A177-3AD203B41FA5}">
                      <a16:colId xmlns:a16="http://schemas.microsoft.com/office/drawing/2014/main" val="1217933475"/>
                    </a:ext>
                  </a:extLst>
                </a:gridCol>
              </a:tblGrid>
              <a:tr h="931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bg1"/>
                          </a:solidFill>
                        </a:rPr>
                        <a:t>제목</a:t>
                      </a:r>
                    </a:p>
                  </a:txBody>
                  <a:tcPr marL="114532" marR="114532" marT="57266" marB="5726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bg1"/>
                          </a:solidFill>
                        </a:rPr>
                        <a:t>장르</a:t>
                      </a:r>
                    </a:p>
                  </a:txBody>
                  <a:tcPr marL="114532" marR="114532" marT="57266" marB="57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bg1"/>
                          </a:solidFill>
                        </a:rPr>
                        <a:t>컨셉</a:t>
                      </a:r>
                    </a:p>
                  </a:txBody>
                  <a:tcPr marL="114532" marR="114532" marT="57266" marB="57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 marL="114532" marR="114532" marT="57266" marB="57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11906"/>
                  </a:ext>
                </a:extLst>
              </a:tr>
              <a:tr h="2073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/>
                        <a:t>Finger kingdom</a:t>
                      </a:r>
                      <a:endParaRPr lang="ko-KR" altLang="en-US" sz="2300" b="1"/>
                    </a:p>
                  </a:txBody>
                  <a:tcPr marL="114532" marR="114532" marT="57266" marB="5726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/>
                        <a:t> 턴제 </a:t>
                      </a:r>
                      <a:r>
                        <a:rPr lang="en-US" altLang="ko-KR" sz="2300" b="1"/>
                        <a:t>RPG</a:t>
                      </a:r>
                      <a:endParaRPr lang="ko-KR" altLang="en-US" sz="2300" b="1"/>
                    </a:p>
                  </a:txBody>
                  <a:tcPr marL="114532" marR="114532" marT="57266" marB="57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/>
                        <a:t>전략과 알까기</a:t>
                      </a:r>
                    </a:p>
                  </a:txBody>
                  <a:tcPr marL="114532" marR="114532" marT="57266" marB="57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/>
                        <a:t>PC</a:t>
                      </a:r>
                      <a:endParaRPr lang="ko-KR" altLang="en-US" sz="2300" b="1"/>
                    </a:p>
                  </a:txBody>
                  <a:tcPr marL="114532" marR="114532" marT="57266" marB="57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154054"/>
                  </a:ext>
                </a:extLst>
              </a:tr>
            </a:tbl>
          </a:graphicData>
        </a:graphic>
      </p:graphicFrame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1B2CDCA-7175-4D67-93CE-068415C0C336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0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469559B-F2F3-43C2-B84C-68043A4B4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91" y="1918305"/>
            <a:ext cx="383441" cy="333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47795A-7016-465D-8F4F-51DD91B09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36" y="1905144"/>
            <a:ext cx="383441" cy="409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C4056C6-EFE2-4572-AC25-4A788A625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880" y="1928962"/>
            <a:ext cx="447348" cy="295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839B6AA2-1703-434A-B1E4-62BF7FB6B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493" y="1265112"/>
            <a:ext cx="1352695" cy="1104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2109954-1903-4E34-8A47-94314603C9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44" y="1815999"/>
            <a:ext cx="684638" cy="512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803177B-324F-48E2-AAF9-00CFB4094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95" y="1853772"/>
            <a:ext cx="617766" cy="419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FBAEC9D-AAEA-43ED-B654-FCE3DE4033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55" y="1831849"/>
            <a:ext cx="622237" cy="52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8460BFF-B2B5-4349-AAAE-B0970C505A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2" y="1920447"/>
            <a:ext cx="543208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D01A1FD-7370-48A0-9EF8-3F7C5EA02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9" y="1868059"/>
            <a:ext cx="426046" cy="390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1B6CCF8-4DF9-463C-B417-0CA388334722}"/>
              </a:ext>
            </a:extLst>
          </p:cNvPr>
          <p:cNvCxnSpPr>
            <a:cxnSpLocks/>
          </p:cNvCxnSpPr>
          <p:nvPr/>
        </p:nvCxnSpPr>
        <p:spPr>
          <a:xfrm flipV="1">
            <a:off x="2339126" y="2419679"/>
            <a:ext cx="2164019" cy="1687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57C8ABA-A326-48DA-A716-C6EE85A56466}"/>
              </a:ext>
            </a:extLst>
          </p:cNvPr>
          <p:cNvCxnSpPr>
            <a:cxnSpLocks/>
          </p:cNvCxnSpPr>
          <p:nvPr/>
        </p:nvCxnSpPr>
        <p:spPr>
          <a:xfrm>
            <a:off x="5873989" y="2425304"/>
            <a:ext cx="2916842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2D57D54-FF5A-4525-8B36-690E8BAC3D65}"/>
              </a:ext>
            </a:extLst>
          </p:cNvPr>
          <p:cNvSpPr txBox="1"/>
          <p:nvPr/>
        </p:nvSpPr>
        <p:spPr>
          <a:xfrm>
            <a:off x="2339126" y="2439592"/>
            <a:ext cx="34776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 TEAM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B18125-CEC4-4DEC-8D92-98E703DAC64D}"/>
              </a:ext>
            </a:extLst>
          </p:cNvPr>
          <p:cNvSpPr txBox="1"/>
          <p:nvPr/>
        </p:nvSpPr>
        <p:spPr>
          <a:xfrm>
            <a:off x="6506235" y="2436554"/>
            <a:ext cx="3083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Enemy TEAM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8063C0-DE94-4415-AFA8-0D777802F80C}"/>
              </a:ext>
            </a:extLst>
          </p:cNvPr>
          <p:cNvSpPr txBox="1"/>
          <p:nvPr/>
        </p:nvSpPr>
        <p:spPr>
          <a:xfrm>
            <a:off x="4882712" y="1870479"/>
            <a:ext cx="84224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C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VS</a:t>
            </a:r>
            <a:endParaRPr lang="ko-KR" altLang="en-US" sz="2800" b="1">
              <a:solidFill>
                <a:srgbClr val="C00000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1B47C8-03E5-455C-9131-0BC6E403D873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32F85C1-0B3D-4838-9A52-ABFD4880F488}"/>
              </a:ext>
            </a:extLst>
          </p:cNvPr>
          <p:cNvCxnSpPr>
            <a:cxnSpLocks/>
          </p:cNvCxnSpPr>
          <p:nvPr/>
        </p:nvCxnSpPr>
        <p:spPr>
          <a:xfrm>
            <a:off x="2051435" y="3508375"/>
            <a:ext cx="0" cy="2127927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08FCEC-3D1B-4629-92B7-B0451B54FA1B}"/>
              </a:ext>
            </a:extLst>
          </p:cNvPr>
          <p:cNvSpPr txBox="1"/>
          <p:nvPr/>
        </p:nvSpPr>
        <p:spPr>
          <a:xfrm>
            <a:off x="2112310" y="3508375"/>
            <a:ext cx="5512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Play Time - 30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분 이상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5B4710-3D8B-4DB2-8458-6593E98C2554}"/>
              </a:ext>
            </a:extLst>
          </p:cNvPr>
          <p:cNvSpPr txBox="1"/>
          <p:nvPr/>
        </p:nvSpPr>
        <p:spPr>
          <a:xfrm>
            <a:off x="2112310" y="4542516"/>
            <a:ext cx="1880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난이도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-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111F914-690E-4993-9EAF-6142E152DC90}"/>
              </a:ext>
            </a:extLst>
          </p:cNvPr>
          <p:cNvGrpSpPr/>
          <p:nvPr/>
        </p:nvGrpSpPr>
        <p:grpSpPr>
          <a:xfrm>
            <a:off x="4146793" y="4533228"/>
            <a:ext cx="3956845" cy="646668"/>
            <a:chOff x="4146793" y="4533228"/>
            <a:chExt cx="3956845" cy="6466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7" name="별: 꼭짓점 5개 66">
              <a:extLst>
                <a:ext uri="{FF2B5EF4-FFF2-40B4-BE49-F238E27FC236}">
                  <a16:creationId xmlns:a16="http://schemas.microsoft.com/office/drawing/2014/main" id="{69FECF83-7E0B-4428-83CE-678A792F0DB1}"/>
                </a:ext>
              </a:extLst>
            </p:cNvPr>
            <p:cNvSpPr/>
            <p:nvPr/>
          </p:nvSpPr>
          <p:spPr>
            <a:xfrm>
              <a:off x="4146793" y="4533228"/>
              <a:ext cx="664810" cy="63738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5개 67">
              <a:extLst>
                <a:ext uri="{FF2B5EF4-FFF2-40B4-BE49-F238E27FC236}">
                  <a16:creationId xmlns:a16="http://schemas.microsoft.com/office/drawing/2014/main" id="{8C54F49E-C405-4543-843D-728016C7369A}"/>
                </a:ext>
              </a:extLst>
            </p:cNvPr>
            <p:cNvSpPr/>
            <p:nvPr/>
          </p:nvSpPr>
          <p:spPr>
            <a:xfrm>
              <a:off x="4972312" y="4533228"/>
              <a:ext cx="664810" cy="63738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D5786999-E286-4E4B-86BD-479FFE20FB5F}"/>
                </a:ext>
              </a:extLst>
            </p:cNvPr>
            <p:cNvSpPr/>
            <p:nvPr/>
          </p:nvSpPr>
          <p:spPr>
            <a:xfrm>
              <a:off x="5794484" y="4533228"/>
              <a:ext cx="664810" cy="63738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5개 69">
              <a:extLst>
                <a:ext uri="{FF2B5EF4-FFF2-40B4-BE49-F238E27FC236}">
                  <a16:creationId xmlns:a16="http://schemas.microsoft.com/office/drawing/2014/main" id="{C410C2E5-BF16-4D80-B11E-29877ABE2448}"/>
                </a:ext>
              </a:extLst>
            </p:cNvPr>
            <p:cNvSpPr/>
            <p:nvPr/>
          </p:nvSpPr>
          <p:spPr>
            <a:xfrm>
              <a:off x="6616656" y="4542516"/>
              <a:ext cx="664810" cy="63738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별: 꼭짓점 5개 70">
              <a:extLst>
                <a:ext uri="{FF2B5EF4-FFF2-40B4-BE49-F238E27FC236}">
                  <a16:creationId xmlns:a16="http://schemas.microsoft.com/office/drawing/2014/main" id="{04049068-7680-47C9-904E-033E34E26D17}"/>
                </a:ext>
              </a:extLst>
            </p:cNvPr>
            <p:cNvSpPr/>
            <p:nvPr/>
          </p:nvSpPr>
          <p:spPr>
            <a:xfrm>
              <a:off x="7438828" y="4533228"/>
              <a:ext cx="664810" cy="63738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24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9" name="원형: 비어 있음 58">
            <a:extLst>
              <a:ext uri="{FF2B5EF4-FFF2-40B4-BE49-F238E27FC236}">
                <a16:creationId xmlns:a16="http://schemas.microsoft.com/office/drawing/2014/main" id="{05FC28BC-8098-4F1F-A261-6CDC84B5CC29}"/>
              </a:ext>
            </a:extLst>
          </p:cNvPr>
          <p:cNvSpPr/>
          <p:nvPr/>
        </p:nvSpPr>
        <p:spPr>
          <a:xfrm>
            <a:off x="6292921" y="1869543"/>
            <a:ext cx="3837236" cy="3837236"/>
          </a:xfrm>
          <a:prstGeom prst="donut">
            <a:avLst>
              <a:gd name="adj" fmla="val 17340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DC977A1C-67C7-4F7E-9354-A8F3CDFBAB43}"/>
              </a:ext>
            </a:extLst>
          </p:cNvPr>
          <p:cNvSpPr/>
          <p:nvPr/>
        </p:nvSpPr>
        <p:spPr>
          <a:xfrm>
            <a:off x="4235257" y="1875513"/>
            <a:ext cx="1830439" cy="3831266"/>
          </a:xfrm>
          <a:custGeom>
            <a:avLst/>
            <a:gdLst>
              <a:gd name="connsiteX0" fmla="*/ 0 w 1108441"/>
              <a:gd name="connsiteY0" fmla="*/ 0 h 2320062"/>
              <a:gd name="connsiteX1" fmla="*/ 64553 w 1108441"/>
              <a:gd name="connsiteY1" fmla="*/ 3260 h 2320062"/>
              <a:gd name="connsiteX2" fmla="*/ 1108441 w 1108441"/>
              <a:gd name="connsiteY2" fmla="*/ 1160031 h 2320062"/>
              <a:gd name="connsiteX3" fmla="*/ 64553 w 1108441"/>
              <a:gd name="connsiteY3" fmla="*/ 2316803 h 2320062"/>
              <a:gd name="connsiteX4" fmla="*/ 0 w 1108441"/>
              <a:gd name="connsiteY4" fmla="*/ 2320062 h 2320062"/>
              <a:gd name="connsiteX5" fmla="*/ 0 w 1108441"/>
              <a:gd name="connsiteY5" fmla="*/ 1914079 h 2320062"/>
              <a:gd name="connsiteX6" fmla="*/ 98737 w 1108441"/>
              <a:gd name="connsiteY6" fmla="*/ 1904125 h 2320062"/>
              <a:gd name="connsiteX7" fmla="*/ 705191 w 1108441"/>
              <a:gd name="connsiteY7" fmla="*/ 1160031 h 2320062"/>
              <a:gd name="connsiteX8" fmla="*/ 98737 w 1108441"/>
              <a:gd name="connsiteY8" fmla="*/ 415937 h 2320062"/>
              <a:gd name="connsiteX9" fmla="*/ 0 w 1108441"/>
              <a:gd name="connsiteY9" fmla="*/ 405984 h 232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8441" h="2320062">
                <a:moveTo>
                  <a:pt x="0" y="0"/>
                </a:moveTo>
                <a:lnTo>
                  <a:pt x="64553" y="3260"/>
                </a:lnTo>
                <a:cubicBezTo>
                  <a:pt x="650889" y="62805"/>
                  <a:pt x="1108441" y="557985"/>
                  <a:pt x="1108441" y="1160031"/>
                </a:cubicBezTo>
                <a:cubicBezTo>
                  <a:pt x="1108441" y="1762078"/>
                  <a:pt x="650889" y="2257257"/>
                  <a:pt x="64553" y="2316803"/>
                </a:cubicBezTo>
                <a:lnTo>
                  <a:pt x="0" y="2320062"/>
                </a:lnTo>
                <a:lnTo>
                  <a:pt x="0" y="1914079"/>
                </a:lnTo>
                <a:lnTo>
                  <a:pt x="98737" y="1904125"/>
                </a:lnTo>
                <a:cubicBezTo>
                  <a:pt x="444839" y="1833302"/>
                  <a:pt x="705191" y="1527071"/>
                  <a:pt x="705191" y="1160031"/>
                </a:cubicBezTo>
                <a:cubicBezTo>
                  <a:pt x="705191" y="792992"/>
                  <a:pt x="444839" y="486760"/>
                  <a:pt x="98737" y="415937"/>
                </a:cubicBezTo>
                <a:lnTo>
                  <a:pt x="0" y="40598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85F8D09A-1D64-4A7C-B55C-EFA74671035B}"/>
              </a:ext>
            </a:extLst>
          </p:cNvPr>
          <p:cNvSpPr/>
          <p:nvPr/>
        </p:nvSpPr>
        <p:spPr>
          <a:xfrm rot="20106133">
            <a:off x="3205445" y="1646560"/>
            <a:ext cx="2765102" cy="3620353"/>
          </a:xfrm>
          <a:custGeom>
            <a:avLst/>
            <a:gdLst>
              <a:gd name="connsiteX0" fmla="*/ 511661 w 1674436"/>
              <a:gd name="connsiteY0" fmla="*/ 0 h 2192342"/>
              <a:gd name="connsiteX1" fmla="*/ 1674436 w 1674436"/>
              <a:gd name="connsiteY1" fmla="*/ 1162775 h 2192342"/>
              <a:gd name="connsiteX2" fmla="*/ 1065909 w 1674436"/>
              <a:gd name="connsiteY2" fmla="*/ 2185210 h 2192342"/>
              <a:gd name="connsiteX3" fmla="*/ 1051103 w 1674436"/>
              <a:gd name="connsiteY3" fmla="*/ 2192342 h 2192342"/>
              <a:gd name="connsiteX4" fmla="*/ 867347 w 1674436"/>
              <a:gd name="connsiteY4" fmla="*/ 1830022 h 2192342"/>
              <a:gd name="connsiteX5" fmla="*/ 936319 w 1674436"/>
              <a:gd name="connsiteY5" fmla="*/ 1792585 h 2192342"/>
              <a:gd name="connsiteX6" fmla="*/ 1271186 w 1674436"/>
              <a:gd name="connsiteY6" fmla="*/ 1162775 h 2192342"/>
              <a:gd name="connsiteX7" fmla="*/ 511661 w 1674436"/>
              <a:gd name="connsiteY7" fmla="*/ 403250 h 2192342"/>
              <a:gd name="connsiteX8" fmla="*/ 216020 w 1674436"/>
              <a:gd name="connsiteY8" fmla="*/ 462938 h 2192342"/>
              <a:gd name="connsiteX9" fmla="*/ 183081 w 1674436"/>
              <a:gd name="connsiteY9" fmla="*/ 480816 h 2192342"/>
              <a:gd name="connsiteX10" fmla="*/ 0 w 1674436"/>
              <a:gd name="connsiteY10" fmla="*/ 119826 h 2192342"/>
              <a:gd name="connsiteX11" fmla="*/ 59057 w 1674436"/>
              <a:gd name="connsiteY11" fmla="*/ 91377 h 2192342"/>
              <a:gd name="connsiteX12" fmla="*/ 511661 w 1674436"/>
              <a:gd name="connsiteY12" fmla="*/ 0 h 219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4436" h="2192342">
                <a:moveTo>
                  <a:pt x="511661" y="0"/>
                </a:moveTo>
                <a:cubicBezTo>
                  <a:pt x="1153844" y="0"/>
                  <a:pt x="1674436" y="520592"/>
                  <a:pt x="1674436" y="1162775"/>
                </a:cubicBezTo>
                <a:cubicBezTo>
                  <a:pt x="1674436" y="1604276"/>
                  <a:pt x="1428374" y="1988306"/>
                  <a:pt x="1065909" y="2185210"/>
                </a:cubicBezTo>
                <a:lnTo>
                  <a:pt x="1051103" y="2192342"/>
                </a:lnTo>
                <a:lnTo>
                  <a:pt x="867347" y="1830022"/>
                </a:lnTo>
                <a:lnTo>
                  <a:pt x="936319" y="1792585"/>
                </a:lnTo>
                <a:cubicBezTo>
                  <a:pt x="1138354" y="1656093"/>
                  <a:pt x="1271186" y="1424947"/>
                  <a:pt x="1271186" y="1162775"/>
                </a:cubicBezTo>
                <a:cubicBezTo>
                  <a:pt x="1271186" y="743301"/>
                  <a:pt x="931135" y="403250"/>
                  <a:pt x="511661" y="403250"/>
                </a:cubicBezTo>
                <a:cubicBezTo>
                  <a:pt x="406793" y="403250"/>
                  <a:pt x="306888" y="424503"/>
                  <a:pt x="216020" y="462938"/>
                </a:cubicBezTo>
                <a:lnTo>
                  <a:pt x="183081" y="480816"/>
                </a:lnTo>
                <a:lnTo>
                  <a:pt x="0" y="119826"/>
                </a:lnTo>
                <a:lnTo>
                  <a:pt x="59057" y="91377"/>
                </a:lnTo>
                <a:cubicBezTo>
                  <a:pt x="198169" y="32537"/>
                  <a:pt x="351115" y="0"/>
                  <a:pt x="51166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6EA4202-83EB-4610-AF8E-2242A37B2D92}"/>
              </a:ext>
            </a:extLst>
          </p:cNvPr>
          <p:cNvSpPr/>
          <p:nvPr/>
        </p:nvSpPr>
        <p:spPr>
          <a:xfrm rot="16200000">
            <a:off x="469605" y="2457608"/>
            <a:ext cx="4678911" cy="2831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FEDC79-DA61-446A-B4A5-81F2CF1584C4}"/>
              </a:ext>
            </a:extLst>
          </p:cNvPr>
          <p:cNvSpPr txBox="1"/>
          <p:nvPr/>
        </p:nvSpPr>
        <p:spPr>
          <a:xfrm>
            <a:off x="2429117" y="3021373"/>
            <a:ext cx="180601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>
                <a:solidFill>
                  <a:schemeClr val="bg1">
                    <a:lumMod val="7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70%</a:t>
            </a:r>
            <a:endParaRPr lang="ko-KR" altLang="en-US" sz="6000" b="1">
              <a:solidFill>
                <a:schemeClr val="bg1">
                  <a:lumMod val="7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40D8B98B-2A09-4FB3-BA6C-2619B02514A8}"/>
              </a:ext>
            </a:extLst>
          </p:cNvPr>
          <p:cNvSpPr/>
          <p:nvPr/>
        </p:nvSpPr>
        <p:spPr>
          <a:xfrm rot="1462054">
            <a:off x="6832267" y="1681327"/>
            <a:ext cx="1915799" cy="3835748"/>
          </a:xfrm>
          <a:custGeom>
            <a:avLst/>
            <a:gdLst>
              <a:gd name="connsiteX0" fmla="*/ 1126853 w 1915799"/>
              <a:gd name="connsiteY0" fmla="*/ 170783 h 3835748"/>
              <a:gd name="connsiteX1" fmla="*/ 1869345 w 1915799"/>
              <a:gd name="connsiteY1" fmla="*/ 0 h 3835748"/>
              <a:gd name="connsiteX2" fmla="*/ 1915798 w 1915799"/>
              <a:gd name="connsiteY2" fmla="*/ 1097 h 3835748"/>
              <a:gd name="connsiteX3" fmla="*/ 1915798 w 1915799"/>
              <a:gd name="connsiteY3" fmla="*/ 666026 h 3835748"/>
              <a:gd name="connsiteX4" fmla="*/ 1886376 w 1915799"/>
              <a:gd name="connsiteY4" fmla="*/ 665330 h 3835748"/>
              <a:gd name="connsiteX5" fmla="*/ 1401380 w 1915799"/>
              <a:gd name="connsiteY5" fmla="*/ 776886 h 3835748"/>
              <a:gd name="connsiteX6" fmla="*/ 776854 w 1915799"/>
              <a:gd name="connsiteY6" fmla="*/ 2435558 h 3835748"/>
              <a:gd name="connsiteX7" fmla="*/ 1828965 w 1915799"/>
              <a:gd name="connsiteY7" fmla="*/ 3168767 h 3835748"/>
              <a:gd name="connsiteX8" fmla="*/ 1915798 w 1915799"/>
              <a:gd name="connsiteY8" fmla="*/ 3170819 h 3835748"/>
              <a:gd name="connsiteX9" fmla="*/ 1915799 w 1915799"/>
              <a:gd name="connsiteY9" fmla="*/ 3835748 h 3835748"/>
              <a:gd name="connsiteX10" fmla="*/ 1781453 w 1915799"/>
              <a:gd name="connsiteY10" fmla="*/ 3832573 h 3835748"/>
              <a:gd name="connsiteX11" fmla="*/ 170751 w 1915799"/>
              <a:gd name="connsiteY11" fmla="*/ 2710085 h 3835748"/>
              <a:gd name="connsiteX12" fmla="*/ 13927 w 1915799"/>
              <a:gd name="connsiteY12" fmla="*/ 2154784 h 3835748"/>
              <a:gd name="connsiteX13" fmla="*/ 0 w 1915799"/>
              <a:gd name="connsiteY13" fmla="*/ 1968026 h 3835748"/>
              <a:gd name="connsiteX14" fmla="*/ 0 w 1915799"/>
              <a:gd name="connsiteY14" fmla="*/ 1966226 h 3835748"/>
              <a:gd name="connsiteX15" fmla="*/ 4366 w 1915799"/>
              <a:gd name="connsiteY15" fmla="*/ 1781485 h 3835748"/>
              <a:gd name="connsiteX16" fmla="*/ 1126853 w 1915799"/>
              <a:gd name="connsiteY16" fmla="*/ 170783 h 38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15799" h="3835748">
                <a:moveTo>
                  <a:pt x="1126853" y="170783"/>
                </a:moveTo>
                <a:cubicBezTo>
                  <a:pt x="1368160" y="61485"/>
                  <a:pt x="1620196" y="6267"/>
                  <a:pt x="1869345" y="0"/>
                </a:cubicBezTo>
                <a:lnTo>
                  <a:pt x="1915798" y="1097"/>
                </a:lnTo>
                <a:lnTo>
                  <a:pt x="1915798" y="666026"/>
                </a:lnTo>
                <a:lnTo>
                  <a:pt x="1886376" y="665330"/>
                </a:lnTo>
                <a:cubicBezTo>
                  <a:pt x="1723632" y="669424"/>
                  <a:pt x="1559002" y="705493"/>
                  <a:pt x="1401380" y="776886"/>
                </a:cubicBezTo>
                <a:cubicBezTo>
                  <a:pt x="770892" y="1062458"/>
                  <a:pt x="491283" y="1805070"/>
                  <a:pt x="776854" y="2435558"/>
                </a:cubicBezTo>
                <a:cubicBezTo>
                  <a:pt x="973185" y="2869019"/>
                  <a:pt x="1385539" y="3136634"/>
                  <a:pt x="1828965" y="3168767"/>
                </a:cubicBezTo>
                <a:lnTo>
                  <a:pt x="1915798" y="3170819"/>
                </a:lnTo>
                <a:lnTo>
                  <a:pt x="1915799" y="3835748"/>
                </a:lnTo>
                <a:lnTo>
                  <a:pt x="1781453" y="3832573"/>
                </a:lnTo>
                <a:cubicBezTo>
                  <a:pt x="1102601" y="3783380"/>
                  <a:pt x="471318" y="3373681"/>
                  <a:pt x="170751" y="2710085"/>
                </a:cubicBezTo>
                <a:cubicBezTo>
                  <a:pt x="88778" y="2529105"/>
                  <a:pt x="37224" y="2342090"/>
                  <a:pt x="13927" y="2154784"/>
                </a:cubicBezTo>
                <a:lnTo>
                  <a:pt x="0" y="1968026"/>
                </a:lnTo>
                <a:lnTo>
                  <a:pt x="0" y="1966226"/>
                </a:lnTo>
                <a:lnTo>
                  <a:pt x="4366" y="1781485"/>
                </a:lnTo>
                <a:cubicBezTo>
                  <a:pt x="53559" y="1102633"/>
                  <a:pt x="463258" y="471350"/>
                  <a:pt x="1126853" y="170783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원형: 비어 있음 76">
            <a:extLst>
              <a:ext uri="{FF2B5EF4-FFF2-40B4-BE49-F238E27FC236}">
                <a16:creationId xmlns:a16="http://schemas.microsoft.com/office/drawing/2014/main" id="{99B5D724-4493-44A6-AC4F-EFB087EF9813}"/>
              </a:ext>
            </a:extLst>
          </p:cNvPr>
          <p:cNvSpPr/>
          <p:nvPr/>
        </p:nvSpPr>
        <p:spPr>
          <a:xfrm>
            <a:off x="6292921" y="1879777"/>
            <a:ext cx="3837236" cy="3837236"/>
          </a:xfrm>
          <a:prstGeom prst="donut">
            <a:avLst>
              <a:gd name="adj" fmla="val 1734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B9CC8D8-22BB-4E12-BB91-1FF67029EDE1}"/>
              </a:ext>
            </a:extLst>
          </p:cNvPr>
          <p:cNvSpPr/>
          <p:nvPr/>
        </p:nvSpPr>
        <p:spPr>
          <a:xfrm rot="1329207">
            <a:off x="6371944" y="1508885"/>
            <a:ext cx="1915798" cy="3837222"/>
          </a:xfrm>
          <a:custGeom>
            <a:avLst/>
            <a:gdLst>
              <a:gd name="connsiteX0" fmla="*/ 1186246 w 1915798"/>
              <a:gd name="connsiteY0" fmla="*/ 141291 h 3837222"/>
              <a:gd name="connsiteX1" fmla="*/ 1747192 w 1915798"/>
              <a:gd name="connsiteY1" fmla="*/ 6037 h 3837222"/>
              <a:gd name="connsiteX2" fmla="*/ 1915798 w 1915798"/>
              <a:gd name="connsiteY2" fmla="*/ 0 h 3837222"/>
              <a:gd name="connsiteX3" fmla="*/ 1915798 w 1915798"/>
              <a:gd name="connsiteY3" fmla="*/ 665182 h 3837222"/>
              <a:gd name="connsiteX4" fmla="*/ 1803562 w 1915798"/>
              <a:gd name="connsiteY4" fmla="*/ 669200 h 3837222"/>
              <a:gd name="connsiteX5" fmla="*/ 1437152 w 1915798"/>
              <a:gd name="connsiteY5" fmla="*/ 757548 h 3837222"/>
              <a:gd name="connsiteX6" fmla="*/ 749011 w 1915798"/>
              <a:gd name="connsiteY6" fmla="*/ 2390854 h 3837222"/>
              <a:gd name="connsiteX7" fmla="*/ 1893373 w 1915798"/>
              <a:gd name="connsiteY7" fmla="*/ 3171730 h 3837222"/>
              <a:gd name="connsiteX8" fmla="*/ 1915798 w 1915798"/>
              <a:gd name="connsiteY8" fmla="*/ 3170927 h 3837222"/>
              <a:gd name="connsiteX9" fmla="*/ 1915798 w 1915798"/>
              <a:gd name="connsiteY9" fmla="*/ 3836108 h 3837222"/>
              <a:gd name="connsiteX10" fmla="*/ 1884687 w 1915798"/>
              <a:gd name="connsiteY10" fmla="*/ 3837222 h 3837222"/>
              <a:gd name="connsiteX11" fmla="*/ 132754 w 1915798"/>
              <a:gd name="connsiteY11" fmla="*/ 2641760 h 3837222"/>
              <a:gd name="connsiteX12" fmla="*/ 23048 w 1915798"/>
              <a:gd name="connsiteY12" fmla="*/ 2268938 h 3837222"/>
              <a:gd name="connsiteX13" fmla="*/ 0 w 1915798"/>
              <a:gd name="connsiteY13" fmla="*/ 2099220 h 3837222"/>
              <a:gd name="connsiteX14" fmla="*/ 0 w 1915798"/>
              <a:gd name="connsiteY14" fmla="*/ 1745413 h 3837222"/>
              <a:gd name="connsiteX15" fmla="*/ 2369 w 1915798"/>
              <a:gd name="connsiteY15" fmla="*/ 1707425 h 3837222"/>
              <a:gd name="connsiteX16" fmla="*/ 1186246 w 1915798"/>
              <a:gd name="connsiteY16" fmla="*/ 141291 h 383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15798" h="3837222">
                <a:moveTo>
                  <a:pt x="1186246" y="141291"/>
                </a:moveTo>
                <a:cubicBezTo>
                  <a:pt x="1370258" y="66372"/>
                  <a:pt x="1559125" y="22081"/>
                  <a:pt x="1747192" y="6037"/>
                </a:cubicBezTo>
                <a:lnTo>
                  <a:pt x="1915798" y="0"/>
                </a:lnTo>
                <a:lnTo>
                  <a:pt x="1915798" y="665182"/>
                </a:lnTo>
                <a:lnTo>
                  <a:pt x="1803562" y="669200"/>
                </a:lnTo>
                <a:cubicBezTo>
                  <a:pt x="1680716" y="679680"/>
                  <a:pt x="1557349" y="708610"/>
                  <a:pt x="1437152" y="757548"/>
                </a:cubicBezTo>
                <a:cubicBezTo>
                  <a:pt x="796102" y="1018548"/>
                  <a:pt x="488011" y="1749804"/>
                  <a:pt x="749011" y="2390854"/>
                </a:cubicBezTo>
                <a:cubicBezTo>
                  <a:pt x="944761" y="2871641"/>
                  <a:pt x="1405031" y="3165140"/>
                  <a:pt x="1893373" y="3171730"/>
                </a:cubicBezTo>
                <a:lnTo>
                  <a:pt x="1915798" y="3170927"/>
                </a:lnTo>
                <a:lnTo>
                  <a:pt x="1915798" y="3836108"/>
                </a:lnTo>
                <a:lnTo>
                  <a:pt x="1884687" y="3837222"/>
                </a:lnTo>
                <a:cubicBezTo>
                  <a:pt x="1137071" y="3827133"/>
                  <a:pt x="432433" y="3377809"/>
                  <a:pt x="132754" y="2641760"/>
                </a:cubicBezTo>
                <a:cubicBezTo>
                  <a:pt x="82808" y="2519085"/>
                  <a:pt x="46475" y="2394252"/>
                  <a:pt x="23048" y="2268938"/>
                </a:cubicBezTo>
                <a:lnTo>
                  <a:pt x="0" y="2099220"/>
                </a:lnTo>
                <a:lnTo>
                  <a:pt x="0" y="1745413"/>
                </a:lnTo>
                <a:lnTo>
                  <a:pt x="2369" y="1707425"/>
                </a:lnTo>
                <a:cubicBezTo>
                  <a:pt x="77752" y="1030980"/>
                  <a:pt x="511534" y="415997"/>
                  <a:pt x="1186246" y="14129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A2668E-465D-4E99-AAFF-A15CA97671D5}"/>
              </a:ext>
            </a:extLst>
          </p:cNvPr>
          <p:cNvSpPr/>
          <p:nvPr/>
        </p:nvSpPr>
        <p:spPr>
          <a:xfrm>
            <a:off x="8211539" y="1650999"/>
            <a:ext cx="2163634" cy="4306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846A56-EB34-442D-B2AB-DF6237627CEF}"/>
              </a:ext>
            </a:extLst>
          </p:cNvPr>
          <p:cNvSpPr txBox="1"/>
          <p:nvPr/>
        </p:nvSpPr>
        <p:spPr>
          <a:xfrm>
            <a:off x="8638003" y="4179285"/>
            <a:ext cx="180601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2">
                    <a:lumMod val="60000"/>
                    <a:lumOff val="4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아트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A1137B-AE74-4254-8601-051E72727889}"/>
              </a:ext>
            </a:extLst>
          </p:cNvPr>
          <p:cNvSpPr txBox="1"/>
          <p:nvPr/>
        </p:nvSpPr>
        <p:spPr>
          <a:xfrm>
            <a:off x="1393085" y="4179285"/>
            <a:ext cx="289142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rgbClr val="FFC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기획</a:t>
            </a:r>
            <a:r>
              <a:rPr lang="en-US" altLang="ko-KR" sz="4000" b="1">
                <a:solidFill>
                  <a:srgbClr val="FFC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, </a:t>
            </a:r>
            <a:r>
              <a:rPr lang="ko-KR" altLang="en-US" sz="4000" b="1">
                <a:solidFill>
                  <a:srgbClr val="FFC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밸런스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A23B94-9C1B-4CA4-9CE6-E1ABF29E1DFA}"/>
              </a:ext>
            </a:extLst>
          </p:cNvPr>
          <p:cNvSpPr txBox="1"/>
          <p:nvPr/>
        </p:nvSpPr>
        <p:spPr>
          <a:xfrm>
            <a:off x="8570413" y="2974814"/>
            <a:ext cx="180601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>
                <a:solidFill>
                  <a:schemeClr val="bg1">
                    <a:lumMod val="7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90%</a:t>
            </a:r>
            <a:endParaRPr lang="ko-KR" altLang="en-US" sz="6000" b="1">
              <a:solidFill>
                <a:schemeClr val="bg1">
                  <a:lumMod val="7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85" name="그래픽 84" descr="이사회실 단색으로 채워진">
            <a:extLst>
              <a:ext uri="{FF2B5EF4-FFF2-40B4-BE49-F238E27FC236}">
                <a16:creationId xmlns:a16="http://schemas.microsoft.com/office/drawing/2014/main" id="{F0A52E7B-582F-46F3-87DA-3765EAAAF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8925" y="3262561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래픽 90" descr="큰 붓 단색으로 채워진">
            <a:extLst>
              <a:ext uri="{FF2B5EF4-FFF2-40B4-BE49-F238E27FC236}">
                <a16:creationId xmlns:a16="http://schemas.microsoft.com/office/drawing/2014/main" id="{B0106A97-CE42-468E-9D62-F3E3E7243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0288" y="3260987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BB07857-168B-48B7-BF2D-AAB0393561CA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4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6102738-F54D-4FCF-861B-4F02A2B09C8A}"/>
              </a:ext>
            </a:extLst>
          </p:cNvPr>
          <p:cNvGrpSpPr/>
          <p:nvPr/>
        </p:nvGrpSpPr>
        <p:grpSpPr>
          <a:xfrm>
            <a:off x="6292921" y="1399108"/>
            <a:ext cx="3837236" cy="4308747"/>
            <a:chOff x="6292921" y="1399108"/>
            <a:chExt cx="3837236" cy="43087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원형: 비어 있음 37">
              <a:extLst>
                <a:ext uri="{FF2B5EF4-FFF2-40B4-BE49-F238E27FC236}">
                  <a16:creationId xmlns:a16="http://schemas.microsoft.com/office/drawing/2014/main" id="{7C8F39F0-ACE0-4F88-8F37-9920C82DFA82}"/>
                </a:ext>
              </a:extLst>
            </p:cNvPr>
            <p:cNvSpPr/>
            <p:nvPr/>
          </p:nvSpPr>
          <p:spPr>
            <a:xfrm>
              <a:off x="6292921" y="1870619"/>
              <a:ext cx="3837236" cy="3837236"/>
            </a:xfrm>
            <a:prstGeom prst="donut">
              <a:avLst>
                <a:gd name="adj" fmla="val 1734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4CE04BA-BF31-4451-AB21-C82EEEC2E2B2}"/>
                </a:ext>
              </a:extLst>
            </p:cNvPr>
            <p:cNvSpPr/>
            <p:nvPr/>
          </p:nvSpPr>
          <p:spPr>
            <a:xfrm rot="1765025">
              <a:off x="6431005" y="1399108"/>
              <a:ext cx="1915798" cy="3837222"/>
            </a:xfrm>
            <a:custGeom>
              <a:avLst/>
              <a:gdLst>
                <a:gd name="connsiteX0" fmla="*/ 1186246 w 1915798"/>
                <a:gd name="connsiteY0" fmla="*/ 141291 h 3837222"/>
                <a:gd name="connsiteX1" fmla="*/ 1747192 w 1915798"/>
                <a:gd name="connsiteY1" fmla="*/ 6037 h 3837222"/>
                <a:gd name="connsiteX2" fmla="*/ 1915798 w 1915798"/>
                <a:gd name="connsiteY2" fmla="*/ 0 h 3837222"/>
                <a:gd name="connsiteX3" fmla="*/ 1915798 w 1915798"/>
                <a:gd name="connsiteY3" fmla="*/ 665182 h 3837222"/>
                <a:gd name="connsiteX4" fmla="*/ 1803562 w 1915798"/>
                <a:gd name="connsiteY4" fmla="*/ 669200 h 3837222"/>
                <a:gd name="connsiteX5" fmla="*/ 1437152 w 1915798"/>
                <a:gd name="connsiteY5" fmla="*/ 757548 h 3837222"/>
                <a:gd name="connsiteX6" fmla="*/ 749011 w 1915798"/>
                <a:gd name="connsiteY6" fmla="*/ 2390854 h 3837222"/>
                <a:gd name="connsiteX7" fmla="*/ 1893373 w 1915798"/>
                <a:gd name="connsiteY7" fmla="*/ 3171730 h 3837222"/>
                <a:gd name="connsiteX8" fmla="*/ 1915798 w 1915798"/>
                <a:gd name="connsiteY8" fmla="*/ 3170927 h 3837222"/>
                <a:gd name="connsiteX9" fmla="*/ 1915798 w 1915798"/>
                <a:gd name="connsiteY9" fmla="*/ 3836108 h 3837222"/>
                <a:gd name="connsiteX10" fmla="*/ 1884687 w 1915798"/>
                <a:gd name="connsiteY10" fmla="*/ 3837222 h 3837222"/>
                <a:gd name="connsiteX11" fmla="*/ 132754 w 1915798"/>
                <a:gd name="connsiteY11" fmla="*/ 2641760 h 3837222"/>
                <a:gd name="connsiteX12" fmla="*/ 23048 w 1915798"/>
                <a:gd name="connsiteY12" fmla="*/ 2268938 h 3837222"/>
                <a:gd name="connsiteX13" fmla="*/ 0 w 1915798"/>
                <a:gd name="connsiteY13" fmla="*/ 2099220 h 3837222"/>
                <a:gd name="connsiteX14" fmla="*/ 0 w 1915798"/>
                <a:gd name="connsiteY14" fmla="*/ 1745413 h 3837222"/>
                <a:gd name="connsiteX15" fmla="*/ 2369 w 1915798"/>
                <a:gd name="connsiteY15" fmla="*/ 1707425 h 3837222"/>
                <a:gd name="connsiteX16" fmla="*/ 1186246 w 1915798"/>
                <a:gd name="connsiteY16" fmla="*/ 141291 h 383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15798" h="3837222">
                  <a:moveTo>
                    <a:pt x="1186246" y="141291"/>
                  </a:moveTo>
                  <a:cubicBezTo>
                    <a:pt x="1370258" y="66372"/>
                    <a:pt x="1559125" y="22081"/>
                    <a:pt x="1747192" y="6037"/>
                  </a:cubicBezTo>
                  <a:lnTo>
                    <a:pt x="1915798" y="0"/>
                  </a:lnTo>
                  <a:lnTo>
                    <a:pt x="1915798" y="665182"/>
                  </a:lnTo>
                  <a:lnTo>
                    <a:pt x="1803562" y="669200"/>
                  </a:lnTo>
                  <a:cubicBezTo>
                    <a:pt x="1680716" y="679680"/>
                    <a:pt x="1557349" y="708610"/>
                    <a:pt x="1437152" y="757548"/>
                  </a:cubicBezTo>
                  <a:cubicBezTo>
                    <a:pt x="796102" y="1018548"/>
                    <a:pt x="488011" y="1749804"/>
                    <a:pt x="749011" y="2390854"/>
                  </a:cubicBezTo>
                  <a:cubicBezTo>
                    <a:pt x="944761" y="2871641"/>
                    <a:pt x="1405031" y="3165140"/>
                    <a:pt x="1893373" y="3171730"/>
                  </a:cubicBezTo>
                  <a:lnTo>
                    <a:pt x="1915798" y="3170927"/>
                  </a:lnTo>
                  <a:lnTo>
                    <a:pt x="1915798" y="3836108"/>
                  </a:lnTo>
                  <a:lnTo>
                    <a:pt x="1884687" y="3837222"/>
                  </a:lnTo>
                  <a:cubicBezTo>
                    <a:pt x="1137071" y="3827133"/>
                    <a:pt x="432433" y="3377809"/>
                    <a:pt x="132754" y="2641760"/>
                  </a:cubicBezTo>
                  <a:cubicBezTo>
                    <a:pt x="82808" y="2519085"/>
                    <a:pt x="46475" y="2394252"/>
                    <a:pt x="23048" y="2268938"/>
                  </a:cubicBezTo>
                  <a:lnTo>
                    <a:pt x="0" y="2099220"/>
                  </a:lnTo>
                  <a:lnTo>
                    <a:pt x="0" y="1745413"/>
                  </a:lnTo>
                  <a:lnTo>
                    <a:pt x="2369" y="1707425"/>
                  </a:lnTo>
                  <a:cubicBezTo>
                    <a:pt x="77752" y="1030980"/>
                    <a:pt x="511534" y="415997"/>
                    <a:pt x="1186246" y="14129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원형: 비어 있음 58">
            <a:extLst>
              <a:ext uri="{FF2B5EF4-FFF2-40B4-BE49-F238E27FC236}">
                <a16:creationId xmlns:a16="http://schemas.microsoft.com/office/drawing/2014/main" id="{05FC28BC-8098-4F1F-A261-6CDC84B5CC29}"/>
              </a:ext>
            </a:extLst>
          </p:cNvPr>
          <p:cNvSpPr/>
          <p:nvPr/>
        </p:nvSpPr>
        <p:spPr>
          <a:xfrm>
            <a:off x="6292921" y="1869543"/>
            <a:ext cx="3837236" cy="3837236"/>
          </a:xfrm>
          <a:prstGeom prst="donut">
            <a:avLst>
              <a:gd name="adj" fmla="val 17340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DC977A1C-67C7-4F7E-9354-A8F3CDFBAB43}"/>
              </a:ext>
            </a:extLst>
          </p:cNvPr>
          <p:cNvSpPr/>
          <p:nvPr/>
        </p:nvSpPr>
        <p:spPr>
          <a:xfrm>
            <a:off x="4177074" y="1885747"/>
            <a:ext cx="1830439" cy="3831266"/>
          </a:xfrm>
          <a:custGeom>
            <a:avLst/>
            <a:gdLst>
              <a:gd name="connsiteX0" fmla="*/ 0 w 1108441"/>
              <a:gd name="connsiteY0" fmla="*/ 0 h 2320062"/>
              <a:gd name="connsiteX1" fmla="*/ 64553 w 1108441"/>
              <a:gd name="connsiteY1" fmla="*/ 3260 h 2320062"/>
              <a:gd name="connsiteX2" fmla="*/ 1108441 w 1108441"/>
              <a:gd name="connsiteY2" fmla="*/ 1160031 h 2320062"/>
              <a:gd name="connsiteX3" fmla="*/ 64553 w 1108441"/>
              <a:gd name="connsiteY3" fmla="*/ 2316803 h 2320062"/>
              <a:gd name="connsiteX4" fmla="*/ 0 w 1108441"/>
              <a:gd name="connsiteY4" fmla="*/ 2320062 h 2320062"/>
              <a:gd name="connsiteX5" fmla="*/ 0 w 1108441"/>
              <a:gd name="connsiteY5" fmla="*/ 1914079 h 2320062"/>
              <a:gd name="connsiteX6" fmla="*/ 98737 w 1108441"/>
              <a:gd name="connsiteY6" fmla="*/ 1904125 h 2320062"/>
              <a:gd name="connsiteX7" fmla="*/ 705191 w 1108441"/>
              <a:gd name="connsiteY7" fmla="*/ 1160031 h 2320062"/>
              <a:gd name="connsiteX8" fmla="*/ 98737 w 1108441"/>
              <a:gd name="connsiteY8" fmla="*/ 415937 h 2320062"/>
              <a:gd name="connsiteX9" fmla="*/ 0 w 1108441"/>
              <a:gd name="connsiteY9" fmla="*/ 405984 h 232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8441" h="2320062">
                <a:moveTo>
                  <a:pt x="0" y="0"/>
                </a:moveTo>
                <a:lnTo>
                  <a:pt x="64553" y="3260"/>
                </a:lnTo>
                <a:cubicBezTo>
                  <a:pt x="650889" y="62805"/>
                  <a:pt x="1108441" y="557985"/>
                  <a:pt x="1108441" y="1160031"/>
                </a:cubicBezTo>
                <a:cubicBezTo>
                  <a:pt x="1108441" y="1762078"/>
                  <a:pt x="650889" y="2257257"/>
                  <a:pt x="64553" y="2316803"/>
                </a:cubicBezTo>
                <a:lnTo>
                  <a:pt x="0" y="2320062"/>
                </a:lnTo>
                <a:lnTo>
                  <a:pt x="0" y="1914079"/>
                </a:lnTo>
                <a:lnTo>
                  <a:pt x="98737" y="1904125"/>
                </a:lnTo>
                <a:cubicBezTo>
                  <a:pt x="444839" y="1833302"/>
                  <a:pt x="705191" y="1527071"/>
                  <a:pt x="705191" y="1160031"/>
                </a:cubicBezTo>
                <a:cubicBezTo>
                  <a:pt x="705191" y="792992"/>
                  <a:pt x="444839" y="486760"/>
                  <a:pt x="98737" y="415937"/>
                </a:cubicBezTo>
                <a:lnTo>
                  <a:pt x="0" y="40598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85F8D09A-1D64-4A7C-B55C-EFA74671035B}"/>
              </a:ext>
            </a:extLst>
          </p:cNvPr>
          <p:cNvSpPr/>
          <p:nvPr/>
        </p:nvSpPr>
        <p:spPr>
          <a:xfrm rot="18872850">
            <a:off x="3015213" y="1520901"/>
            <a:ext cx="2765102" cy="3620353"/>
          </a:xfrm>
          <a:custGeom>
            <a:avLst/>
            <a:gdLst>
              <a:gd name="connsiteX0" fmla="*/ 511661 w 1674436"/>
              <a:gd name="connsiteY0" fmla="*/ 0 h 2192342"/>
              <a:gd name="connsiteX1" fmla="*/ 1674436 w 1674436"/>
              <a:gd name="connsiteY1" fmla="*/ 1162775 h 2192342"/>
              <a:gd name="connsiteX2" fmla="*/ 1065909 w 1674436"/>
              <a:gd name="connsiteY2" fmla="*/ 2185210 h 2192342"/>
              <a:gd name="connsiteX3" fmla="*/ 1051103 w 1674436"/>
              <a:gd name="connsiteY3" fmla="*/ 2192342 h 2192342"/>
              <a:gd name="connsiteX4" fmla="*/ 867347 w 1674436"/>
              <a:gd name="connsiteY4" fmla="*/ 1830022 h 2192342"/>
              <a:gd name="connsiteX5" fmla="*/ 936319 w 1674436"/>
              <a:gd name="connsiteY5" fmla="*/ 1792585 h 2192342"/>
              <a:gd name="connsiteX6" fmla="*/ 1271186 w 1674436"/>
              <a:gd name="connsiteY6" fmla="*/ 1162775 h 2192342"/>
              <a:gd name="connsiteX7" fmla="*/ 511661 w 1674436"/>
              <a:gd name="connsiteY7" fmla="*/ 403250 h 2192342"/>
              <a:gd name="connsiteX8" fmla="*/ 216020 w 1674436"/>
              <a:gd name="connsiteY8" fmla="*/ 462938 h 2192342"/>
              <a:gd name="connsiteX9" fmla="*/ 183081 w 1674436"/>
              <a:gd name="connsiteY9" fmla="*/ 480816 h 2192342"/>
              <a:gd name="connsiteX10" fmla="*/ 0 w 1674436"/>
              <a:gd name="connsiteY10" fmla="*/ 119826 h 2192342"/>
              <a:gd name="connsiteX11" fmla="*/ 59057 w 1674436"/>
              <a:gd name="connsiteY11" fmla="*/ 91377 h 2192342"/>
              <a:gd name="connsiteX12" fmla="*/ 511661 w 1674436"/>
              <a:gd name="connsiteY12" fmla="*/ 0 h 219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4436" h="2192342">
                <a:moveTo>
                  <a:pt x="511661" y="0"/>
                </a:moveTo>
                <a:cubicBezTo>
                  <a:pt x="1153844" y="0"/>
                  <a:pt x="1674436" y="520592"/>
                  <a:pt x="1674436" y="1162775"/>
                </a:cubicBezTo>
                <a:cubicBezTo>
                  <a:pt x="1674436" y="1604276"/>
                  <a:pt x="1428374" y="1988306"/>
                  <a:pt x="1065909" y="2185210"/>
                </a:cubicBezTo>
                <a:lnTo>
                  <a:pt x="1051103" y="2192342"/>
                </a:lnTo>
                <a:lnTo>
                  <a:pt x="867347" y="1830022"/>
                </a:lnTo>
                <a:lnTo>
                  <a:pt x="936319" y="1792585"/>
                </a:lnTo>
                <a:cubicBezTo>
                  <a:pt x="1138354" y="1656093"/>
                  <a:pt x="1271186" y="1424947"/>
                  <a:pt x="1271186" y="1162775"/>
                </a:cubicBezTo>
                <a:cubicBezTo>
                  <a:pt x="1271186" y="743301"/>
                  <a:pt x="931135" y="403250"/>
                  <a:pt x="511661" y="403250"/>
                </a:cubicBezTo>
                <a:cubicBezTo>
                  <a:pt x="406793" y="403250"/>
                  <a:pt x="306888" y="424503"/>
                  <a:pt x="216020" y="462938"/>
                </a:cubicBezTo>
                <a:lnTo>
                  <a:pt x="183081" y="480816"/>
                </a:lnTo>
                <a:lnTo>
                  <a:pt x="0" y="119826"/>
                </a:lnTo>
                <a:lnTo>
                  <a:pt x="59057" y="91377"/>
                </a:lnTo>
                <a:cubicBezTo>
                  <a:pt x="198169" y="32537"/>
                  <a:pt x="351115" y="0"/>
                  <a:pt x="511661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6EA4202-83EB-4610-AF8E-2242A37B2D92}"/>
              </a:ext>
            </a:extLst>
          </p:cNvPr>
          <p:cNvSpPr/>
          <p:nvPr/>
        </p:nvSpPr>
        <p:spPr>
          <a:xfrm rot="16200000">
            <a:off x="229839" y="2217843"/>
            <a:ext cx="4678911" cy="33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FEDC79-DA61-446A-B4A5-81F2CF1584C4}"/>
              </a:ext>
            </a:extLst>
          </p:cNvPr>
          <p:cNvSpPr txBox="1"/>
          <p:nvPr/>
        </p:nvSpPr>
        <p:spPr>
          <a:xfrm>
            <a:off x="2429117" y="3021373"/>
            <a:ext cx="180601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>
                <a:solidFill>
                  <a:schemeClr val="bg1">
                    <a:lumMod val="7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60%</a:t>
            </a:r>
            <a:endParaRPr lang="ko-KR" altLang="en-US" sz="6000" b="1">
              <a:solidFill>
                <a:schemeClr val="bg1">
                  <a:lumMod val="7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40D8B98B-2A09-4FB3-BA6C-2619B02514A8}"/>
              </a:ext>
            </a:extLst>
          </p:cNvPr>
          <p:cNvSpPr/>
          <p:nvPr/>
        </p:nvSpPr>
        <p:spPr>
          <a:xfrm rot="1462054">
            <a:off x="6832267" y="1681327"/>
            <a:ext cx="1915799" cy="3835748"/>
          </a:xfrm>
          <a:custGeom>
            <a:avLst/>
            <a:gdLst>
              <a:gd name="connsiteX0" fmla="*/ 1126853 w 1915799"/>
              <a:gd name="connsiteY0" fmla="*/ 170783 h 3835748"/>
              <a:gd name="connsiteX1" fmla="*/ 1869345 w 1915799"/>
              <a:gd name="connsiteY1" fmla="*/ 0 h 3835748"/>
              <a:gd name="connsiteX2" fmla="*/ 1915798 w 1915799"/>
              <a:gd name="connsiteY2" fmla="*/ 1097 h 3835748"/>
              <a:gd name="connsiteX3" fmla="*/ 1915798 w 1915799"/>
              <a:gd name="connsiteY3" fmla="*/ 666026 h 3835748"/>
              <a:gd name="connsiteX4" fmla="*/ 1886376 w 1915799"/>
              <a:gd name="connsiteY4" fmla="*/ 665330 h 3835748"/>
              <a:gd name="connsiteX5" fmla="*/ 1401380 w 1915799"/>
              <a:gd name="connsiteY5" fmla="*/ 776886 h 3835748"/>
              <a:gd name="connsiteX6" fmla="*/ 776854 w 1915799"/>
              <a:gd name="connsiteY6" fmla="*/ 2435558 h 3835748"/>
              <a:gd name="connsiteX7" fmla="*/ 1828965 w 1915799"/>
              <a:gd name="connsiteY7" fmla="*/ 3168767 h 3835748"/>
              <a:gd name="connsiteX8" fmla="*/ 1915798 w 1915799"/>
              <a:gd name="connsiteY8" fmla="*/ 3170819 h 3835748"/>
              <a:gd name="connsiteX9" fmla="*/ 1915799 w 1915799"/>
              <a:gd name="connsiteY9" fmla="*/ 3835748 h 3835748"/>
              <a:gd name="connsiteX10" fmla="*/ 1781453 w 1915799"/>
              <a:gd name="connsiteY10" fmla="*/ 3832573 h 3835748"/>
              <a:gd name="connsiteX11" fmla="*/ 170751 w 1915799"/>
              <a:gd name="connsiteY11" fmla="*/ 2710085 h 3835748"/>
              <a:gd name="connsiteX12" fmla="*/ 13927 w 1915799"/>
              <a:gd name="connsiteY12" fmla="*/ 2154784 h 3835748"/>
              <a:gd name="connsiteX13" fmla="*/ 0 w 1915799"/>
              <a:gd name="connsiteY13" fmla="*/ 1968026 h 3835748"/>
              <a:gd name="connsiteX14" fmla="*/ 0 w 1915799"/>
              <a:gd name="connsiteY14" fmla="*/ 1966226 h 3835748"/>
              <a:gd name="connsiteX15" fmla="*/ 4366 w 1915799"/>
              <a:gd name="connsiteY15" fmla="*/ 1781485 h 3835748"/>
              <a:gd name="connsiteX16" fmla="*/ 1126853 w 1915799"/>
              <a:gd name="connsiteY16" fmla="*/ 170783 h 38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15799" h="3835748">
                <a:moveTo>
                  <a:pt x="1126853" y="170783"/>
                </a:moveTo>
                <a:cubicBezTo>
                  <a:pt x="1368160" y="61485"/>
                  <a:pt x="1620196" y="6267"/>
                  <a:pt x="1869345" y="0"/>
                </a:cubicBezTo>
                <a:lnTo>
                  <a:pt x="1915798" y="1097"/>
                </a:lnTo>
                <a:lnTo>
                  <a:pt x="1915798" y="666026"/>
                </a:lnTo>
                <a:lnTo>
                  <a:pt x="1886376" y="665330"/>
                </a:lnTo>
                <a:cubicBezTo>
                  <a:pt x="1723632" y="669424"/>
                  <a:pt x="1559002" y="705493"/>
                  <a:pt x="1401380" y="776886"/>
                </a:cubicBezTo>
                <a:cubicBezTo>
                  <a:pt x="770892" y="1062458"/>
                  <a:pt x="491283" y="1805070"/>
                  <a:pt x="776854" y="2435558"/>
                </a:cubicBezTo>
                <a:cubicBezTo>
                  <a:pt x="973185" y="2869019"/>
                  <a:pt x="1385539" y="3136634"/>
                  <a:pt x="1828965" y="3168767"/>
                </a:cubicBezTo>
                <a:lnTo>
                  <a:pt x="1915798" y="3170819"/>
                </a:lnTo>
                <a:lnTo>
                  <a:pt x="1915799" y="3835748"/>
                </a:lnTo>
                <a:lnTo>
                  <a:pt x="1781453" y="3832573"/>
                </a:lnTo>
                <a:cubicBezTo>
                  <a:pt x="1102601" y="3783380"/>
                  <a:pt x="471318" y="3373681"/>
                  <a:pt x="170751" y="2710085"/>
                </a:cubicBezTo>
                <a:cubicBezTo>
                  <a:pt x="88778" y="2529105"/>
                  <a:pt x="37224" y="2342090"/>
                  <a:pt x="13927" y="2154784"/>
                </a:cubicBezTo>
                <a:lnTo>
                  <a:pt x="0" y="1968026"/>
                </a:lnTo>
                <a:lnTo>
                  <a:pt x="0" y="1966226"/>
                </a:lnTo>
                <a:lnTo>
                  <a:pt x="4366" y="1781485"/>
                </a:lnTo>
                <a:cubicBezTo>
                  <a:pt x="53559" y="1102633"/>
                  <a:pt x="463258" y="471350"/>
                  <a:pt x="1126853" y="170783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원형: 비어 있음 76">
            <a:extLst>
              <a:ext uri="{FF2B5EF4-FFF2-40B4-BE49-F238E27FC236}">
                <a16:creationId xmlns:a16="http://schemas.microsoft.com/office/drawing/2014/main" id="{99B5D724-4493-44A6-AC4F-EFB087EF9813}"/>
              </a:ext>
            </a:extLst>
          </p:cNvPr>
          <p:cNvSpPr/>
          <p:nvPr/>
        </p:nvSpPr>
        <p:spPr>
          <a:xfrm>
            <a:off x="6292921" y="1879777"/>
            <a:ext cx="3837236" cy="3837236"/>
          </a:xfrm>
          <a:prstGeom prst="donut">
            <a:avLst>
              <a:gd name="adj" fmla="val 1734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B9CC8D8-22BB-4E12-BB91-1FF67029EDE1}"/>
              </a:ext>
            </a:extLst>
          </p:cNvPr>
          <p:cNvSpPr/>
          <p:nvPr/>
        </p:nvSpPr>
        <p:spPr>
          <a:xfrm rot="1765025">
            <a:off x="6431005" y="1408266"/>
            <a:ext cx="1915798" cy="3837222"/>
          </a:xfrm>
          <a:custGeom>
            <a:avLst/>
            <a:gdLst>
              <a:gd name="connsiteX0" fmla="*/ 1186246 w 1915798"/>
              <a:gd name="connsiteY0" fmla="*/ 141291 h 3837222"/>
              <a:gd name="connsiteX1" fmla="*/ 1747192 w 1915798"/>
              <a:gd name="connsiteY1" fmla="*/ 6037 h 3837222"/>
              <a:gd name="connsiteX2" fmla="*/ 1915798 w 1915798"/>
              <a:gd name="connsiteY2" fmla="*/ 0 h 3837222"/>
              <a:gd name="connsiteX3" fmla="*/ 1915798 w 1915798"/>
              <a:gd name="connsiteY3" fmla="*/ 665182 h 3837222"/>
              <a:gd name="connsiteX4" fmla="*/ 1803562 w 1915798"/>
              <a:gd name="connsiteY4" fmla="*/ 669200 h 3837222"/>
              <a:gd name="connsiteX5" fmla="*/ 1437152 w 1915798"/>
              <a:gd name="connsiteY5" fmla="*/ 757548 h 3837222"/>
              <a:gd name="connsiteX6" fmla="*/ 749011 w 1915798"/>
              <a:gd name="connsiteY6" fmla="*/ 2390854 h 3837222"/>
              <a:gd name="connsiteX7" fmla="*/ 1893373 w 1915798"/>
              <a:gd name="connsiteY7" fmla="*/ 3171730 h 3837222"/>
              <a:gd name="connsiteX8" fmla="*/ 1915798 w 1915798"/>
              <a:gd name="connsiteY8" fmla="*/ 3170927 h 3837222"/>
              <a:gd name="connsiteX9" fmla="*/ 1915798 w 1915798"/>
              <a:gd name="connsiteY9" fmla="*/ 3836108 h 3837222"/>
              <a:gd name="connsiteX10" fmla="*/ 1884687 w 1915798"/>
              <a:gd name="connsiteY10" fmla="*/ 3837222 h 3837222"/>
              <a:gd name="connsiteX11" fmla="*/ 132754 w 1915798"/>
              <a:gd name="connsiteY11" fmla="*/ 2641760 h 3837222"/>
              <a:gd name="connsiteX12" fmla="*/ 23048 w 1915798"/>
              <a:gd name="connsiteY12" fmla="*/ 2268938 h 3837222"/>
              <a:gd name="connsiteX13" fmla="*/ 0 w 1915798"/>
              <a:gd name="connsiteY13" fmla="*/ 2099220 h 3837222"/>
              <a:gd name="connsiteX14" fmla="*/ 0 w 1915798"/>
              <a:gd name="connsiteY14" fmla="*/ 1745413 h 3837222"/>
              <a:gd name="connsiteX15" fmla="*/ 2369 w 1915798"/>
              <a:gd name="connsiteY15" fmla="*/ 1707425 h 3837222"/>
              <a:gd name="connsiteX16" fmla="*/ 1186246 w 1915798"/>
              <a:gd name="connsiteY16" fmla="*/ 141291 h 383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15798" h="3837222">
                <a:moveTo>
                  <a:pt x="1186246" y="141291"/>
                </a:moveTo>
                <a:cubicBezTo>
                  <a:pt x="1370258" y="66372"/>
                  <a:pt x="1559125" y="22081"/>
                  <a:pt x="1747192" y="6037"/>
                </a:cubicBezTo>
                <a:lnTo>
                  <a:pt x="1915798" y="0"/>
                </a:lnTo>
                <a:lnTo>
                  <a:pt x="1915798" y="665182"/>
                </a:lnTo>
                <a:lnTo>
                  <a:pt x="1803562" y="669200"/>
                </a:lnTo>
                <a:cubicBezTo>
                  <a:pt x="1680716" y="679680"/>
                  <a:pt x="1557349" y="708610"/>
                  <a:pt x="1437152" y="757548"/>
                </a:cubicBezTo>
                <a:cubicBezTo>
                  <a:pt x="796102" y="1018548"/>
                  <a:pt x="488011" y="1749804"/>
                  <a:pt x="749011" y="2390854"/>
                </a:cubicBezTo>
                <a:cubicBezTo>
                  <a:pt x="944761" y="2871641"/>
                  <a:pt x="1405031" y="3165140"/>
                  <a:pt x="1893373" y="3171730"/>
                </a:cubicBezTo>
                <a:lnTo>
                  <a:pt x="1915798" y="3170927"/>
                </a:lnTo>
                <a:lnTo>
                  <a:pt x="1915798" y="3836108"/>
                </a:lnTo>
                <a:lnTo>
                  <a:pt x="1884687" y="3837222"/>
                </a:lnTo>
                <a:cubicBezTo>
                  <a:pt x="1137071" y="3827133"/>
                  <a:pt x="432433" y="3377809"/>
                  <a:pt x="132754" y="2641760"/>
                </a:cubicBezTo>
                <a:cubicBezTo>
                  <a:pt x="82808" y="2519085"/>
                  <a:pt x="46475" y="2394252"/>
                  <a:pt x="23048" y="2268938"/>
                </a:cubicBezTo>
                <a:lnTo>
                  <a:pt x="0" y="2099220"/>
                </a:lnTo>
                <a:lnTo>
                  <a:pt x="0" y="1745413"/>
                </a:lnTo>
                <a:lnTo>
                  <a:pt x="2369" y="1707425"/>
                </a:lnTo>
                <a:cubicBezTo>
                  <a:pt x="77752" y="1030980"/>
                  <a:pt x="511534" y="415997"/>
                  <a:pt x="1186246" y="14129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A2668E-465D-4E99-AAFF-A15CA97671D5}"/>
              </a:ext>
            </a:extLst>
          </p:cNvPr>
          <p:cNvSpPr/>
          <p:nvPr/>
        </p:nvSpPr>
        <p:spPr>
          <a:xfrm>
            <a:off x="8211539" y="845371"/>
            <a:ext cx="2855382" cy="5367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A23B94-9C1B-4CA4-9CE6-E1ABF29E1DFA}"/>
              </a:ext>
            </a:extLst>
          </p:cNvPr>
          <p:cNvSpPr txBox="1"/>
          <p:nvPr/>
        </p:nvSpPr>
        <p:spPr>
          <a:xfrm>
            <a:off x="8570413" y="2974814"/>
            <a:ext cx="180601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>
                <a:solidFill>
                  <a:schemeClr val="bg1">
                    <a:lumMod val="7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85%</a:t>
            </a:r>
            <a:endParaRPr lang="ko-KR" altLang="en-US" sz="6000" b="1">
              <a:solidFill>
                <a:schemeClr val="bg1">
                  <a:lumMod val="7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AA2243-6EEA-4AFA-8710-ABE4B0EE1981}"/>
              </a:ext>
            </a:extLst>
          </p:cNvPr>
          <p:cNvSpPr txBox="1"/>
          <p:nvPr/>
        </p:nvSpPr>
        <p:spPr>
          <a:xfrm>
            <a:off x="8572124" y="3896985"/>
            <a:ext cx="2044644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FF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UI</a:t>
            </a:r>
            <a:endParaRPr lang="ko-KR" altLang="en-US" sz="4000" b="1">
              <a:solidFill>
                <a:srgbClr val="FF0000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01A03C-D632-4601-AD55-CCF65CFD4D12}"/>
              </a:ext>
            </a:extLst>
          </p:cNvPr>
          <p:cNvSpPr txBox="1"/>
          <p:nvPr/>
        </p:nvSpPr>
        <p:spPr>
          <a:xfrm>
            <a:off x="849064" y="3896985"/>
            <a:ext cx="3837236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>
                    <a:lumMod val="7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Programming</a:t>
            </a:r>
            <a:endParaRPr lang="ko-KR" altLang="en-US" sz="4000" b="1">
              <a:solidFill>
                <a:schemeClr val="accent6">
                  <a:lumMod val="7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30" name="그래픽 29" descr="아키텍처 단색으로 채워진">
            <a:extLst>
              <a:ext uri="{FF2B5EF4-FFF2-40B4-BE49-F238E27FC236}">
                <a16:creationId xmlns:a16="http://schemas.microsoft.com/office/drawing/2014/main" id="{40EC3229-E80B-4CAA-8207-926E8ADBE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0555" y="3296815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3" name="그래픽 32" descr="벚꽃 단색으로 채워진">
            <a:extLst>
              <a:ext uri="{FF2B5EF4-FFF2-40B4-BE49-F238E27FC236}">
                <a16:creationId xmlns:a16="http://schemas.microsoft.com/office/drawing/2014/main" id="{506E64E3-06B1-41FD-8DBB-03D1A0870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2224" y="3330961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64E0789-D781-4C78-BC70-805C535C2B05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1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3D324E-F209-4E2D-BAB0-E77461530AC9}"/>
              </a:ext>
            </a:extLst>
          </p:cNvPr>
          <p:cNvGrpSpPr/>
          <p:nvPr/>
        </p:nvGrpSpPr>
        <p:grpSpPr>
          <a:xfrm>
            <a:off x="-1716072" y="-279400"/>
            <a:ext cx="15634746" cy="7454900"/>
            <a:chOff x="-1716072" y="-279400"/>
            <a:chExt cx="15634746" cy="74549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D5CB2F-F1FA-4742-8191-ADD18E5919AF}"/>
                </a:ext>
              </a:extLst>
            </p:cNvPr>
            <p:cNvGrpSpPr/>
            <p:nvPr/>
          </p:nvGrpSpPr>
          <p:grpSpPr>
            <a:xfrm>
              <a:off x="-1716072" y="-279400"/>
              <a:ext cx="15634746" cy="7454900"/>
              <a:chOff x="-1716072" y="-279400"/>
              <a:chExt cx="15634746" cy="7454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D400F3A9-003F-441A-B2EE-3A5A24A7D151}"/>
                  </a:ext>
                </a:extLst>
              </p:cNvPr>
              <p:cNvGrpSpPr/>
              <p:nvPr/>
            </p:nvGrpSpPr>
            <p:grpSpPr>
              <a:xfrm>
                <a:off x="-723900" y="-279400"/>
                <a:ext cx="13652500" cy="7454900"/>
                <a:chOff x="-723900" y="-279400"/>
                <a:chExt cx="13652500" cy="7454900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04AA91A4-27CD-42E5-A418-F5F0B19B4E01}"/>
                    </a:ext>
                  </a:extLst>
                </p:cNvPr>
                <p:cNvSpPr/>
                <p:nvPr/>
              </p:nvSpPr>
              <p:spPr>
                <a:xfrm>
                  <a:off x="-723900" y="-279400"/>
                  <a:ext cx="13652500" cy="7454900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F4967C37-E17A-47F1-9B06-61E94CF009D7}"/>
                    </a:ext>
                  </a:extLst>
                </p:cNvPr>
                <p:cNvSpPr/>
                <p:nvPr/>
              </p:nvSpPr>
              <p:spPr>
                <a:xfrm>
                  <a:off x="-381000" y="55768"/>
                  <a:ext cx="12903200" cy="680996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DC9B95F7-40EC-4008-92EB-16A9FC8555AF}"/>
                  </a:ext>
                </a:extLst>
              </p:cNvPr>
              <p:cNvSpPr/>
              <p:nvPr/>
            </p:nvSpPr>
            <p:spPr>
              <a:xfrm>
                <a:off x="-1716072" y="2737693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E9B98FCD-78F9-4F5D-A67B-EE248E4A90A3}"/>
                  </a:ext>
                </a:extLst>
              </p:cNvPr>
              <p:cNvSpPr/>
              <p:nvPr/>
            </p:nvSpPr>
            <p:spPr>
              <a:xfrm>
                <a:off x="12609002" y="2692075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AA290D2-50DF-4273-8866-ED2BD5E678C6}"/>
                </a:ext>
              </a:extLst>
            </p:cNvPr>
            <p:cNvSpPr/>
            <p:nvPr/>
          </p:nvSpPr>
          <p:spPr>
            <a:xfrm>
              <a:off x="0" y="2252633"/>
              <a:ext cx="12192000" cy="694024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CAF4B0-FAA6-4C37-8D4D-3F4316BEAEE8}"/>
                </a:ext>
              </a:extLst>
            </p:cNvPr>
            <p:cNvSpPr txBox="1"/>
            <p:nvPr/>
          </p:nvSpPr>
          <p:spPr>
            <a:xfrm>
              <a:off x="3984726" y="2444172"/>
              <a:ext cx="2001520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b="1"/>
                <a:t>스테이지선택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F102E9-AA1D-4469-8100-035C715AAD4C}"/>
                </a:ext>
              </a:extLst>
            </p:cNvPr>
            <p:cNvSpPr txBox="1"/>
            <p:nvPr/>
          </p:nvSpPr>
          <p:spPr>
            <a:xfrm>
              <a:off x="709818" y="189502"/>
              <a:ext cx="69154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Finger</a:t>
              </a:r>
              <a:r>
                <a:rPr lang="ko-KR" altLang="en-US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</a:t>
              </a:r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Kingdom</a:t>
              </a:r>
              <a:endPara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CD3DEB-6AE3-4503-906A-40CDC8D2C6C7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1003300"/>
              <a:ext cx="42037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F16625C-D693-4727-9EA1-C6246CA2B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213" y="4295984"/>
              <a:ext cx="2485007" cy="13978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그림 3" descr="텍스트, 레고, 장난감, 벡터그래픽이(가) 표시된 사진&#10;&#10;자동 생성된 설명">
              <a:extLst>
                <a:ext uri="{FF2B5EF4-FFF2-40B4-BE49-F238E27FC236}">
                  <a16:creationId xmlns:a16="http://schemas.microsoft.com/office/drawing/2014/main" id="{7C38F90B-CF7B-4BCB-B71C-C20EF7F1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4292" y="4295984"/>
              <a:ext cx="2469075" cy="14206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A95E3FB-8C11-415C-8EF4-D13D159C7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605" y="4265584"/>
              <a:ext cx="2541943" cy="14616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A88DDC7-89FC-438B-BF64-BCB51918D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9784" y="4232152"/>
              <a:ext cx="2671116" cy="14451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64EC6C-8735-4BE3-8B7C-A0ACA537621A}"/>
                </a:ext>
              </a:extLst>
            </p:cNvPr>
            <p:cNvSpPr txBox="1"/>
            <p:nvPr/>
          </p:nvSpPr>
          <p:spPr>
            <a:xfrm>
              <a:off x="1721931" y="2447405"/>
              <a:ext cx="2001520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b="1"/>
                <a:t>홈화면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B224F2-F073-4C10-B010-C643C09861AE}"/>
                </a:ext>
              </a:extLst>
            </p:cNvPr>
            <p:cNvSpPr txBox="1"/>
            <p:nvPr/>
          </p:nvSpPr>
          <p:spPr>
            <a:xfrm>
              <a:off x="6967233" y="2447430"/>
              <a:ext cx="2001520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b="1"/>
                <a:t>출전유닛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A2F08C-BA02-49CD-AD7C-A067B42411A9}"/>
                </a:ext>
              </a:extLst>
            </p:cNvPr>
            <p:cNvSpPr txBox="1"/>
            <p:nvPr/>
          </p:nvSpPr>
          <p:spPr>
            <a:xfrm>
              <a:off x="9361981" y="2437998"/>
              <a:ext cx="2001520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b="1"/>
                <a:t>전투화면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6F654C0-4745-4009-A46E-BA43508F2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5400" y="3401268"/>
              <a:ext cx="12216815" cy="68827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F88BE16-CFD3-4DF0-A40D-5033F8690440}"/>
                </a:ext>
              </a:extLst>
            </p:cNvPr>
            <p:cNvSpPr/>
            <p:nvPr/>
          </p:nvSpPr>
          <p:spPr>
            <a:xfrm>
              <a:off x="1883595" y="3297132"/>
              <a:ext cx="281679" cy="28613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464D86-2436-4095-A1BD-48FCF6FB53D1}"/>
                </a:ext>
              </a:extLst>
            </p:cNvPr>
            <p:cNvSpPr/>
            <p:nvPr/>
          </p:nvSpPr>
          <p:spPr>
            <a:xfrm>
              <a:off x="9849489" y="3270554"/>
              <a:ext cx="281679" cy="28613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75CF406-2EE5-448D-952E-6752FDE5F9AF}"/>
                </a:ext>
              </a:extLst>
            </p:cNvPr>
            <p:cNvSpPr/>
            <p:nvPr/>
          </p:nvSpPr>
          <p:spPr>
            <a:xfrm>
              <a:off x="7343629" y="3285933"/>
              <a:ext cx="281679" cy="28613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841591-FEF1-44D0-AAB3-507734C5AE55}"/>
                </a:ext>
              </a:extLst>
            </p:cNvPr>
            <p:cNvSpPr/>
            <p:nvPr/>
          </p:nvSpPr>
          <p:spPr>
            <a:xfrm>
              <a:off x="4587991" y="3285933"/>
              <a:ext cx="281679" cy="28613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화살표: 갈매기형 수장 43">
              <a:extLst>
                <a:ext uri="{FF2B5EF4-FFF2-40B4-BE49-F238E27FC236}">
                  <a16:creationId xmlns:a16="http://schemas.microsoft.com/office/drawing/2014/main" id="{10FCECB7-088C-4600-AFA7-E95A6397922E}"/>
                </a:ext>
              </a:extLst>
            </p:cNvPr>
            <p:cNvSpPr/>
            <p:nvPr/>
          </p:nvSpPr>
          <p:spPr>
            <a:xfrm>
              <a:off x="3206220" y="3306737"/>
              <a:ext cx="214458" cy="230910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화살표: 갈매기형 수장 46">
              <a:extLst>
                <a:ext uri="{FF2B5EF4-FFF2-40B4-BE49-F238E27FC236}">
                  <a16:creationId xmlns:a16="http://schemas.microsoft.com/office/drawing/2014/main" id="{9DD91110-F247-448F-BECE-33428CEC3A9E}"/>
                </a:ext>
              </a:extLst>
            </p:cNvPr>
            <p:cNvSpPr/>
            <p:nvPr/>
          </p:nvSpPr>
          <p:spPr>
            <a:xfrm>
              <a:off x="8675319" y="3323843"/>
              <a:ext cx="214458" cy="230910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화살표: 갈매기형 수장 47">
              <a:extLst>
                <a:ext uri="{FF2B5EF4-FFF2-40B4-BE49-F238E27FC236}">
                  <a16:creationId xmlns:a16="http://schemas.microsoft.com/office/drawing/2014/main" id="{AA3B43B5-D8FE-43F3-9ED9-E27DF8E6897B}"/>
                </a:ext>
              </a:extLst>
            </p:cNvPr>
            <p:cNvSpPr/>
            <p:nvPr/>
          </p:nvSpPr>
          <p:spPr>
            <a:xfrm>
              <a:off x="6100096" y="3323843"/>
              <a:ext cx="214458" cy="230910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3DA6FE-484A-415B-9F84-A3F744784663}"/>
                </a:ext>
              </a:extLst>
            </p:cNvPr>
            <p:cNvSpPr txBox="1"/>
            <p:nvPr/>
          </p:nvSpPr>
          <p:spPr>
            <a:xfrm>
              <a:off x="1709231" y="2435603"/>
              <a:ext cx="2001520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</a:rPr>
                <a:t>홈화면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8263A5-FF34-4ACC-8EDE-39EC094B7C20}"/>
                </a:ext>
              </a:extLst>
            </p:cNvPr>
            <p:cNvSpPr txBox="1"/>
            <p:nvPr/>
          </p:nvSpPr>
          <p:spPr>
            <a:xfrm>
              <a:off x="3972026" y="2431648"/>
              <a:ext cx="2001520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</a:rPr>
                <a:t>스테이지선택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813EFD-8188-466A-8DF8-1DAE278D5CBD}"/>
                </a:ext>
              </a:extLst>
            </p:cNvPr>
            <p:cNvSpPr txBox="1"/>
            <p:nvPr/>
          </p:nvSpPr>
          <p:spPr>
            <a:xfrm>
              <a:off x="6953916" y="2434705"/>
              <a:ext cx="2001520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</a:rPr>
                <a:t>출전유닛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85FAB7-D4BD-465A-9E88-FD8E66183E15}"/>
                </a:ext>
              </a:extLst>
            </p:cNvPr>
            <p:cNvSpPr txBox="1"/>
            <p:nvPr/>
          </p:nvSpPr>
          <p:spPr>
            <a:xfrm>
              <a:off x="9349281" y="2425298"/>
              <a:ext cx="2001520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</a:rPr>
                <a:t>전투화면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75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6501A48-1F69-4CD2-994D-112921C29ED2}"/>
              </a:ext>
            </a:extLst>
          </p:cNvPr>
          <p:cNvGrpSpPr/>
          <p:nvPr/>
        </p:nvGrpSpPr>
        <p:grpSpPr>
          <a:xfrm>
            <a:off x="-1716072" y="-279400"/>
            <a:ext cx="15634746" cy="7454900"/>
            <a:chOff x="-1716072" y="-279400"/>
            <a:chExt cx="15634746" cy="745490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F6E925B-94E4-4895-9473-DF048862CA88}"/>
                </a:ext>
              </a:extLst>
            </p:cNvPr>
            <p:cNvGrpSpPr/>
            <p:nvPr/>
          </p:nvGrpSpPr>
          <p:grpSpPr>
            <a:xfrm>
              <a:off x="-1716072" y="-279400"/>
              <a:ext cx="15634746" cy="7454900"/>
              <a:chOff x="-1716072" y="-279400"/>
              <a:chExt cx="15634746" cy="7454900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20251E30-D8A7-4AE5-B840-5102DD15F3C6}"/>
                  </a:ext>
                </a:extLst>
              </p:cNvPr>
              <p:cNvGrpSpPr/>
              <p:nvPr/>
            </p:nvGrpSpPr>
            <p:grpSpPr>
              <a:xfrm>
                <a:off x="-723900" y="-279400"/>
                <a:ext cx="13652500" cy="7454900"/>
                <a:chOff x="-723900" y="-279400"/>
                <a:chExt cx="13652500" cy="7454900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B6CDEF6B-9B32-4D49-9D2A-A5D0E20AA4F4}"/>
                    </a:ext>
                  </a:extLst>
                </p:cNvPr>
                <p:cNvSpPr/>
                <p:nvPr/>
              </p:nvSpPr>
              <p:spPr>
                <a:xfrm>
                  <a:off x="-723900" y="-279400"/>
                  <a:ext cx="13652500" cy="7454900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44F92E52-DBA8-47FF-AB93-473DB7B4DD43}"/>
                    </a:ext>
                  </a:extLst>
                </p:cNvPr>
                <p:cNvSpPr/>
                <p:nvPr/>
              </p:nvSpPr>
              <p:spPr>
                <a:xfrm>
                  <a:off x="-381000" y="55768"/>
                  <a:ext cx="12903200" cy="680996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999DB73C-8DCC-479D-8F4D-FC7937D19A10}"/>
                  </a:ext>
                </a:extLst>
              </p:cNvPr>
              <p:cNvSpPr/>
              <p:nvPr/>
            </p:nvSpPr>
            <p:spPr>
              <a:xfrm>
                <a:off x="-1716072" y="2737693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0BAAE99D-488C-4ED8-937C-B0932E6BD953}"/>
                  </a:ext>
                </a:extLst>
              </p:cNvPr>
              <p:cNvSpPr/>
              <p:nvPr/>
            </p:nvSpPr>
            <p:spPr>
              <a:xfrm>
                <a:off x="12609002" y="2692075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74D0B2A-47CC-492B-AE5D-435566B89ED2}"/>
                </a:ext>
              </a:extLst>
            </p:cNvPr>
            <p:cNvSpPr/>
            <p:nvPr/>
          </p:nvSpPr>
          <p:spPr>
            <a:xfrm>
              <a:off x="534310" y="4096939"/>
              <a:ext cx="2881211" cy="2273882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F102E9-AA1D-4469-8100-035C715AAD4C}"/>
                </a:ext>
              </a:extLst>
            </p:cNvPr>
            <p:cNvSpPr txBox="1"/>
            <p:nvPr/>
          </p:nvSpPr>
          <p:spPr>
            <a:xfrm>
              <a:off x="709818" y="189502"/>
              <a:ext cx="69154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Finger</a:t>
              </a:r>
              <a:r>
                <a:rPr lang="ko-KR" altLang="en-US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</a:t>
              </a:r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Kingdom</a:t>
              </a:r>
              <a:endPara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CD3DEB-6AE3-4503-906A-40CDC8D2C6C7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1003300"/>
              <a:ext cx="42037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F16625C-D693-4727-9EA1-C6246CA2B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97" y="2147537"/>
              <a:ext cx="3215969" cy="18089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6BC7176-3AC0-427A-B226-60F731C8AF1B}"/>
                </a:ext>
              </a:extLst>
            </p:cNvPr>
            <p:cNvGrpSpPr/>
            <p:nvPr/>
          </p:nvGrpSpPr>
          <p:grpSpPr>
            <a:xfrm>
              <a:off x="-93452" y="1491480"/>
              <a:ext cx="2451641" cy="523221"/>
              <a:chOff x="-93452" y="1491480"/>
              <a:chExt cx="2451641" cy="52322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5610E36-71BF-4F28-B2A5-C03DAF3EAD33}"/>
                  </a:ext>
                </a:extLst>
              </p:cNvPr>
              <p:cNvSpPr/>
              <p:nvPr/>
            </p:nvSpPr>
            <p:spPr>
              <a:xfrm>
                <a:off x="-93452" y="1491480"/>
                <a:ext cx="1886061" cy="523221"/>
              </a:xfrm>
              <a:prstGeom prst="rect">
                <a:avLst/>
              </a:prstGeom>
              <a:solidFill>
                <a:schemeClr val="accent6">
                  <a:lumMod val="75000"/>
                  <a:alpha val="47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F4171C-C4F9-47AB-A99A-5C9B4F4226C2}"/>
                  </a:ext>
                </a:extLst>
              </p:cNvPr>
              <p:cNvSpPr txBox="1"/>
              <p:nvPr/>
            </p:nvSpPr>
            <p:spPr>
              <a:xfrm>
                <a:off x="472128" y="1541855"/>
                <a:ext cx="18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>
                    <a:solidFill>
                      <a:schemeClr val="bg1">
                        <a:lumMod val="9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홈화면</a:t>
                </a: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620AEBD0-2665-4350-8F5A-DF1D7A69EF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642" y="1626453"/>
                <a:ext cx="0" cy="31551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E0F2FD3-824E-4D63-BFDB-9C2AA9C38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2812" t="77738" r="39126" b="12348"/>
            <a:stretch>
              <a:fillRect/>
            </a:stretch>
          </p:blipFill>
          <p:spPr>
            <a:xfrm>
              <a:off x="1352545" y="5664200"/>
              <a:ext cx="1214120" cy="381000"/>
            </a:xfrm>
            <a:custGeom>
              <a:avLst/>
              <a:gdLst>
                <a:gd name="connsiteX0" fmla="*/ 607060 w 1214120"/>
                <a:gd name="connsiteY0" fmla="*/ 0 h 381000"/>
                <a:gd name="connsiteX1" fmla="*/ 1214120 w 1214120"/>
                <a:gd name="connsiteY1" fmla="*/ 190500 h 381000"/>
                <a:gd name="connsiteX2" fmla="*/ 607060 w 1214120"/>
                <a:gd name="connsiteY2" fmla="*/ 381000 h 381000"/>
                <a:gd name="connsiteX3" fmla="*/ 0 w 1214120"/>
                <a:gd name="connsiteY3" fmla="*/ 190500 h 381000"/>
                <a:gd name="connsiteX4" fmla="*/ 607060 w 121412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120" h="381000">
                  <a:moveTo>
                    <a:pt x="607060" y="0"/>
                  </a:moveTo>
                  <a:cubicBezTo>
                    <a:pt x="942330" y="0"/>
                    <a:pt x="1214120" y="85290"/>
                    <a:pt x="1214120" y="190500"/>
                  </a:cubicBezTo>
                  <a:cubicBezTo>
                    <a:pt x="1214120" y="295710"/>
                    <a:pt x="942330" y="381000"/>
                    <a:pt x="607060" y="381000"/>
                  </a:cubicBezTo>
                  <a:cubicBezTo>
                    <a:pt x="271790" y="381000"/>
                    <a:pt x="0" y="295710"/>
                    <a:pt x="0" y="190500"/>
                  </a:cubicBezTo>
                  <a:cubicBezTo>
                    <a:pt x="0" y="85290"/>
                    <a:pt x="271790" y="0"/>
                    <a:pt x="607060" y="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C0ED8272-01FF-46DF-BEC2-7A35540C1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2753" t="64776" r="39185" b="25309"/>
            <a:stretch>
              <a:fillRect/>
            </a:stretch>
          </p:blipFill>
          <p:spPr>
            <a:xfrm>
              <a:off x="1337673" y="4964751"/>
              <a:ext cx="1214120" cy="381000"/>
            </a:xfrm>
            <a:custGeom>
              <a:avLst/>
              <a:gdLst>
                <a:gd name="connsiteX0" fmla="*/ 607060 w 1214120"/>
                <a:gd name="connsiteY0" fmla="*/ 0 h 381000"/>
                <a:gd name="connsiteX1" fmla="*/ 1214120 w 1214120"/>
                <a:gd name="connsiteY1" fmla="*/ 190500 h 381000"/>
                <a:gd name="connsiteX2" fmla="*/ 607060 w 1214120"/>
                <a:gd name="connsiteY2" fmla="*/ 381000 h 381000"/>
                <a:gd name="connsiteX3" fmla="*/ 0 w 1214120"/>
                <a:gd name="connsiteY3" fmla="*/ 190500 h 381000"/>
                <a:gd name="connsiteX4" fmla="*/ 607060 w 121412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120" h="381000">
                  <a:moveTo>
                    <a:pt x="607060" y="0"/>
                  </a:moveTo>
                  <a:cubicBezTo>
                    <a:pt x="942330" y="0"/>
                    <a:pt x="1214120" y="85290"/>
                    <a:pt x="1214120" y="190500"/>
                  </a:cubicBezTo>
                  <a:cubicBezTo>
                    <a:pt x="1214120" y="295710"/>
                    <a:pt x="942330" y="381000"/>
                    <a:pt x="607060" y="381000"/>
                  </a:cubicBezTo>
                  <a:cubicBezTo>
                    <a:pt x="271790" y="381000"/>
                    <a:pt x="0" y="295710"/>
                    <a:pt x="0" y="190500"/>
                  </a:cubicBezTo>
                  <a:cubicBezTo>
                    <a:pt x="0" y="85290"/>
                    <a:pt x="271790" y="0"/>
                    <a:pt x="607060" y="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CD23AA4-22BE-4639-8B0A-B06C472CF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2797" t="51515" r="39141" b="38570"/>
            <a:stretch>
              <a:fillRect/>
            </a:stretch>
          </p:blipFill>
          <p:spPr>
            <a:xfrm>
              <a:off x="1352545" y="4265302"/>
              <a:ext cx="1214120" cy="381000"/>
            </a:xfrm>
            <a:custGeom>
              <a:avLst/>
              <a:gdLst>
                <a:gd name="connsiteX0" fmla="*/ 607060 w 1214120"/>
                <a:gd name="connsiteY0" fmla="*/ 0 h 381000"/>
                <a:gd name="connsiteX1" fmla="*/ 1214120 w 1214120"/>
                <a:gd name="connsiteY1" fmla="*/ 190500 h 381000"/>
                <a:gd name="connsiteX2" fmla="*/ 607060 w 1214120"/>
                <a:gd name="connsiteY2" fmla="*/ 381000 h 381000"/>
                <a:gd name="connsiteX3" fmla="*/ 0 w 1214120"/>
                <a:gd name="connsiteY3" fmla="*/ 190500 h 381000"/>
                <a:gd name="connsiteX4" fmla="*/ 607060 w 121412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120" h="381000">
                  <a:moveTo>
                    <a:pt x="607060" y="0"/>
                  </a:moveTo>
                  <a:cubicBezTo>
                    <a:pt x="942330" y="0"/>
                    <a:pt x="1214120" y="85290"/>
                    <a:pt x="1214120" y="190500"/>
                  </a:cubicBezTo>
                  <a:cubicBezTo>
                    <a:pt x="1214120" y="295710"/>
                    <a:pt x="942330" y="381000"/>
                    <a:pt x="607060" y="381000"/>
                  </a:cubicBezTo>
                  <a:cubicBezTo>
                    <a:pt x="271790" y="381000"/>
                    <a:pt x="0" y="295710"/>
                    <a:pt x="0" y="190500"/>
                  </a:cubicBezTo>
                  <a:cubicBezTo>
                    <a:pt x="0" y="85290"/>
                    <a:pt x="271790" y="0"/>
                    <a:pt x="607060" y="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674D95F8-42DE-4BC8-9FB9-7FF06E849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4378" y="2147537"/>
              <a:ext cx="6721860" cy="384283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9853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55E4386-F1D8-488A-B6B3-57B9EFA018C2}"/>
              </a:ext>
            </a:extLst>
          </p:cNvPr>
          <p:cNvGrpSpPr/>
          <p:nvPr/>
        </p:nvGrpSpPr>
        <p:grpSpPr>
          <a:xfrm>
            <a:off x="-1716072" y="-279400"/>
            <a:ext cx="15634746" cy="7454900"/>
            <a:chOff x="-1716072" y="-279400"/>
            <a:chExt cx="15634746" cy="745490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2FA817F-0046-4DD3-B233-8BF6BFDD63DE}"/>
                </a:ext>
              </a:extLst>
            </p:cNvPr>
            <p:cNvGrpSpPr/>
            <p:nvPr/>
          </p:nvGrpSpPr>
          <p:grpSpPr>
            <a:xfrm>
              <a:off x="-1716072" y="-279400"/>
              <a:ext cx="15634746" cy="7454900"/>
              <a:chOff x="-1716072" y="-279400"/>
              <a:chExt cx="15634746" cy="74549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DEFE67F1-4319-49A9-95CA-F8E43C490BE3}"/>
                  </a:ext>
                </a:extLst>
              </p:cNvPr>
              <p:cNvGrpSpPr/>
              <p:nvPr/>
            </p:nvGrpSpPr>
            <p:grpSpPr>
              <a:xfrm>
                <a:off x="-723900" y="-279400"/>
                <a:ext cx="13652500" cy="7454900"/>
                <a:chOff x="-723900" y="-279400"/>
                <a:chExt cx="13652500" cy="7454900"/>
              </a:xfrm>
            </p:grpSpPr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0CFDE5F6-D3EA-423E-9315-86EDA599E0F4}"/>
                    </a:ext>
                  </a:extLst>
                </p:cNvPr>
                <p:cNvSpPr/>
                <p:nvPr/>
              </p:nvSpPr>
              <p:spPr>
                <a:xfrm>
                  <a:off x="-723900" y="-279400"/>
                  <a:ext cx="13652500" cy="7454900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43F0AE73-1824-43A4-8894-484CEB72D636}"/>
                    </a:ext>
                  </a:extLst>
                </p:cNvPr>
                <p:cNvSpPr/>
                <p:nvPr/>
              </p:nvSpPr>
              <p:spPr>
                <a:xfrm>
                  <a:off x="-381000" y="55768"/>
                  <a:ext cx="12903200" cy="680996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E67698C3-DE16-4710-BC2D-A63E04637925}"/>
                  </a:ext>
                </a:extLst>
              </p:cNvPr>
              <p:cNvSpPr/>
              <p:nvPr/>
            </p:nvSpPr>
            <p:spPr>
              <a:xfrm>
                <a:off x="-1716072" y="2737693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5326BAF-7701-4F2B-ADD4-65B020F328E1}"/>
                  </a:ext>
                </a:extLst>
              </p:cNvPr>
              <p:cNvSpPr/>
              <p:nvPr/>
            </p:nvSpPr>
            <p:spPr>
              <a:xfrm>
                <a:off x="12609002" y="2692075"/>
                <a:ext cx="1309672" cy="169114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FA9F325-DEFF-49A6-B044-7A00F5291B94}"/>
                </a:ext>
              </a:extLst>
            </p:cNvPr>
            <p:cNvSpPr/>
            <p:nvPr/>
          </p:nvSpPr>
          <p:spPr>
            <a:xfrm>
              <a:off x="3119223" y="1626453"/>
              <a:ext cx="3065246" cy="3677067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F102E9-AA1D-4469-8100-035C715AAD4C}"/>
                </a:ext>
              </a:extLst>
            </p:cNvPr>
            <p:cNvSpPr txBox="1"/>
            <p:nvPr/>
          </p:nvSpPr>
          <p:spPr>
            <a:xfrm>
              <a:off x="709818" y="189502"/>
              <a:ext cx="69154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Finger</a:t>
              </a:r>
              <a:r>
                <a:rPr lang="ko-KR" altLang="en-US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</a:t>
              </a:r>
              <a:r>
                <a:rPr lang="en-US" altLang="ko-KR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Kingdom</a:t>
              </a:r>
              <a:endPara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CD3DEB-6AE3-4503-906A-40CDC8D2C6C7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1003300"/>
              <a:ext cx="42037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09EA202-E45A-4E9A-BCD5-DF710534B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60" y="2220374"/>
              <a:ext cx="2525667" cy="14206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그림 3" descr="텍스트, 레고, 장난감, 벡터그래픽이(가) 표시된 사진&#10;&#10;자동 생성된 설명">
              <a:extLst>
                <a:ext uri="{FF2B5EF4-FFF2-40B4-BE49-F238E27FC236}">
                  <a16:creationId xmlns:a16="http://schemas.microsoft.com/office/drawing/2014/main" id="{7C38F90B-CF7B-4BCB-B71C-C20EF7F1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10" y="3808847"/>
              <a:ext cx="2469075" cy="14206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그림 33" descr="텍스트, 레고, 장난감, 벡터그래픽이(가) 표시된 사진&#10;&#10;자동 생성된 설명">
              <a:extLst>
                <a:ext uri="{FF2B5EF4-FFF2-40B4-BE49-F238E27FC236}">
                  <a16:creationId xmlns:a16="http://schemas.microsoft.com/office/drawing/2014/main" id="{008FA949-7E16-463E-8244-4B49D501C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2781" y="1269026"/>
              <a:ext cx="3965488" cy="22817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그림 11" descr="텍스트, 장난감, 벡터그래픽이(가) 표시된 사진&#10;&#10;자동 생성된 설명">
              <a:extLst>
                <a:ext uri="{FF2B5EF4-FFF2-40B4-BE49-F238E27FC236}">
                  <a16:creationId xmlns:a16="http://schemas.microsoft.com/office/drawing/2014/main" id="{1B6B5CD5-32D6-4D20-93B9-4B40FEE6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6820" y="3922379"/>
              <a:ext cx="3981891" cy="22817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그림 17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59C86038-1F1F-4C6C-902E-9631258B3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166" y="2171368"/>
              <a:ext cx="1143000" cy="1143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DBEBED1-B086-4726-A1D4-239394C92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492" y="2520202"/>
              <a:ext cx="428625" cy="5715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B260553-81A6-40A1-B79B-12E9EC2EA26F}"/>
                </a:ext>
              </a:extLst>
            </p:cNvPr>
            <p:cNvGrpSpPr/>
            <p:nvPr/>
          </p:nvGrpSpPr>
          <p:grpSpPr>
            <a:xfrm>
              <a:off x="3538010" y="3553487"/>
              <a:ext cx="2474072" cy="1345492"/>
              <a:chOff x="3293777" y="4081417"/>
              <a:chExt cx="2474072" cy="1345492"/>
            </a:xfrm>
            <a:effectLst/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6078AD-7B8D-4E13-A96D-6609553060F8}"/>
                  </a:ext>
                </a:extLst>
              </p:cNvPr>
              <p:cNvSpPr txBox="1"/>
              <p:nvPr/>
            </p:nvSpPr>
            <p:spPr>
              <a:xfrm>
                <a:off x="3293777" y="4081417"/>
                <a:ext cx="1886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>
                    <a:solidFill>
                      <a:schemeClr val="bg1">
                        <a:lumMod val="9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스테이지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83C5A9-52FF-479F-9673-3B729D47DAE6}"/>
                  </a:ext>
                </a:extLst>
              </p:cNvPr>
              <p:cNvSpPr txBox="1"/>
              <p:nvPr/>
            </p:nvSpPr>
            <p:spPr>
              <a:xfrm>
                <a:off x="3298774" y="4626689"/>
                <a:ext cx="246907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스테이지를 클리어하면 </a:t>
                </a:r>
                <a:endPara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  <a:p>
                <a:r>
                  <a:rPr lang="ko-KR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다음 스테이지가 열린다</a:t>
                </a:r>
                <a:r>
                  <a:rPr lang="en-US" altLang="ko-KR" sz="2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.</a:t>
                </a:r>
                <a:endParaRPr lang="ko-KR" altLang="en-US" sz="28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257DE07-0B65-4BB6-B202-EB03FEDFC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3777" y="4626689"/>
                <a:ext cx="0" cy="80022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3B69ADA-22AB-467A-95CB-D74859923BE6}"/>
                </a:ext>
              </a:extLst>
            </p:cNvPr>
            <p:cNvGrpSpPr/>
            <p:nvPr/>
          </p:nvGrpSpPr>
          <p:grpSpPr>
            <a:xfrm>
              <a:off x="-93452" y="1491480"/>
              <a:ext cx="2451641" cy="523221"/>
              <a:chOff x="-93452" y="1491480"/>
              <a:chExt cx="2451641" cy="52322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41DBB1F-F116-4EE7-A39D-BA19625FC1F2}"/>
                  </a:ext>
                </a:extLst>
              </p:cNvPr>
              <p:cNvSpPr/>
              <p:nvPr/>
            </p:nvSpPr>
            <p:spPr>
              <a:xfrm>
                <a:off x="-93452" y="1491480"/>
                <a:ext cx="1886061" cy="523221"/>
              </a:xfrm>
              <a:prstGeom prst="rect">
                <a:avLst/>
              </a:prstGeom>
              <a:solidFill>
                <a:schemeClr val="accent6">
                  <a:lumMod val="75000"/>
                  <a:alpha val="47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F6AAFD3-AC21-433C-8878-7B98EA2D4E41}"/>
                  </a:ext>
                </a:extLst>
              </p:cNvPr>
              <p:cNvSpPr txBox="1"/>
              <p:nvPr/>
            </p:nvSpPr>
            <p:spPr>
              <a:xfrm>
                <a:off x="472128" y="1541855"/>
                <a:ext cx="18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>
                    <a:solidFill>
                      <a:schemeClr val="bg1">
                        <a:lumMod val="95000"/>
                      </a:schemeClr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스테이지</a:t>
                </a: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A4CC138-5E24-4AD9-BE9C-42A35BF2C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642" y="1626453"/>
                <a:ext cx="0" cy="31551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3803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363</Words>
  <Application>Microsoft Office PowerPoint</Application>
  <PresentationFormat>와이드스크린</PresentationFormat>
  <Paragraphs>144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한컴 윤체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이영규</dc:creator>
  <cp:lastModifiedBy>이영규</cp:lastModifiedBy>
  <cp:revision>34</cp:revision>
  <dcterms:created xsi:type="dcterms:W3CDTF">2021-08-01T10:17:13Z</dcterms:created>
  <dcterms:modified xsi:type="dcterms:W3CDTF">2021-08-07T04:02:27Z</dcterms:modified>
</cp:coreProperties>
</file>