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6" r:id="rId2"/>
    <p:sldId id="363" r:id="rId3"/>
    <p:sldId id="261" r:id="rId4"/>
    <p:sldId id="262" r:id="rId5"/>
    <p:sldId id="265" r:id="rId6"/>
    <p:sldId id="364" r:id="rId7"/>
    <p:sldId id="365" r:id="rId8"/>
    <p:sldId id="370" r:id="rId9"/>
    <p:sldId id="374" r:id="rId10"/>
    <p:sldId id="375" r:id="rId11"/>
    <p:sldId id="373" r:id="rId12"/>
    <p:sldId id="376" r:id="rId13"/>
    <p:sldId id="372" r:id="rId14"/>
    <p:sldId id="371" r:id="rId15"/>
    <p:sldId id="380" r:id="rId16"/>
    <p:sldId id="366" r:id="rId17"/>
    <p:sldId id="367" r:id="rId18"/>
    <p:sldId id="334" r:id="rId19"/>
    <p:sldId id="377" r:id="rId20"/>
    <p:sldId id="325" r:id="rId21"/>
    <p:sldId id="378" r:id="rId22"/>
    <p:sldId id="379" r:id="rId23"/>
    <p:sldId id="3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 initials="A" lastIdx="2" clrIdx="0"/>
  <p:cmAuthor id="2" name="LAPTOP LENOVO" initials="LL" lastIdx="1" clrIdx="1">
    <p:extLst>
      <p:ext uri="{19B8F6BF-5375-455C-9EA6-DF929625EA0E}">
        <p15:presenceInfo xmlns:p15="http://schemas.microsoft.com/office/powerpoint/2012/main" userId="9f70dff39c1933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67F99-395A-424A-91B6-BC607EF60A70}" v="199" dt="2022-08-14T04:12:14.791"/>
    <p1510:client id="{93E381A2-E397-4AAA-A300-8BBE1766BFCA}" v="6" dt="2022-08-13T14:44:26.825"/>
    <p1510:client id="{A02D59C2-5D4B-4339-B403-E870E551EB94}" v="65" dt="2022-08-14T02:35:35.078"/>
    <p1510:client id="{F07B5130-767A-4689-9AB0-76C63CB50099}" v="915" dt="2022-08-13T14:32:05.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5274" autoAdjust="0"/>
  </p:normalViewPr>
  <p:slideViewPr>
    <p:cSldViewPr snapToGrid="0">
      <p:cViewPr varScale="1">
        <p:scale>
          <a:sx n="82" d="100"/>
          <a:sy n="82" d="100"/>
        </p:scale>
        <p:origin x="66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ải" userId="5bc599633d5e09a7" providerId="Windows Live" clId="Web-{A02D59C2-5D4B-4339-B403-E870E551EB94}"/>
    <pc:docChg chg="delSld modSld">
      <pc:chgData name="Nguyễn Hải" userId="5bc599633d5e09a7" providerId="Windows Live" clId="Web-{A02D59C2-5D4B-4339-B403-E870E551EB94}" dt="2022-08-14T02:35:35.078" v="40"/>
      <pc:docMkLst>
        <pc:docMk/>
      </pc:docMkLst>
      <pc:sldChg chg="delSp">
        <pc:chgData name="Nguyễn Hải" userId="5bc599633d5e09a7" providerId="Windows Live" clId="Web-{A02D59C2-5D4B-4339-B403-E870E551EB94}" dt="2022-08-14T02:32:14.196" v="3"/>
        <pc:sldMkLst>
          <pc:docMk/>
          <pc:sldMk cId="0" sldId="261"/>
        </pc:sldMkLst>
        <pc:spChg chg="del">
          <ac:chgData name="Nguyễn Hải" userId="5bc599633d5e09a7" providerId="Windows Live" clId="Web-{A02D59C2-5D4B-4339-B403-E870E551EB94}" dt="2022-08-14T02:32:14.196" v="3"/>
          <ac:spMkLst>
            <pc:docMk/>
            <pc:sldMk cId="0" sldId="261"/>
            <ac:spMk id="7" creationId="{00000000-0000-0000-0000-000000000000}"/>
          </ac:spMkLst>
        </pc:spChg>
      </pc:sldChg>
      <pc:sldChg chg="delSp">
        <pc:chgData name="Nguyễn Hải" userId="5bc599633d5e09a7" providerId="Windows Live" clId="Web-{A02D59C2-5D4B-4339-B403-E870E551EB94}" dt="2022-08-14T02:32:18.493" v="4"/>
        <pc:sldMkLst>
          <pc:docMk/>
          <pc:sldMk cId="0" sldId="262"/>
        </pc:sldMkLst>
        <pc:spChg chg="del">
          <ac:chgData name="Nguyễn Hải" userId="5bc599633d5e09a7" providerId="Windows Live" clId="Web-{A02D59C2-5D4B-4339-B403-E870E551EB94}" dt="2022-08-14T02:32:18.493" v="4"/>
          <ac:spMkLst>
            <pc:docMk/>
            <pc:sldMk cId="0" sldId="262"/>
            <ac:spMk id="7" creationId="{00000000-0000-0000-0000-000000000000}"/>
          </ac:spMkLst>
        </pc:spChg>
      </pc:sldChg>
      <pc:sldChg chg="delSp">
        <pc:chgData name="Nguyễn Hải" userId="5bc599633d5e09a7" providerId="Windows Live" clId="Web-{A02D59C2-5D4B-4339-B403-E870E551EB94}" dt="2022-08-14T02:33:08.323" v="13"/>
        <pc:sldMkLst>
          <pc:docMk/>
          <pc:sldMk cId="0" sldId="264"/>
        </pc:sldMkLst>
        <pc:spChg chg="del">
          <ac:chgData name="Nguyễn Hải" userId="5bc599633d5e09a7" providerId="Windows Live" clId="Web-{A02D59C2-5D4B-4339-B403-E870E551EB94}" dt="2022-08-14T02:33:08.323" v="13"/>
          <ac:spMkLst>
            <pc:docMk/>
            <pc:sldMk cId="0" sldId="264"/>
            <ac:spMk id="7" creationId="{00000000-0000-0000-0000-000000000000}"/>
          </ac:spMkLst>
        </pc:spChg>
      </pc:sldChg>
      <pc:sldChg chg="delSp">
        <pc:chgData name="Nguyễn Hải" userId="5bc599633d5e09a7" providerId="Windows Live" clId="Web-{A02D59C2-5D4B-4339-B403-E870E551EB94}" dt="2022-08-14T02:32:23.290" v="5"/>
        <pc:sldMkLst>
          <pc:docMk/>
          <pc:sldMk cId="0" sldId="265"/>
        </pc:sldMkLst>
        <pc:spChg chg="del">
          <ac:chgData name="Nguyễn Hải" userId="5bc599633d5e09a7" providerId="Windows Live" clId="Web-{A02D59C2-5D4B-4339-B403-E870E551EB94}" dt="2022-08-14T02:32:23.290" v="5"/>
          <ac:spMkLst>
            <pc:docMk/>
            <pc:sldMk cId="0" sldId="265"/>
            <ac:spMk id="7" creationId="{00000000-0000-0000-0000-000000000000}"/>
          </ac:spMkLst>
        </pc:spChg>
      </pc:sldChg>
      <pc:sldChg chg="delSp modSp">
        <pc:chgData name="Nguyễn Hải" userId="5bc599633d5e09a7" providerId="Windows Live" clId="Web-{A02D59C2-5D4B-4339-B403-E870E551EB94}" dt="2022-08-14T02:31:51.117" v="1" actId="1076"/>
        <pc:sldMkLst>
          <pc:docMk/>
          <pc:sldMk cId="0" sldId="286"/>
        </pc:sldMkLst>
        <pc:spChg chg="del">
          <ac:chgData name="Nguyễn Hải" userId="5bc599633d5e09a7" providerId="Windows Live" clId="Web-{A02D59C2-5D4B-4339-B403-E870E551EB94}" dt="2022-08-14T02:31:45.054" v="0"/>
          <ac:spMkLst>
            <pc:docMk/>
            <pc:sldMk cId="0" sldId="286"/>
            <ac:spMk id="14" creationId="{00000000-0000-0000-0000-000000000000}"/>
          </ac:spMkLst>
        </pc:spChg>
        <pc:spChg chg="mod">
          <ac:chgData name="Nguyễn Hải" userId="5bc599633d5e09a7" providerId="Windows Live" clId="Web-{A02D59C2-5D4B-4339-B403-E870E551EB94}" dt="2022-08-14T02:31:51.117" v="1" actId="1076"/>
          <ac:spMkLst>
            <pc:docMk/>
            <pc:sldMk cId="0" sldId="286"/>
            <ac:spMk id="15" creationId="{00000000-0000-0000-0000-000000000000}"/>
          </ac:spMkLst>
        </pc:spChg>
      </pc:sldChg>
      <pc:sldChg chg="delSp">
        <pc:chgData name="Nguyễn Hải" userId="5bc599633d5e09a7" providerId="Windows Live" clId="Web-{A02D59C2-5D4B-4339-B403-E870E551EB94}" dt="2022-08-14T02:32:38.900" v="7"/>
        <pc:sldMkLst>
          <pc:docMk/>
          <pc:sldMk cId="0" sldId="317"/>
        </pc:sldMkLst>
        <pc:spChg chg="del">
          <ac:chgData name="Nguyễn Hải" userId="5bc599633d5e09a7" providerId="Windows Live" clId="Web-{A02D59C2-5D4B-4339-B403-E870E551EB94}" dt="2022-08-14T02:32:38.900" v="7"/>
          <ac:spMkLst>
            <pc:docMk/>
            <pc:sldMk cId="0" sldId="317"/>
            <ac:spMk id="7" creationId="{00000000-0000-0000-0000-000000000000}"/>
          </ac:spMkLst>
        </pc:spChg>
      </pc:sldChg>
      <pc:sldChg chg="delSp modSp del">
        <pc:chgData name="Nguyễn Hải" userId="5bc599633d5e09a7" providerId="Windows Live" clId="Web-{A02D59C2-5D4B-4339-B403-E870E551EB94}" dt="2022-08-14T02:35:32.891" v="39"/>
        <pc:sldMkLst>
          <pc:docMk/>
          <pc:sldMk cId="0" sldId="336"/>
        </pc:sldMkLst>
        <pc:spChg chg="del mod">
          <ac:chgData name="Nguyễn Hải" userId="5bc599633d5e09a7" providerId="Windows Live" clId="Web-{A02D59C2-5D4B-4339-B403-E870E551EB94}" dt="2022-08-14T02:33:21.933" v="15"/>
          <ac:spMkLst>
            <pc:docMk/>
            <pc:sldMk cId="0" sldId="336"/>
            <ac:spMk id="7" creationId="{00000000-0000-0000-0000-000000000000}"/>
          </ac:spMkLst>
        </pc:spChg>
      </pc:sldChg>
      <pc:sldChg chg="delSp del">
        <pc:chgData name="Nguyễn Hải" userId="5bc599633d5e09a7" providerId="Windows Live" clId="Web-{A02D59C2-5D4B-4339-B403-E870E551EB94}" dt="2022-08-14T02:35:35.078" v="40"/>
        <pc:sldMkLst>
          <pc:docMk/>
          <pc:sldMk cId="0" sldId="337"/>
        </pc:sldMkLst>
        <pc:spChg chg="del">
          <ac:chgData name="Nguyễn Hải" userId="5bc599633d5e09a7" providerId="Windows Live" clId="Web-{A02D59C2-5D4B-4339-B403-E870E551EB94}" dt="2022-08-14T02:33:27.808" v="16"/>
          <ac:spMkLst>
            <pc:docMk/>
            <pc:sldMk cId="0" sldId="337"/>
            <ac:spMk id="7" creationId="{00000000-0000-0000-0000-000000000000}"/>
          </ac:spMkLst>
        </pc:spChg>
      </pc:sldChg>
      <pc:sldChg chg="delSp modSp">
        <pc:chgData name="Nguyễn Hải" userId="5bc599633d5e09a7" providerId="Windows Live" clId="Web-{A02D59C2-5D4B-4339-B403-E870E551EB94}" dt="2022-08-14T02:35:21.031" v="38" actId="20577"/>
        <pc:sldMkLst>
          <pc:docMk/>
          <pc:sldMk cId="0" sldId="362"/>
        </pc:sldMkLst>
        <pc:spChg chg="del mod">
          <ac:chgData name="Nguyễn Hải" userId="5bc599633d5e09a7" providerId="Windows Live" clId="Web-{A02D59C2-5D4B-4339-B403-E870E551EB94}" dt="2022-08-14T02:34:42.545" v="30"/>
          <ac:spMkLst>
            <pc:docMk/>
            <pc:sldMk cId="0" sldId="362"/>
            <ac:spMk id="2" creationId="{00000000-0000-0000-0000-000000000000}"/>
          </ac:spMkLst>
        </pc:spChg>
        <pc:spChg chg="del">
          <ac:chgData name="Nguyễn Hải" userId="5bc599633d5e09a7" providerId="Windows Live" clId="Web-{A02D59C2-5D4B-4339-B403-E870E551EB94}" dt="2022-08-14T02:34:59.624" v="32"/>
          <ac:spMkLst>
            <pc:docMk/>
            <pc:sldMk cId="0" sldId="362"/>
            <ac:spMk id="3" creationId="{00000000-0000-0000-0000-000000000000}"/>
          </ac:spMkLst>
        </pc:spChg>
        <pc:spChg chg="del">
          <ac:chgData name="Nguyễn Hải" userId="5bc599633d5e09a7" providerId="Windows Live" clId="Web-{A02D59C2-5D4B-4339-B403-E870E551EB94}" dt="2022-08-14T02:34:47.217" v="31"/>
          <ac:spMkLst>
            <pc:docMk/>
            <pc:sldMk cId="0" sldId="362"/>
            <ac:spMk id="4" creationId="{00000000-0000-0000-0000-000000000000}"/>
          </ac:spMkLst>
        </pc:spChg>
        <pc:spChg chg="mod">
          <ac:chgData name="Nguyễn Hải" userId="5bc599633d5e09a7" providerId="Windows Live" clId="Web-{A02D59C2-5D4B-4339-B403-E870E551EB94}" dt="2022-08-14T02:35:06.812" v="33" actId="1076"/>
          <ac:spMkLst>
            <pc:docMk/>
            <pc:sldMk cId="0" sldId="362"/>
            <ac:spMk id="5" creationId="{00000000-0000-0000-0000-000000000000}"/>
          </ac:spMkLst>
        </pc:spChg>
        <pc:spChg chg="mod">
          <ac:chgData name="Nguyễn Hải" userId="5bc599633d5e09a7" providerId="Windows Live" clId="Web-{A02D59C2-5D4B-4339-B403-E870E551EB94}" dt="2022-08-14T02:35:21.031" v="38" actId="20577"/>
          <ac:spMkLst>
            <pc:docMk/>
            <pc:sldMk cId="0" sldId="362"/>
            <ac:spMk id="7" creationId="{00000000-0000-0000-0000-000000000000}"/>
          </ac:spMkLst>
        </pc:spChg>
        <pc:spChg chg="del">
          <ac:chgData name="Nguyễn Hải" userId="5bc599633d5e09a7" providerId="Windows Live" clId="Web-{A02D59C2-5D4B-4339-B403-E870E551EB94}" dt="2022-08-14T02:34:00.669" v="26"/>
          <ac:spMkLst>
            <pc:docMk/>
            <pc:sldMk cId="0" sldId="362"/>
            <ac:spMk id="13" creationId="{00000000-0000-0000-0000-000000000000}"/>
          </ac:spMkLst>
        </pc:spChg>
        <pc:spChg chg="mod">
          <ac:chgData name="Nguyễn Hải" userId="5bc599633d5e09a7" providerId="Windows Live" clId="Web-{A02D59C2-5D4B-4339-B403-E870E551EB94}" dt="2022-08-14T02:33:50.840" v="25" actId="20577"/>
          <ac:spMkLst>
            <pc:docMk/>
            <pc:sldMk cId="0" sldId="362"/>
            <ac:spMk id="18" creationId="{00000000-0000-0000-0000-000000000000}"/>
          </ac:spMkLst>
        </pc:spChg>
      </pc:sldChg>
      <pc:sldChg chg="delSp">
        <pc:chgData name="Nguyễn Hải" userId="5bc599633d5e09a7" providerId="Windows Live" clId="Web-{A02D59C2-5D4B-4339-B403-E870E551EB94}" dt="2022-08-14T02:32:07.665" v="2"/>
        <pc:sldMkLst>
          <pc:docMk/>
          <pc:sldMk cId="2069600701" sldId="363"/>
        </pc:sldMkLst>
        <pc:spChg chg="del">
          <ac:chgData name="Nguyễn Hải" userId="5bc599633d5e09a7" providerId="Windows Live" clId="Web-{A02D59C2-5D4B-4339-B403-E870E551EB94}" dt="2022-08-14T02:32:07.665" v="2"/>
          <ac:spMkLst>
            <pc:docMk/>
            <pc:sldMk cId="2069600701" sldId="363"/>
            <ac:spMk id="7" creationId="{00000000-0000-0000-0000-000000000000}"/>
          </ac:spMkLst>
        </pc:spChg>
      </pc:sldChg>
      <pc:sldChg chg="delSp">
        <pc:chgData name="Nguyễn Hải" userId="5bc599633d5e09a7" providerId="Windows Live" clId="Web-{A02D59C2-5D4B-4339-B403-E870E551EB94}" dt="2022-08-14T02:32:34.056" v="6"/>
        <pc:sldMkLst>
          <pc:docMk/>
          <pc:sldMk cId="416134616" sldId="364"/>
        </pc:sldMkLst>
        <pc:spChg chg="del">
          <ac:chgData name="Nguyễn Hải" userId="5bc599633d5e09a7" providerId="Windows Live" clId="Web-{A02D59C2-5D4B-4339-B403-E870E551EB94}" dt="2022-08-14T02:32:34.056" v="6"/>
          <ac:spMkLst>
            <pc:docMk/>
            <pc:sldMk cId="416134616" sldId="364"/>
            <ac:spMk id="7" creationId="{00000000-0000-0000-0000-000000000000}"/>
          </ac:spMkLst>
        </pc:spChg>
      </pc:sldChg>
      <pc:sldChg chg="delSp">
        <pc:chgData name="Nguyễn Hải" userId="5bc599633d5e09a7" providerId="Windows Live" clId="Web-{A02D59C2-5D4B-4339-B403-E870E551EB94}" dt="2022-08-14T02:32:44.603" v="8"/>
        <pc:sldMkLst>
          <pc:docMk/>
          <pc:sldMk cId="2595869642" sldId="365"/>
        </pc:sldMkLst>
        <pc:spChg chg="del">
          <ac:chgData name="Nguyễn Hải" userId="5bc599633d5e09a7" providerId="Windows Live" clId="Web-{A02D59C2-5D4B-4339-B403-E870E551EB94}" dt="2022-08-14T02:32:44.603" v="8"/>
          <ac:spMkLst>
            <pc:docMk/>
            <pc:sldMk cId="2595869642" sldId="365"/>
            <ac:spMk id="7" creationId="{00000000-0000-0000-0000-000000000000}"/>
          </ac:spMkLst>
        </pc:spChg>
      </pc:sldChg>
      <pc:sldChg chg="delSp modSp">
        <pc:chgData name="Nguyễn Hải" userId="5bc599633d5e09a7" providerId="Windows Live" clId="Web-{A02D59C2-5D4B-4339-B403-E870E551EB94}" dt="2022-08-14T02:32:50.963" v="10"/>
        <pc:sldMkLst>
          <pc:docMk/>
          <pc:sldMk cId="3993901371" sldId="366"/>
        </pc:sldMkLst>
        <pc:spChg chg="del mod">
          <ac:chgData name="Nguyễn Hải" userId="5bc599633d5e09a7" providerId="Windows Live" clId="Web-{A02D59C2-5D4B-4339-B403-E870E551EB94}" dt="2022-08-14T02:32:50.963" v="10"/>
          <ac:spMkLst>
            <pc:docMk/>
            <pc:sldMk cId="3993901371" sldId="366"/>
            <ac:spMk id="7" creationId="{00000000-0000-0000-0000-000000000000}"/>
          </ac:spMkLst>
        </pc:spChg>
      </pc:sldChg>
      <pc:sldChg chg="delSp">
        <pc:chgData name="Nguyễn Hải" userId="5bc599633d5e09a7" providerId="Windows Live" clId="Web-{A02D59C2-5D4B-4339-B403-E870E551EB94}" dt="2022-08-14T02:32:58.229" v="11"/>
        <pc:sldMkLst>
          <pc:docMk/>
          <pc:sldMk cId="2586183391" sldId="367"/>
        </pc:sldMkLst>
        <pc:spChg chg="del">
          <ac:chgData name="Nguyễn Hải" userId="5bc599633d5e09a7" providerId="Windows Live" clId="Web-{A02D59C2-5D4B-4339-B403-E870E551EB94}" dt="2022-08-14T02:32:58.229" v="11"/>
          <ac:spMkLst>
            <pc:docMk/>
            <pc:sldMk cId="2586183391" sldId="367"/>
            <ac:spMk id="7" creationId="{00000000-0000-0000-0000-000000000000}"/>
          </ac:spMkLst>
        </pc:spChg>
      </pc:sldChg>
      <pc:sldChg chg="delSp">
        <pc:chgData name="Nguyễn Hải" userId="5bc599633d5e09a7" providerId="Windows Live" clId="Web-{A02D59C2-5D4B-4339-B403-E870E551EB94}" dt="2022-08-14T02:33:03.339" v="12"/>
        <pc:sldMkLst>
          <pc:docMk/>
          <pc:sldMk cId="3148138951" sldId="368"/>
        </pc:sldMkLst>
        <pc:spChg chg="del">
          <ac:chgData name="Nguyễn Hải" userId="5bc599633d5e09a7" providerId="Windows Live" clId="Web-{A02D59C2-5D4B-4339-B403-E870E551EB94}" dt="2022-08-14T02:33:03.339" v="12"/>
          <ac:spMkLst>
            <pc:docMk/>
            <pc:sldMk cId="3148138951" sldId="368"/>
            <ac:spMk id="7" creationId="{00000000-0000-0000-0000-000000000000}"/>
          </ac:spMkLst>
        </pc:spChg>
      </pc:sldChg>
    </pc:docChg>
  </pc:docChgLst>
  <pc:docChgLst>
    <pc:chgData name="Nguyễn Hải" userId="5bc599633d5e09a7" providerId="Windows Live" clId="Web-{84967F99-395A-424A-91B6-BC607EF60A70}"/>
    <pc:docChg chg="delSld modSld sldOrd">
      <pc:chgData name="Nguyễn Hải" userId="5bc599633d5e09a7" providerId="Windows Live" clId="Web-{84967F99-395A-424A-91B6-BC607EF60A70}" dt="2022-08-14T04:12:14.791" v="133" actId="1076"/>
      <pc:docMkLst>
        <pc:docMk/>
      </pc:docMkLst>
      <pc:sldChg chg="addSp delSp modSp">
        <pc:chgData name="Nguyễn Hải" userId="5bc599633d5e09a7" providerId="Windows Live" clId="Web-{84967F99-395A-424A-91B6-BC607EF60A70}" dt="2022-08-14T04:08:57.161" v="116" actId="14100"/>
        <pc:sldMkLst>
          <pc:docMk/>
          <pc:sldMk cId="0" sldId="325"/>
        </pc:sldMkLst>
        <pc:spChg chg="mod">
          <ac:chgData name="Nguyễn Hải" userId="5bc599633d5e09a7" providerId="Windows Live" clId="Web-{84967F99-395A-424A-91B6-BC607EF60A70}" dt="2022-08-14T03:05:14.816" v="18" actId="20577"/>
          <ac:spMkLst>
            <pc:docMk/>
            <pc:sldMk cId="0" sldId="325"/>
            <ac:spMk id="2" creationId="{00000000-0000-0000-0000-000000000000}"/>
          </ac:spMkLst>
        </pc:spChg>
        <pc:spChg chg="add del mod">
          <ac:chgData name="Nguyễn Hải" userId="5bc599633d5e09a7" providerId="Windows Live" clId="Web-{84967F99-395A-424A-91B6-BC607EF60A70}" dt="2022-08-14T03:03:43.125" v="1"/>
          <ac:spMkLst>
            <pc:docMk/>
            <pc:sldMk cId="0" sldId="325"/>
            <ac:spMk id="4" creationId="{289C168F-1189-EBF4-9EE8-A3CDB0752A5D}"/>
          </ac:spMkLst>
        </pc:spChg>
        <pc:spChg chg="add del mod">
          <ac:chgData name="Nguyễn Hải" userId="5bc599633d5e09a7" providerId="Windows Live" clId="Web-{84967F99-395A-424A-91B6-BC607EF60A70}" dt="2022-08-14T04:08:51.724" v="115"/>
          <ac:spMkLst>
            <pc:docMk/>
            <pc:sldMk cId="0" sldId="325"/>
            <ac:spMk id="4" creationId="{3D953000-6C0A-ACEA-BD6C-0BFE44676BD4}"/>
          </ac:spMkLst>
        </pc:spChg>
        <pc:picChg chg="add del mod ord">
          <ac:chgData name="Nguyễn Hải" userId="5bc599633d5e09a7" providerId="Windows Live" clId="Web-{84967F99-395A-424A-91B6-BC607EF60A70}" dt="2022-08-14T04:08:49.270" v="114"/>
          <ac:picMkLst>
            <pc:docMk/>
            <pc:sldMk cId="0" sldId="325"/>
            <ac:picMk id="5" creationId="{0DDCFCD5-6A90-2D1C-4509-517D1483AA66}"/>
          </ac:picMkLst>
        </pc:picChg>
        <pc:picChg chg="add mod ord">
          <ac:chgData name="Nguyễn Hải" userId="5bc599633d5e09a7" providerId="Windows Live" clId="Web-{84967F99-395A-424A-91B6-BC607EF60A70}" dt="2022-08-14T04:08:57.161" v="116" actId="14100"/>
          <ac:picMkLst>
            <pc:docMk/>
            <pc:sldMk cId="0" sldId="325"/>
            <ac:picMk id="6" creationId="{C229D60C-9F3F-B557-3B5A-8F582E5BB48F}"/>
          </ac:picMkLst>
        </pc:picChg>
        <pc:picChg chg="del">
          <ac:chgData name="Nguyễn Hải" userId="5bc599633d5e09a7" providerId="Windows Live" clId="Web-{84967F99-395A-424A-91B6-BC607EF60A70}" dt="2022-08-14T03:03:39.797" v="0"/>
          <ac:picMkLst>
            <pc:docMk/>
            <pc:sldMk cId="0" sldId="325"/>
            <ac:picMk id="12" creationId="{00000000-0000-0000-0000-000000000000}"/>
          </ac:picMkLst>
        </pc:picChg>
      </pc:sldChg>
      <pc:sldChg chg="addSp delSp modSp">
        <pc:chgData name="Nguyễn Hải" userId="5bc599633d5e09a7" providerId="Windows Live" clId="Web-{84967F99-395A-424A-91B6-BC607EF60A70}" dt="2022-08-14T03:06:05.240" v="30" actId="1076"/>
        <pc:sldMkLst>
          <pc:docMk/>
          <pc:sldMk cId="0" sldId="326"/>
        </pc:sldMkLst>
        <pc:spChg chg="mod">
          <ac:chgData name="Nguyễn Hải" userId="5bc599633d5e09a7" providerId="Windows Live" clId="Web-{84967F99-395A-424A-91B6-BC607EF60A70}" dt="2022-08-14T03:05:37.457" v="25" actId="20577"/>
          <ac:spMkLst>
            <pc:docMk/>
            <pc:sldMk cId="0" sldId="326"/>
            <ac:spMk id="2" creationId="{00000000-0000-0000-0000-000000000000}"/>
          </ac:spMkLst>
        </pc:spChg>
        <pc:spChg chg="add del mod">
          <ac:chgData name="Nguyễn Hải" userId="5bc599633d5e09a7" providerId="Windows Live" clId="Web-{84967F99-395A-424A-91B6-BC607EF60A70}" dt="2022-08-14T03:05:50.505" v="27"/>
          <ac:spMkLst>
            <pc:docMk/>
            <pc:sldMk cId="0" sldId="326"/>
            <ac:spMk id="4" creationId="{64E9251D-88E3-46BF-8E0F-286CD4BD221B}"/>
          </ac:spMkLst>
        </pc:spChg>
        <pc:picChg chg="add mod ord">
          <ac:chgData name="Nguyễn Hải" userId="5bc599633d5e09a7" providerId="Windows Live" clId="Web-{84967F99-395A-424A-91B6-BC607EF60A70}" dt="2022-08-14T03:06:05.240" v="30" actId="1076"/>
          <ac:picMkLst>
            <pc:docMk/>
            <pc:sldMk cId="0" sldId="326"/>
            <ac:picMk id="5" creationId="{BCEA5638-1ED4-A2B5-71AB-B3D5CE9BF1C6}"/>
          </ac:picMkLst>
        </pc:picChg>
        <pc:picChg chg="del">
          <ac:chgData name="Nguyễn Hải" userId="5bc599633d5e09a7" providerId="Windows Live" clId="Web-{84967F99-395A-424A-91B6-BC607EF60A70}" dt="2022-08-14T03:05:39.411" v="26"/>
          <ac:picMkLst>
            <pc:docMk/>
            <pc:sldMk cId="0" sldId="326"/>
            <ac:picMk id="7" creationId="{00000000-0000-0000-0000-000000000000}"/>
          </ac:picMkLst>
        </pc:picChg>
      </pc:sldChg>
      <pc:sldChg chg="del">
        <pc:chgData name="Nguyễn Hải" userId="5bc599633d5e09a7" providerId="Windows Live" clId="Web-{84967F99-395A-424A-91B6-BC607EF60A70}" dt="2022-08-14T04:00:19.836" v="46"/>
        <pc:sldMkLst>
          <pc:docMk/>
          <pc:sldMk cId="0" sldId="327"/>
        </pc:sldMkLst>
      </pc:sldChg>
      <pc:sldChg chg="del">
        <pc:chgData name="Nguyễn Hải" userId="5bc599633d5e09a7" providerId="Windows Live" clId="Web-{84967F99-395A-424A-91B6-BC607EF60A70}" dt="2022-08-14T04:00:30.321" v="47"/>
        <pc:sldMkLst>
          <pc:docMk/>
          <pc:sldMk cId="0" sldId="328"/>
        </pc:sldMkLst>
      </pc:sldChg>
      <pc:sldChg chg="del">
        <pc:chgData name="Nguyễn Hải" userId="5bc599633d5e09a7" providerId="Windows Live" clId="Web-{84967F99-395A-424A-91B6-BC607EF60A70}" dt="2022-08-14T04:00:37.384" v="48"/>
        <pc:sldMkLst>
          <pc:docMk/>
          <pc:sldMk cId="0" sldId="330"/>
        </pc:sldMkLst>
      </pc:sldChg>
      <pc:sldChg chg="del">
        <pc:chgData name="Nguyễn Hải" userId="5bc599633d5e09a7" providerId="Windows Live" clId="Web-{84967F99-395A-424A-91B6-BC607EF60A70}" dt="2022-08-14T04:00:45.274" v="50"/>
        <pc:sldMkLst>
          <pc:docMk/>
          <pc:sldMk cId="0" sldId="332"/>
        </pc:sldMkLst>
      </pc:sldChg>
      <pc:sldChg chg="del">
        <pc:chgData name="Nguyễn Hải" userId="5bc599633d5e09a7" providerId="Windows Live" clId="Web-{84967F99-395A-424A-91B6-BC607EF60A70}" dt="2022-08-14T04:00:48.790" v="51"/>
        <pc:sldMkLst>
          <pc:docMk/>
          <pc:sldMk cId="0" sldId="333"/>
        </pc:sldMkLst>
      </pc:sldChg>
      <pc:sldChg chg="addSp delSp modSp ord">
        <pc:chgData name="Nguyễn Hải" userId="5bc599633d5e09a7" providerId="Windows Live" clId="Web-{84967F99-395A-424A-91B6-BC607EF60A70}" dt="2022-08-14T04:04:41.155" v="113"/>
        <pc:sldMkLst>
          <pc:docMk/>
          <pc:sldMk cId="0" sldId="334"/>
        </pc:sldMkLst>
        <pc:spChg chg="mod">
          <ac:chgData name="Nguyễn Hải" userId="5bc599633d5e09a7" providerId="Windows Live" clId="Web-{84967F99-395A-424A-91B6-BC607EF60A70}" dt="2022-08-14T04:00:03.805" v="45" actId="20577"/>
          <ac:spMkLst>
            <pc:docMk/>
            <pc:sldMk cId="0" sldId="334"/>
            <ac:spMk id="2" creationId="{00000000-0000-0000-0000-000000000000}"/>
          </ac:spMkLst>
        </pc:spChg>
        <pc:spChg chg="add del mod">
          <ac:chgData name="Nguyễn Hải" userId="5bc599633d5e09a7" providerId="Windows Live" clId="Web-{84967F99-395A-424A-91B6-BC607EF60A70}" dt="2022-08-14T03:59:11.444" v="33"/>
          <ac:spMkLst>
            <pc:docMk/>
            <pc:sldMk cId="0" sldId="334"/>
            <ac:spMk id="6" creationId="{D815B866-EBCD-1E64-3243-7957C59B5EC4}"/>
          </ac:spMkLst>
        </pc:spChg>
        <pc:picChg chg="add mod">
          <ac:chgData name="Nguyễn Hải" userId="5bc599633d5e09a7" providerId="Windows Live" clId="Web-{84967F99-395A-424A-91B6-BC607EF60A70}" dt="2022-08-14T03:59:50.789" v="39" actId="1076"/>
          <ac:picMkLst>
            <pc:docMk/>
            <pc:sldMk cId="0" sldId="334"/>
            <ac:picMk id="3" creationId="{208F8246-71EA-8A0C-65BA-3BFDF57D7C96}"/>
          </ac:picMkLst>
        </pc:picChg>
        <pc:picChg chg="del">
          <ac:chgData name="Nguyễn Hải" userId="5bc599633d5e09a7" providerId="Windows Live" clId="Web-{84967F99-395A-424A-91B6-BC607EF60A70}" dt="2022-08-14T03:59:03.991" v="32"/>
          <ac:picMkLst>
            <pc:docMk/>
            <pc:sldMk cId="0" sldId="334"/>
            <ac:picMk id="4" creationId="{00000000-0000-0000-0000-000000000000}"/>
          </ac:picMkLst>
        </pc:picChg>
      </pc:sldChg>
      <pc:sldChg chg="del">
        <pc:chgData name="Nguyễn Hải" userId="5bc599633d5e09a7" providerId="Windows Live" clId="Web-{84967F99-395A-424A-91B6-BC607EF60A70}" dt="2022-08-14T04:00:52.509" v="52"/>
        <pc:sldMkLst>
          <pc:docMk/>
          <pc:sldMk cId="0" sldId="353"/>
        </pc:sldMkLst>
      </pc:sldChg>
      <pc:sldChg chg="del">
        <pc:chgData name="Nguyễn Hải" userId="5bc599633d5e09a7" providerId="Windows Live" clId="Web-{84967F99-395A-424A-91B6-BC607EF60A70}" dt="2022-08-14T04:00:41.415" v="49"/>
        <pc:sldMkLst>
          <pc:docMk/>
          <pc:sldMk cId="0" sldId="354"/>
        </pc:sldMkLst>
      </pc:sldChg>
      <pc:sldChg chg="modSp">
        <pc:chgData name="Nguyễn Hải" userId="5bc599633d5e09a7" providerId="Windows Live" clId="Web-{84967F99-395A-424A-91B6-BC607EF60A70}" dt="2022-08-14T04:12:14.791" v="133" actId="1076"/>
        <pc:sldMkLst>
          <pc:docMk/>
          <pc:sldMk cId="2069600701" sldId="363"/>
        </pc:sldMkLst>
        <pc:spChg chg="mod">
          <ac:chgData name="Nguyễn Hải" userId="5bc599633d5e09a7" providerId="Windows Live" clId="Web-{84967F99-395A-424A-91B6-BC607EF60A70}" dt="2022-08-14T04:12:14.791" v="133" actId="1076"/>
          <ac:spMkLst>
            <pc:docMk/>
            <pc:sldMk cId="2069600701" sldId="363"/>
            <ac:spMk id="6" creationId="{00000000-0000-0000-0000-000000000000}"/>
          </ac:spMkLst>
        </pc:spChg>
      </pc:sldChg>
    </pc:docChg>
  </pc:docChgLst>
  <pc:docChgLst>
    <pc:chgData name="Nguyễn Hải" userId="5bc599633d5e09a7" providerId="Windows Live" clId="Web-{93E381A2-E397-4AAA-A300-8BBE1766BFCA}"/>
    <pc:docChg chg="modSld">
      <pc:chgData name="Nguyễn Hải" userId="5bc599633d5e09a7" providerId="Windows Live" clId="Web-{93E381A2-E397-4AAA-A300-8BBE1766BFCA}" dt="2022-08-13T14:44:26.825" v="5" actId="1076"/>
      <pc:docMkLst>
        <pc:docMk/>
      </pc:docMkLst>
      <pc:sldChg chg="modSp">
        <pc:chgData name="Nguyễn Hải" userId="5bc599633d5e09a7" providerId="Windows Live" clId="Web-{93E381A2-E397-4AAA-A300-8BBE1766BFCA}" dt="2022-08-13T14:43:55.918" v="2" actId="1076"/>
        <pc:sldMkLst>
          <pc:docMk/>
          <pc:sldMk cId="416134616" sldId="364"/>
        </pc:sldMkLst>
        <pc:picChg chg="mod">
          <ac:chgData name="Nguyễn Hải" userId="5bc599633d5e09a7" providerId="Windows Live" clId="Web-{93E381A2-E397-4AAA-A300-8BBE1766BFCA}" dt="2022-08-13T14:43:55.918" v="2" actId="1076"/>
          <ac:picMkLst>
            <pc:docMk/>
            <pc:sldMk cId="416134616" sldId="364"/>
            <ac:picMk id="6" creationId="{88D17A57-D363-64CE-91B5-FBA28225FA1C}"/>
          </ac:picMkLst>
        </pc:picChg>
      </pc:sldChg>
      <pc:sldChg chg="modSp">
        <pc:chgData name="Nguyễn Hải" userId="5bc599633d5e09a7" providerId="Windows Live" clId="Web-{93E381A2-E397-4AAA-A300-8BBE1766BFCA}" dt="2022-08-13T14:44:26.825" v="5" actId="1076"/>
        <pc:sldMkLst>
          <pc:docMk/>
          <pc:sldMk cId="2595869642" sldId="365"/>
        </pc:sldMkLst>
        <pc:picChg chg="mod">
          <ac:chgData name="Nguyễn Hải" userId="5bc599633d5e09a7" providerId="Windows Live" clId="Web-{93E381A2-E397-4AAA-A300-8BBE1766BFCA}" dt="2022-08-13T14:44:26.825" v="5" actId="1076"/>
          <ac:picMkLst>
            <pc:docMk/>
            <pc:sldMk cId="2595869642" sldId="365"/>
            <ac:picMk id="5" creationId="{9426C7C1-A458-44E9-B26B-80B3C195BD29}"/>
          </ac:picMkLst>
        </pc:picChg>
      </pc:sldChg>
    </pc:docChg>
  </pc:docChgLst>
  <pc:docChgLst>
    <pc:chgData name="Nguyễn Hải" userId="5bc599633d5e09a7" providerId="Windows Live" clId="Web-{F07B5130-767A-4689-9AB0-76C63CB50099}"/>
    <pc:docChg chg="addSld delSld modSld sldOrd">
      <pc:chgData name="Nguyễn Hải" userId="5bc599633d5e09a7" providerId="Windows Live" clId="Web-{F07B5130-767A-4689-9AB0-76C63CB50099}" dt="2022-08-13T14:32:05.278" v="669"/>
      <pc:docMkLst>
        <pc:docMk/>
      </pc:docMkLst>
      <pc:sldChg chg="addSp delSp modSp">
        <pc:chgData name="Nguyễn Hải" userId="5bc599633d5e09a7" providerId="Windows Live" clId="Web-{F07B5130-767A-4689-9AB0-76C63CB50099}" dt="2022-08-13T13:31:27.730" v="214" actId="1076"/>
        <pc:sldMkLst>
          <pc:docMk/>
          <pc:sldMk cId="0" sldId="261"/>
        </pc:sldMkLst>
        <pc:spChg chg="add">
          <ac:chgData name="Nguyễn Hải" userId="5bc599633d5e09a7" providerId="Windows Live" clId="Web-{F07B5130-767A-4689-9AB0-76C63CB50099}" dt="2022-08-13T13:25:21.526" v="163"/>
          <ac:spMkLst>
            <pc:docMk/>
            <pc:sldMk cId="0" sldId="261"/>
            <ac:spMk id="2" creationId="{3F9554DB-1754-D9C1-56D0-2BCA8B8F682F}"/>
          </ac:spMkLst>
        </pc:spChg>
        <pc:spChg chg="mod">
          <ac:chgData name="Nguyễn Hải" userId="5bc599633d5e09a7" providerId="Windows Live" clId="Web-{F07B5130-767A-4689-9AB0-76C63CB50099}" dt="2022-08-13T13:29:33.352" v="190" actId="20577"/>
          <ac:spMkLst>
            <pc:docMk/>
            <pc:sldMk cId="0" sldId="261"/>
            <ac:spMk id="4" creationId="{00000000-0000-0000-0000-000000000000}"/>
          </ac:spMkLst>
        </pc:spChg>
        <pc:spChg chg="mod">
          <ac:chgData name="Nguyễn Hải" userId="5bc599633d5e09a7" providerId="Windows Live" clId="Web-{F07B5130-767A-4689-9AB0-76C63CB50099}" dt="2022-08-13T13:31:27.730" v="214" actId="1076"/>
          <ac:spMkLst>
            <pc:docMk/>
            <pc:sldMk cId="0" sldId="261"/>
            <ac:spMk id="6" creationId="{00000000-0000-0000-0000-000000000000}"/>
          </ac:spMkLst>
        </pc:spChg>
        <pc:spChg chg="del">
          <ac:chgData name="Nguyễn Hải" userId="5bc599633d5e09a7" providerId="Windows Live" clId="Web-{F07B5130-767A-4689-9AB0-76C63CB50099}" dt="2022-08-13T13:25:19.995" v="162"/>
          <ac:spMkLst>
            <pc:docMk/>
            <pc:sldMk cId="0" sldId="261"/>
            <ac:spMk id="19" creationId="{00000000-0000-0000-0000-000000000000}"/>
          </ac:spMkLst>
        </pc:spChg>
      </pc:sldChg>
      <pc:sldChg chg="addSp delSp modSp">
        <pc:chgData name="Nguyễn Hải" userId="5bc599633d5e09a7" providerId="Windows Live" clId="Web-{F07B5130-767A-4689-9AB0-76C63CB50099}" dt="2022-08-13T13:32:08.966" v="218" actId="14100"/>
        <pc:sldMkLst>
          <pc:docMk/>
          <pc:sldMk cId="0" sldId="262"/>
        </pc:sldMkLst>
        <pc:spChg chg="mod">
          <ac:chgData name="Nguyễn Hải" userId="5bc599633d5e09a7" providerId="Windows Live" clId="Web-{F07B5130-767A-4689-9AB0-76C63CB50099}" dt="2022-08-13T13:32:00.606" v="217" actId="20577"/>
          <ac:spMkLst>
            <pc:docMk/>
            <pc:sldMk cId="0" sldId="262"/>
            <ac:spMk id="2" creationId="{00000000-0000-0000-0000-000000000000}"/>
          </ac:spMkLst>
        </pc:spChg>
        <pc:spChg chg="add del">
          <ac:chgData name="Nguyễn Hải" userId="5bc599633d5e09a7" providerId="Windows Live" clId="Web-{F07B5130-767A-4689-9AB0-76C63CB50099}" dt="2022-08-13T13:24:52.604" v="152"/>
          <ac:spMkLst>
            <pc:docMk/>
            <pc:sldMk cId="0" sldId="262"/>
            <ac:spMk id="6" creationId="{665E781B-C16E-CFC6-0986-B24D497E9201}"/>
          </ac:spMkLst>
        </pc:spChg>
        <pc:spChg chg="add">
          <ac:chgData name="Nguyễn Hải" userId="5bc599633d5e09a7" providerId="Windows Live" clId="Web-{F07B5130-767A-4689-9AB0-76C63CB50099}" dt="2022-08-13T13:25:28.339" v="167"/>
          <ac:spMkLst>
            <pc:docMk/>
            <pc:sldMk cId="0" sldId="262"/>
            <ac:spMk id="10" creationId="{3F9554DB-1754-D9C1-56D0-2BCA8B8F682F}"/>
          </ac:spMkLst>
        </pc:spChg>
        <pc:spChg chg="del mod">
          <ac:chgData name="Nguyễn Hải" userId="5bc599633d5e09a7" providerId="Windows Live" clId="Web-{F07B5130-767A-4689-9AB0-76C63CB50099}" dt="2022-08-13T13:25:27.652" v="166"/>
          <ac:spMkLst>
            <pc:docMk/>
            <pc:sldMk cId="0" sldId="262"/>
            <ac:spMk id="19" creationId="{00000000-0000-0000-0000-000000000000}"/>
          </ac:spMkLst>
        </pc:spChg>
        <pc:cxnChg chg="mod">
          <ac:chgData name="Nguyễn Hải" userId="5bc599633d5e09a7" providerId="Windows Live" clId="Web-{F07B5130-767A-4689-9AB0-76C63CB50099}" dt="2022-08-13T13:32:08.966" v="218" actId="14100"/>
          <ac:cxnSpMkLst>
            <pc:docMk/>
            <pc:sldMk cId="0" sldId="262"/>
            <ac:cxnSpMk id="4" creationId="{00000000-0000-0000-0000-000000000000}"/>
          </ac:cxnSpMkLst>
        </pc:cxnChg>
      </pc:sldChg>
      <pc:sldChg chg="addSp delSp modSp ord">
        <pc:chgData name="Nguyễn Hải" userId="5bc599633d5e09a7" providerId="Windows Live" clId="Web-{F07B5130-767A-4689-9AB0-76C63CB50099}" dt="2022-08-13T14:31:52.808" v="666" actId="1076"/>
        <pc:sldMkLst>
          <pc:docMk/>
          <pc:sldMk cId="0" sldId="264"/>
        </pc:sldMkLst>
        <pc:spChg chg="add">
          <ac:chgData name="Nguyễn Hải" userId="5bc599633d5e09a7" providerId="Windows Live" clId="Web-{F07B5130-767A-4689-9AB0-76C63CB50099}" dt="2022-08-13T13:25:53.277" v="173"/>
          <ac:spMkLst>
            <pc:docMk/>
            <pc:sldMk cId="0" sldId="264"/>
            <ac:spMk id="4" creationId="{3F9554DB-1754-D9C1-56D0-2BCA8B8F682F}"/>
          </ac:spMkLst>
        </pc:spChg>
        <pc:spChg chg="del">
          <ac:chgData name="Nguyễn Hải" userId="5bc599633d5e09a7" providerId="Windows Live" clId="Web-{F07B5130-767A-4689-9AB0-76C63CB50099}" dt="2022-08-13T14:27:06.262" v="628"/>
          <ac:spMkLst>
            <pc:docMk/>
            <pc:sldMk cId="0" sldId="264"/>
            <ac:spMk id="12" creationId="{00000000-0000-0000-0000-000000000000}"/>
          </ac:spMkLst>
        </pc:spChg>
        <pc:spChg chg="del">
          <ac:chgData name="Nguyễn Hải" userId="5bc599633d5e09a7" providerId="Windows Live" clId="Web-{F07B5130-767A-4689-9AB0-76C63CB50099}" dt="2022-08-13T14:24:48.820" v="600"/>
          <ac:spMkLst>
            <pc:docMk/>
            <pc:sldMk cId="0" sldId="264"/>
            <ac:spMk id="14" creationId="{00000000-0000-0000-0000-000000000000}"/>
          </ac:spMkLst>
        </pc:spChg>
        <pc:spChg chg="del">
          <ac:chgData name="Nguyễn Hải" userId="5bc599633d5e09a7" providerId="Windows Live" clId="Web-{F07B5130-767A-4689-9AB0-76C63CB50099}" dt="2022-08-13T13:25:51.980" v="172"/>
          <ac:spMkLst>
            <pc:docMk/>
            <pc:sldMk cId="0" sldId="264"/>
            <ac:spMk id="19" creationId="{00000000-0000-0000-0000-000000000000}"/>
          </ac:spMkLst>
        </pc:spChg>
        <pc:picChg chg="mod">
          <ac:chgData name="Nguyễn Hải" userId="5bc599633d5e09a7" providerId="Windows Live" clId="Web-{F07B5130-767A-4689-9AB0-76C63CB50099}" dt="2022-08-13T14:31:35.995" v="660" actId="1076"/>
          <ac:picMkLst>
            <pc:docMk/>
            <pc:sldMk cId="0" sldId="264"/>
            <ac:picMk id="2" creationId="{00000000-0000-0000-0000-000000000000}"/>
          </ac:picMkLst>
        </pc:picChg>
        <pc:picChg chg="mod">
          <ac:chgData name="Nguyễn Hải" userId="5bc599633d5e09a7" providerId="Windows Live" clId="Web-{F07B5130-767A-4689-9AB0-76C63CB50099}" dt="2022-08-13T14:31:33.964" v="659" actId="1076"/>
          <ac:picMkLst>
            <pc:docMk/>
            <pc:sldMk cId="0" sldId="264"/>
            <ac:picMk id="3" creationId="{00000000-0000-0000-0000-000000000000}"/>
          </ac:picMkLst>
        </pc:picChg>
        <pc:picChg chg="mod">
          <ac:chgData name="Nguyễn Hải" userId="5bc599633d5e09a7" providerId="Windows Live" clId="Web-{F07B5130-767A-4689-9AB0-76C63CB50099}" dt="2022-08-13T14:31:52.808" v="666" actId="1076"/>
          <ac:picMkLst>
            <pc:docMk/>
            <pc:sldMk cId="0" sldId="264"/>
            <ac:picMk id="5" creationId="{00000000-0000-0000-0000-000000000000}"/>
          </ac:picMkLst>
        </pc:picChg>
        <pc:picChg chg="mod">
          <ac:chgData name="Nguyễn Hải" userId="5bc599633d5e09a7" providerId="Windows Live" clId="Web-{F07B5130-767A-4689-9AB0-76C63CB50099}" dt="2022-08-13T14:30:58.197" v="653" actId="1076"/>
          <ac:picMkLst>
            <pc:docMk/>
            <pc:sldMk cId="0" sldId="264"/>
            <ac:picMk id="6" creationId="{00000000-0000-0000-0000-000000000000}"/>
          </ac:picMkLst>
        </pc:picChg>
        <pc:picChg chg="mod">
          <ac:chgData name="Nguyễn Hải" userId="5bc599633d5e09a7" providerId="Windows Live" clId="Web-{F07B5130-767A-4689-9AB0-76C63CB50099}" dt="2022-08-13T14:25:18.446" v="609" actId="1076"/>
          <ac:picMkLst>
            <pc:docMk/>
            <pc:sldMk cId="0" sldId="264"/>
            <ac:picMk id="8" creationId="{00000000-0000-0000-0000-000000000000}"/>
          </ac:picMkLst>
        </pc:picChg>
        <pc:picChg chg="add del mod">
          <ac:chgData name="Nguyễn Hải" userId="5bc599633d5e09a7" providerId="Windows Live" clId="Web-{F07B5130-767A-4689-9AB0-76C63CB50099}" dt="2022-08-13T14:22:59.036" v="596"/>
          <ac:picMkLst>
            <pc:docMk/>
            <pc:sldMk cId="0" sldId="264"/>
            <ac:picMk id="10" creationId="{CAF87F21-2637-B2A6-5502-9A94C3036187}"/>
          </ac:picMkLst>
        </pc:picChg>
        <pc:picChg chg="add del mod">
          <ac:chgData name="Nguyễn Hải" userId="5bc599633d5e09a7" providerId="Windows Live" clId="Web-{F07B5130-767A-4689-9AB0-76C63CB50099}" dt="2022-08-13T14:24:00.991" v="599"/>
          <ac:picMkLst>
            <pc:docMk/>
            <pc:sldMk cId="0" sldId="264"/>
            <ac:picMk id="11" creationId="{94F8DD64-D175-6D28-5EBE-F3783AD7F982}"/>
          </ac:picMkLst>
        </pc:picChg>
        <pc:picChg chg="mod">
          <ac:chgData name="Nguyễn Hải" userId="5bc599633d5e09a7" providerId="Windows Live" clId="Web-{F07B5130-767A-4689-9AB0-76C63CB50099}" dt="2022-08-13T14:31:37.699" v="661" actId="1076"/>
          <ac:picMkLst>
            <pc:docMk/>
            <pc:sldMk cId="0" sldId="264"/>
            <ac:picMk id="13" creationId="{00000000-0000-0000-0000-000000000000}"/>
          </ac:picMkLst>
        </pc:picChg>
        <pc:picChg chg="add del mod">
          <ac:chgData name="Nguyễn Hải" userId="5bc599633d5e09a7" providerId="Windows Live" clId="Web-{F07B5130-767A-4689-9AB0-76C63CB50099}" dt="2022-08-13T14:29:14.866" v="638"/>
          <ac:picMkLst>
            <pc:docMk/>
            <pc:sldMk cId="0" sldId="264"/>
            <ac:picMk id="15" creationId="{88227BF0-79D8-8C70-3BDB-B4869F57B4F1}"/>
          </ac:picMkLst>
        </pc:picChg>
        <pc:picChg chg="del">
          <ac:chgData name="Nguyễn Hải" userId="5bc599633d5e09a7" providerId="Windows Live" clId="Web-{F07B5130-767A-4689-9AB0-76C63CB50099}" dt="2022-08-13T14:21:56.503" v="593"/>
          <ac:picMkLst>
            <pc:docMk/>
            <pc:sldMk cId="0" sldId="264"/>
            <ac:picMk id="16" creationId="{00000000-0000-0000-0000-000000000000}"/>
          </ac:picMkLst>
        </pc:picChg>
        <pc:picChg chg="add del mod">
          <ac:chgData name="Nguyễn Hải" userId="5bc599633d5e09a7" providerId="Windows Live" clId="Web-{F07B5130-767A-4689-9AB0-76C63CB50099}" dt="2022-08-13T14:25:03.071" v="604"/>
          <ac:picMkLst>
            <pc:docMk/>
            <pc:sldMk cId="0" sldId="264"/>
            <ac:picMk id="20" creationId="{EC6C4353-B3A8-B349-82F0-B7660EC3F783}"/>
          </ac:picMkLst>
        </pc:picChg>
        <pc:picChg chg="add mod">
          <ac:chgData name="Nguyễn Hải" userId="5bc599633d5e09a7" providerId="Windows Live" clId="Web-{F07B5130-767A-4689-9AB0-76C63CB50099}" dt="2022-08-13T14:27:02.856" v="627" actId="1076"/>
          <ac:picMkLst>
            <pc:docMk/>
            <pc:sldMk cId="0" sldId="264"/>
            <ac:picMk id="22" creationId="{AEB34116-9BC9-2653-6243-9EFE30221C13}"/>
          </ac:picMkLst>
        </pc:picChg>
        <pc:picChg chg="del mod">
          <ac:chgData name="Nguyễn Hải" userId="5bc599633d5e09a7" providerId="Windows Live" clId="Web-{F07B5130-767A-4689-9AB0-76C63CB50099}" dt="2022-08-13T14:31:08.135" v="657"/>
          <ac:picMkLst>
            <pc:docMk/>
            <pc:sldMk cId="0" sldId="264"/>
            <ac:picMk id="23" creationId="{00000000-0000-0000-0000-000000000000}"/>
          </ac:picMkLst>
        </pc:picChg>
        <pc:picChg chg="add mod">
          <ac:chgData name="Nguyễn Hải" userId="5bc599633d5e09a7" providerId="Windows Live" clId="Web-{F07B5130-767A-4689-9AB0-76C63CB50099}" dt="2022-08-13T14:31:44.605" v="663" actId="1076"/>
          <ac:picMkLst>
            <pc:docMk/>
            <pc:sldMk cId="0" sldId="264"/>
            <ac:picMk id="24" creationId="{FF8335B2-5858-F27A-8AC6-5F26D3AC3BBE}"/>
          </ac:picMkLst>
        </pc:picChg>
        <pc:picChg chg="add mod">
          <ac:chgData name="Nguyễn Hải" userId="5bc599633d5e09a7" providerId="Windows Live" clId="Web-{F07B5130-767A-4689-9AB0-76C63CB50099}" dt="2022-08-13T14:31:46.621" v="664" actId="1076"/>
          <ac:picMkLst>
            <pc:docMk/>
            <pc:sldMk cId="0" sldId="264"/>
            <ac:picMk id="25" creationId="{4C09C3B3-D38F-8A89-B9A5-DBD27B666A89}"/>
          </ac:picMkLst>
        </pc:picChg>
        <pc:picChg chg="add mod">
          <ac:chgData name="Nguyễn Hải" userId="5bc599633d5e09a7" providerId="Windows Live" clId="Web-{F07B5130-767A-4689-9AB0-76C63CB50099}" dt="2022-08-13T14:31:30.386" v="658" actId="1076"/>
          <ac:picMkLst>
            <pc:docMk/>
            <pc:sldMk cId="0" sldId="264"/>
            <ac:picMk id="26" creationId="{1DEFBE29-663A-6DC7-7D9C-933C75873BFD}"/>
          </ac:picMkLst>
        </pc:picChg>
        <pc:picChg chg="add mod">
          <ac:chgData name="Nguyễn Hải" userId="5bc599633d5e09a7" providerId="Windows Live" clId="Web-{F07B5130-767A-4689-9AB0-76C63CB50099}" dt="2022-08-13T14:30:28.790" v="648" actId="1076"/>
          <ac:picMkLst>
            <pc:docMk/>
            <pc:sldMk cId="0" sldId="264"/>
            <ac:picMk id="27" creationId="{31E445CD-8705-2D7F-74FE-8A5EDD9DE71F}"/>
          </ac:picMkLst>
        </pc:picChg>
        <pc:picChg chg="add mod">
          <ac:chgData name="Nguyễn Hải" userId="5bc599633d5e09a7" providerId="Windows Live" clId="Web-{F07B5130-767A-4689-9AB0-76C63CB50099}" dt="2022-08-13T14:30:53.447" v="651" actId="1076"/>
          <ac:picMkLst>
            <pc:docMk/>
            <pc:sldMk cId="0" sldId="264"/>
            <ac:picMk id="28" creationId="{2654DDA3-B585-7A04-0FE8-4945128EF8B4}"/>
          </ac:picMkLst>
        </pc:picChg>
      </pc:sldChg>
      <pc:sldChg chg="addSp delSp modSp">
        <pc:chgData name="Nguyễn Hải" userId="5bc599633d5e09a7" providerId="Windows Live" clId="Web-{F07B5130-767A-4689-9AB0-76C63CB50099}" dt="2022-08-13T13:45:21.927" v="273" actId="20577"/>
        <pc:sldMkLst>
          <pc:docMk/>
          <pc:sldMk cId="0" sldId="265"/>
        </pc:sldMkLst>
        <pc:spChg chg="mod">
          <ac:chgData name="Nguyễn Hải" userId="5bc599633d5e09a7" providerId="Windows Live" clId="Web-{F07B5130-767A-4689-9AB0-76C63CB50099}" dt="2022-08-13T13:42:06.327" v="231" actId="1076"/>
          <ac:spMkLst>
            <pc:docMk/>
            <pc:sldMk cId="0" sldId="265"/>
            <ac:spMk id="2" creationId="{00000000-0000-0000-0000-000000000000}"/>
          </ac:spMkLst>
        </pc:spChg>
        <pc:spChg chg="mod">
          <ac:chgData name="Nguyễn Hải" userId="5bc599633d5e09a7" providerId="Windows Live" clId="Web-{F07B5130-767A-4689-9AB0-76C63CB50099}" dt="2022-08-13T13:45:21.927" v="273" actId="20577"/>
          <ac:spMkLst>
            <pc:docMk/>
            <pc:sldMk cId="0" sldId="265"/>
            <ac:spMk id="3" creationId="{00000000-0000-0000-0000-000000000000}"/>
          </ac:spMkLst>
        </pc:spChg>
        <pc:spChg chg="add">
          <ac:chgData name="Nguyễn Hải" userId="5bc599633d5e09a7" providerId="Windows Live" clId="Web-{F07B5130-767A-4689-9AB0-76C63CB50099}" dt="2022-08-13T13:25:38.058" v="169"/>
          <ac:spMkLst>
            <pc:docMk/>
            <pc:sldMk cId="0" sldId="265"/>
            <ac:spMk id="4" creationId="{3F9554DB-1754-D9C1-56D0-2BCA8B8F682F}"/>
          </ac:spMkLst>
        </pc:spChg>
        <pc:spChg chg="mod">
          <ac:chgData name="Nguyễn Hải" userId="5bc599633d5e09a7" providerId="Windows Live" clId="Web-{F07B5130-767A-4689-9AB0-76C63CB50099}" dt="2022-08-13T13:40:50.388" v="225" actId="20577"/>
          <ac:spMkLst>
            <pc:docMk/>
            <pc:sldMk cId="0" sldId="265"/>
            <ac:spMk id="10" creationId="{00000000-0000-0000-0000-000000000000}"/>
          </ac:spMkLst>
        </pc:spChg>
        <pc:spChg chg="del">
          <ac:chgData name="Nguyễn Hải" userId="5bc599633d5e09a7" providerId="Windows Live" clId="Web-{F07B5130-767A-4689-9AB0-76C63CB50099}" dt="2022-08-13T13:25:36.433" v="168"/>
          <ac:spMkLst>
            <pc:docMk/>
            <pc:sldMk cId="0" sldId="265"/>
            <ac:spMk id="19" creationId="{00000000-0000-0000-0000-000000000000}"/>
          </ac:spMkLst>
        </pc:spChg>
      </pc:sldChg>
      <pc:sldChg chg="delSp modSp">
        <pc:chgData name="Nguyễn Hải" userId="5bc599633d5e09a7" providerId="Windows Live" clId="Web-{F07B5130-767A-4689-9AB0-76C63CB50099}" dt="2022-08-13T13:20:22.986" v="51" actId="20577"/>
        <pc:sldMkLst>
          <pc:docMk/>
          <pc:sldMk cId="0" sldId="286"/>
        </pc:sldMkLst>
        <pc:spChg chg="mod">
          <ac:chgData name="Nguyễn Hải" userId="5bc599633d5e09a7" providerId="Windows Live" clId="Web-{F07B5130-767A-4689-9AB0-76C63CB50099}" dt="2022-08-13T13:20:22.986" v="51" actId="20577"/>
          <ac:spMkLst>
            <pc:docMk/>
            <pc:sldMk cId="0" sldId="286"/>
            <ac:spMk id="2" creationId="{00000000-0000-0000-0000-000000000000}"/>
          </ac:spMkLst>
        </pc:spChg>
        <pc:spChg chg="mod">
          <ac:chgData name="Nguyễn Hải" userId="5bc599633d5e09a7" providerId="Windows Live" clId="Web-{F07B5130-767A-4689-9AB0-76C63CB50099}" dt="2022-08-13T13:17:09.840" v="16" actId="20577"/>
          <ac:spMkLst>
            <pc:docMk/>
            <pc:sldMk cId="0" sldId="286"/>
            <ac:spMk id="3" creationId="{00000000-0000-0000-0000-000000000000}"/>
          </ac:spMkLst>
        </pc:spChg>
        <pc:spChg chg="mod">
          <ac:chgData name="Nguyễn Hải" userId="5bc599633d5e09a7" providerId="Windows Live" clId="Web-{F07B5130-767A-4689-9AB0-76C63CB50099}" dt="2022-08-13T13:17:20.059" v="17" actId="1076"/>
          <ac:spMkLst>
            <pc:docMk/>
            <pc:sldMk cId="0" sldId="286"/>
            <ac:spMk id="4" creationId="{00000000-0000-0000-0000-000000000000}"/>
          </ac:spMkLst>
        </pc:spChg>
        <pc:spChg chg="del">
          <ac:chgData name="Nguyễn Hải" userId="5bc599633d5e09a7" providerId="Windows Live" clId="Web-{F07B5130-767A-4689-9AB0-76C63CB50099}" dt="2022-08-13T13:16:30.979" v="5"/>
          <ac:spMkLst>
            <pc:docMk/>
            <pc:sldMk cId="0" sldId="286"/>
            <ac:spMk id="13" creationId="{00000000-0000-0000-0000-000000000000}"/>
          </ac:spMkLst>
        </pc:spChg>
        <pc:spChg chg="mod">
          <ac:chgData name="Nguyễn Hải" userId="5bc599633d5e09a7" providerId="Windows Live" clId="Web-{F07B5130-767A-4689-9AB0-76C63CB50099}" dt="2022-08-13T13:18:00.716" v="25" actId="20577"/>
          <ac:spMkLst>
            <pc:docMk/>
            <pc:sldMk cId="0" sldId="286"/>
            <ac:spMk id="14" creationId="{00000000-0000-0000-0000-000000000000}"/>
          </ac:spMkLst>
        </pc:spChg>
        <pc:spChg chg="mod">
          <ac:chgData name="Nguyễn Hải" userId="5bc599633d5e09a7" providerId="Windows Live" clId="Web-{F07B5130-767A-4689-9AB0-76C63CB50099}" dt="2022-08-13T13:19:40.829" v="41" actId="1076"/>
          <ac:spMkLst>
            <pc:docMk/>
            <pc:sldMk cId="0" sldId="286"/>
            <ac:spMk id="15" creationId="{00000000-0000-0000-0000-000000000000}"/>
          </ac:spMkLst>
        </pc:spChg>
        <pc:spChg chg="del">
          <ac:chgData name="Nguyễn Hải" userId="5bc599633d5e09a7" providerId="Windows Live" clId="Web-{F07B5130-767A-4689-9AB0-76C63CB50099}" dt="2022-08-13T13:19:36.203" v="40"/>
          <ac:spMkLst>
            <pc:docMk/>
            <pc:sldMk cId="0" sldId="286"/>
            <ac:spMk id="16" creationId="{00000000-0000-0000-0000-000000000000}"/>
          </ac:spMkLst>
        </pc:spChg>
        <pc:spChg chg="mod">
          <ac:chgData name="Nguyễn Hải" userId="5bc599633d5e09a7" providerId="Windows Live" clId="Web-{F07B5130-767A-4689-9AB0-76C63CB50099}" dt="2022-08-13T13:20:03.954" v="46" actId="20577"/>
          <ac:spMkLst>
            <pc:docMk/>
            <pc:sldMk cId="0" sldId="286"/>
            <ac:spMk id="18" creationId="{00000000-0000-0000-0000-000000000000}"/>
          </ac:spMkLst>
        </pc:spChg>
        <pc:picChg chg="mod">
          <ac:chgData name="Nguyễn Hải" userId="5bc599633d5e09a7" providerId="Windows Live" clId="Web-{F07B5130-767A-4689-9AB0-76C63CB50099}" dt="2022-08-13T13:16:18.104" v="1" actId="1076"/>
          <ac:picMkLst>
            <pc:docMk/>
            <pc:sldMk cId="0" sldId="286"/>
            <ac:picMk id="6" creationId="{00000000-0000-0000-0000-000000000000}"/>
          </ac:picMkLst>
        </pc:picChg>
      </pc:sldChg>
      <pc:sldChg chg="addSp delSp modSp delAnim">
        <pc:chgData name="Nguyễn Hải" userId="5bc599633d5e09a7" providerId="Windows Live" clId="Web-{F07B5130-767A-4689-9AB0-76C63CB50099}" dt="2022-08-13T14:00:57.430" v="367" actId="1076"/>
        <pc:sldMkLst>
          <pc:docMk/>
          <pc:sldMk cId="0" sldId="317"/>
        </pc:sldMkLst>
        <pc:spChg chg="del">
          <ac:chgData name="Nguyễn Hải" userId="5bc599633d5e09a7" providerId="Windows Live" clId="Web-{F07B5130-767A-4689-9AB0-76C63CB50099}" dt="2022-08-13T13:55:01.216" v="315"/>
          <ac:spMkLst>
            <pc:docMk/>
            <pc:sldMk cId="0" sldId="317"/>
            <ac:spMk id="2" creationId="{00000000-0000-0000-0000-000000000000}"/>
          </ac:spMkLst>
        </pc:spChg>
        <pc:spChg chg="add">
          <ac:chgData name="Nguyễn Hải" userId="5bc599633d5e09a7" providerId="Windows Live" clId="Web-{F07B5130-767A-4689-9AB0-76C63CB50099}" dt="2022-08-13T13:25:45.230" v="171"/>
          <ac:spMkLst>
            <pc:docMk/>
            <pc:sldMk cId="0" sldId="317"/>
            <ac:spMk id="3" creationId="{3F9554DB-1754-D9C1-56D0-2BCA8B8F682F}"/>
          </ac:spMkLst>
        </pc:spChg>
        <pc:spChg chg="del mod">
          <ac:chgData name="Nguyễn Hải" userId="5bc599633d5e09a7" providerId="Windows Live" clId="Web-{F07B5130-767A-4689-9AB0-76C63CB50099}" dt="2022-08-13T13:55:09.669" v="320"/>
          <ac:spMkLst>
            <pc:docMk/>
            <pc:sldMk cId="0" sldId="317"/>
            <ac:spMk id="5" creationId="{00000000-0000-0000-0000-000000000000}"/>
          </ac:spMkLst>
        </pc:spChg>
        <pc:spChg chg="add mod">
          <ac:chgData name="Nguyễn Hải" userId="5bc599633d5e09a7" providerId="Windows Live" clId="Web-{F07B5130-767A-4689-9AB0-76C63CB50099}" dt="2022-08-13T13:59:41.646" v="355" actId="1076"/>
          <ac:spMkLst>
            <pc:docMk/>
            <pc:sldMk cId="0" sldId="317"/>
            <ac:spMk id="10" creationId="{0A886D52-BD50-E602-4F89-8D992F5B4530}"/>
          </ac:spMkLst>
        </pc:spChg>
        <pc:spChg chg="del">
          <ac:chgData name="Nguyễn Hải" userId="5bc599633d5e09a7" providerId="Windows Live" clId="Web-{F07B5130-767A-4689-9AB0-76C63CB50099}" dt="2022-08-13T13:25:43.715" v="170"/>
          <ac:spMkLst>
            <pc:docMk/>
            <pc:sldMk cId="0" sldId="317"/>
            <ac:spMk id="19" creationId="{00000000-0000-0000-0000-000000000000}"/>
          </ac:spMkLst>
        </pc:spChg>
        <pc:spChg chg="add mod">
          <ac:chgData name="Nguyễn Hải" userId="5bc599633d5e09a7" providerId="Windows Live" clId="Web-{F07B5130-767A-4689-9AB0-76C63CB50099}" dt="2022-08-13T14:00:09.131" v="360" actId="1076"/>
          <ac:spMkLst>
            <pc:docMk/>
            <pc:sldMk cId="0" sldId="317"/>
            <ac:spMk id="20" creationId="{019ED630-9956-513C-4127-FA5279A51307}"/>
          </ac:spMkLst>
        </pc:spChg>
        <pc:spChg chg="add mod">
          <ac:chgData name="Nguyễn Hải" userId="5bc599633d5e09a7" providerId="Windows Live" clId="Web-{F07B5130-767A-4689-9AB0-76C63CB50099}" dt="2022-08-13T14:00:30.835" v="363" actId="1076"/>
          <ac:spMkLst>
            <pc:docMk/>
            <pc:sldMk cId="0" sldId="317"/>
            <ac:spMk id="21" creationId="{195FFB73-39AE-0297-2161-BF1E3C4A08BC}"/>
          </ac:spMkLst>
        </pc:spChg>
        <pc:spChg chg="add mod">
          <ac:chgData name="Nguyễn Hải" userId="5bc599633d5e09a7" providerId="Windows Live" clId="Web-{F07B5130-767A-4689-9AB0-76C63CB50099}" dt="2022-08-13T14:00:57.430" v="367" actId="1076"/>
          <ac:spMkLst>
            <pc:docMk/>
            <pc:sldMk cId="0" sldId="317"/>
            <ac:spMk id="22" creationId="{8D9B0983-4152-002C-2C57-23B61DCE768D}"/>
          </ac:spMkLst>
        </pc:spChg>
        <pc:picChg chg="add mod">
          <ac:chgData name="Nguyễn Hải" userId="5bc599633d5e09a7" providerId="Windows Live" clId="Web-{F07B5130-767A-4689-9AB0-76C63CB50099}" dt="2022-08-13T13:58:23.316" v="336" actId="1076"/>
          <ac:picMkLst>
            <pc:docMk/>
            <pc:sldMk cId="0" sldId="317"/>
            <ac:picMk id="6" creationId="{59F78444-6E17-9E37-F2C3-62D47B88FA6D}"/>
          </ac:picMkLst>
        </pc:picChg>
        <pc:picChg chg="add mod">
          <ac:chgData name="Nguyễn Hải" userId="5bc599633d5e09a7" providerId="Windows Live" clId="Web-{F07B5130-767A-4689-9AB0-76C63CB50099}" dt="2022-08-13T13:58:57.535" v="344" actId="1076"/>
          <ac:picMkLst>
            <pc:docMk/>
            <pc:sldMk cId="0" sldId="317"/>
            <ac:picMk id="11" creationId="{46F78772-6C81-CCF1-4562-E4790836C563}"/>
          </ac:picMkLst>
        </pc:picChg>
        <pc:picChg chg="add mod">
          <ac:chgData name="Nguyễn Hải" userId="5bc599633d5e09a7" providerId="Windows Live" clId="Web-{F07B5130-767A-4689-9AB0-76C63CB50099}" dt="2022-08-13T13:59:35.302" v="353" actId="1076"/>
          <ac:picMkLst>
            <pc:docMk/>
            <pc:sldMk cId="0" sldId="317"/>
            <ac:picMk id="12" creationId="{27E93DF6-BCBC-0E1E-D43E-0D667FFCDA9F}"/>
          </ac:picMkLst>
        </pc:picChg>
        <pc:picChg chg="add mod">
          <ac:chgData name="Nguyễn Hải" userId="5bc599633d5e09a7" providerId="Windows Live" clId="Web-{F07B5130-767A-4689-9AB0-76C63CB50099}" dt="2022-08-13T13:58:40.488" v="340" actId="1076"/>
          <ac:picMkLst>
            <pc:docMk/>
            <pc:sldMk cId="0" sldId="317"/>
            <ac:picMk id="13" creationId="{2D707A76-85A9-33FF-ADD7-3B4389CB16E3}"/>
          </ac:picMkLst>
        </pc:picChg>
        <pc:picChg chg="add mod">
          <ac:chgData name="Nguyễn Hải" userId="5bc599633d5e09a7" providerId="Windows Live" clId="Web-{F07B5130-767A-4689-9AB0-76C63CB50099}" dt="2022-08-13T13:58:54.692" v="343" actId="1076"/>
          <ac:picMkLst>
            <pc:docMk/>
            <pc:sldMk cId="0" sldId="317"/>
            <ac:picMk id="14" creationId="{82535E56-61EA-D614-BC35-B5B68BF6C6BC}"/>
          </ac:picMkLst>
        </pc:picChg>
        <pc:picChg chg="add mod">
          <ac:chgData name="Nguyễn Hải" userId="5bc599633d5e09a7" providerId="Windows Live" clId="Web-{F07B5130-767A-4689-9AB0-76C63CB50099}" dt="2022-08-13T13:59:04.254" v="346" actId="1076"/>
          <ac:picMkLst>
            <pc:docMk/>
            <pc:sldMk cId="0" sldId="317"/>
            <ac:picMk id="15" creationId="{E456A5DE-77D7-76C1-9926-DD21FA79A4F5}"/>
          </ac:picMkLst>
        </pc:picChg>
        <pc:picChg chg="add mod">
          <ac:chgData name="Nguyễn Hải" userId="5bc599633d5e09a7" providerId="Windows Live" clId="Web-{F07B5130-767A-4689-9AB0-76C63CB50099}" dt="2022-08-13T13:59:11.880" v="348" actId="1076"/>
          <ac:picMkLst>
            <pc:docMk/>
            <pc:sldMk cId="0" sldId="317"/>
            <ac:picMk id="16" creationId="{EACF8A84-2963-6335-1C00-B37D62B107ED}"/>
          </ac:picMkLst>
        </pc:picChg>
        <pc:picChg chg="add mod">
          <ac:chgData name="Nguyễn Hải" userId="5bc599633d5e09a7" providerId="Windows Live" clId="Web-{F07B5130-767A-4689-9AB0-76C63CB50099}" dt="2022-08-13T13:59:17.614" v="350" actId="1076"/>
          <ac:picMkLst>
            <pc:docMk/>
            <pc:sldMk cId="0" sldId="317"/>
            <ac:picMk id="17" creationId="{509883D0-41B0-5574-0BEE-C99D395E6E73}"/>
          </ac:picMkLst>
        </pc:picChg>
        <pc:cxnChg chg="del">
          <ac:chgData name="Nguyễn Hải" userId="5bc599633d5e09a7" providerId="Windows Live" clId="Web-{F07B5130-767A-4689-9AB0-76C63CB50099}" dt="2022-08-13T13:55:05.044" v="316"/>
          <ac:cxnSpMkLst>
            <pc:docMk/>
            <pc:sldMk cId="0" sldId="317"/>
            <ac:cxnSpMk id="4" creationId="{00000000-0000-0000-0000-000000000000}"/>
          </ac:cxnSpMkLst>
        </pc:cxnChg>
      </pc:sldChg>
      <pc:sldChg chg="addSp delSp modSp del">
        <pc:chgData name="Nguyễn Hải" userId="5bc599633d5e09a7" providerId="Windows Live" clId="Web-{F07B5130-767A-4689-9AB0-76C63CB50099}" dt="2022-08-13T14:32:05.278" v="669"/>
        <pc:sldMkLst>
          <pc:docMk/>
          <pc:sldMk cId="0" sldId="319"/>
        </pc:sldMkLst>
        <pc:spChg chg="add del">
          <ac:chgData name="Nguyễn Hải" userId="5bc599633d5e09a7" providerId="Windows Live" clId="Web-{F07B5130-767A-4689-9AB0-76C63CB50099}" dt="2022-08-13T13:26:05.043" v="177"/>
          <ac:spMkLst>
            <pc:docMk/>
            <pc:sldMk cId="0" sldId="319"/>
            <ac:spMk id="3" creationId="{3F9554DB-1754-D9C1-56D0-2BCA8B8F682F}"/>
          </ac:spMkLst>
        </pc:spChg>
        <pc:spChg chg="add mod">
          <ac:chgData name="Nguyễn Hải" userId="5bc599633d5e09a7" providerId="Windows Live" clId="Web-{F07B5130-767A-4689-9AB0-76C63CB50099}" dt="2022-08-13T13:26:13.497" v="180" actId="1076"/>
          <ac:spMkLst>
            <pc:docMk/>
            <pc:sldMk cId="0" sldId="319"/>
            <ac:spMk id="6" creationId="{3F9554DB-1754-D9C1-56D0-2BCA8B8F682F}"/>
          </ac:spMkLst>
        </pc:spChg>
        <pc:spChg chg="del mod">
          <ac:chgData name="Nguyễn Hải" userId="5bc599633d5e09a7" providerId="Windows Live" clId="Web-{F07B5130-767A-4689-9AB0-76C63CB50099}" dt="2022-08-13T13:26:07.825" v="178"/>
          <ac:spMkLst>
            <pc:docMk/>
            <pc:sldMk cId="0" sldId="319"/>
            <ac:spMk id="19" creationId="{00000000-0000-0000-0000-000000000000}"/>
          </ac:spMkLst>
        </pc:spChg>
      </pc:sldChg>
      <pc:sldChg chg="addSp delSp modSp del delAnim">
        <pc:chgData name="Nguyễn Hải" userId="5bc599633d5e09a7" providerId="Windows Live" clId="Web-{F07B5130-767A-4689-9AB0-76C63CB50099}" dt="2022-08-13T13:21:23.800" v="74"/>
        <pc:sldMkLst>
          <pc:docMk/>
          <pc:sldMk cId="0" sldId="335"/>
        </pc:sldMkLst>
        <pc:spChg chg="del mod">
          <ac:chgData name="Nguyễn Hải" userId="5bc599633d5e09a7" providerId="Windows Live" clId="Web-{F07B5130-767A-4689-9AB0-76C63CB50099}" dt="2022-08-13T13:21:07.097" v="64"/>
          <ac:spMkLst>
            <pc:docMk/>
            <pc:sldMk cId="0" sldId="335"/>
            <ac:spMk id="2" creationId="{00000000-0000-0000-0000-000000000000}"/>
          </ac:spMkLst>
        </pc:spChg>
        <pc:spChg chg="del mod">
          <ac:chgData name="Nguyễn Hải" userId="5bc599633d5e09a7" providerId="Windows Live" clId="Web-{F07B5130-767A-4689-9AB0-76C63CB50099}" dt="2022-08-13T13:21:10.378" v="68"/>
          <ac:spMkLst>
            <pc:docMk/>
            <pc:sldMk cId="0" sldId="335"/>
            <ac:spMk id="3" creationId="{00000000-0000-0000-0000-000000000000}"/>
          </ac:spMkLst>
        </pc:spChg>
        <pc:spChg chg="add del mod">
          <ac:chgData name="Nguyễn Hải" userId="5bc599633d5e09a7" providerId="Windows Live" clId="Web-{F07B5130-767A-4689-9AB0-76C63CB50099}" dt="2022-08-13T13:21:07.925" v="65"/>
          <ac:spMkLst>
            <pc:docMk/>
            <pc:sldMk cId="0" sldId="335"/>
            <ac:spMk id="9" creationId="{9BFA9DF5-4B20-C862-AEE2-65EBA4D25793}"/>
          </ac:spMkLst>
        </pc:spChg>
        <pc:spChg chg="add del mod">
          <ac:chgData name="Nguyễn Hải" userId="5bc599633d5e09a7" providerId="Windows Live" clId="Web-{F07B5130-767A-4689-9AB0-76C63CB50099}" dt="2022-08-13T13:21:12.878" v="71"/>
          <ac:spMkLst>
            <pc:docMk/>
            <pc:sldMk cId="0" sldId="335"/>
            <ac:spMk id="11" creationId="{F4EE0767-A48F-7CD7-59FA-B30E32143ED0}"/>
          </ac:spMkLst>
        </pc:spChg>
        <pc:spChg chg="del">
          <ac:chgData name="Nguyễn Hải" userId="5bc599633d5e09a7" providerId="Windows Live" clId="Web-{F07B5130-767A-4689-9AB0-76C63CB50099}" dt="2022-08-13T13:21:14.175" v="72"/>
          <ac:spMkLst>
            <pc:docMk/>
            <pc:sldMk cId="0" sldId="335"/>
            <ac:spMk id="58" creationId="{00000000-0000-0000-0000-000000000000}"/>
          </ac:spMkLst>
        </pc:spChg>
        <pc:spChg chg="del topLvl">
          <ac:chgData name="Nguyễn Hải" userId="5bc599633d5e09a7" providerId="Windows Live" clId="Web-{F07B5130-767A-4689-9AB0-76C63CB50099}" dt="2022-08-13T13:20:50.487" v="58"/>
          <ac:spMkLst>
            <pc:docMk/>
            <pc:sldMk cId="0" sldId="335"/>
            <ac:spMk id="61" creationId="{00000000-0000-0000-0000-000000000000}"/>
          </ac:spMkLst>
        </pc:spChg>
        <pc:spChg chg="del mod topLvl">
          <ac:chgData name="Nguyễn Hải" userId="5bc599633d5e09a7" providerId="Windows Live" clId="Web-{F07B5130-767A-4689-9AB0-76C63CB50099}" dt="2022-08-13T13:20:49.409" v="57"/>
          <ac:spMkLst>
            <pc:docMk/>
            <pc:sldMk cId="0" sldId="335"/>
            <ac:spMk id="62" creationId="{00000000-0000-0000-0000-000000000000}"/>
          </ac:spMkLst>
        </pc:spChg>
        <pc:grpChg chg="del">
          <ac:chgData name="Nguyễn Hải" userId="5bc599633d5e09a7" providerId="Windows Live" clId="Web-{F07B5130-767A-4689-9AB0-76C63CB50099}" dt="2022-08-13T13:20:49.409" v="57"/>
          <ac:grpSpMkLst>
            <pc:docMk/>
            <pc:sldMk cId="0" sldId="335"/>
            <ac:grpSpMk id="60" creationId="{00000000-0000-0000-0000-000000000000}"/>
          </ac:grpSpMkLst>
        </pc:grpChg>
        <pc:picChg chg="del">
          <ac:chgData name="Nguyễn Hải" userId="5bc599633d5e09a7" providerId="Windows Live" clId="Web-{F07B5130-767A-4689-9AB0-76C63CB50099}" dt="2022-08-13T13:20:39.940" v="52"/>
          <ac:picMkLst>
            <pc:docMk/>
            <pc:sldMk cId="0" sldId="335"/>
            <ac:picMk id="4" creationId="{00000000-0000-0000-0000-000000000000}"/>
          </ac:picMkLst>
        </pc:picChg>
        <pc:picChg chg="del">
          <ac:chgData name="Nguyễn Hải" userId="5bc599633d5e09a7" providerId="Windows Live" clId="Web-{F07B5130-767A-4689-9AB0-76C63CB50099}" dt="2022-08-13T13:20:41.409" v="54"/>
          <ac:picMkLst>
            <pc:docMk/>
            <pc:sldMk cId="0" sldId="335"/>
            <ac:picMk id="5" creationId="{00000000-0000-0000-0000-000000000000}"/>
          </ac:picMkLst>
        </pc:picChg>
        <pc:picChg chg="del">
          <ac:chgData name="Nguyễn Hải" userId="5bc599633d5e09a7" providerId="Windows Live" clId="Web-{F07B5130-767A-4689-9AB0-76C63CB50099}" dt="2022-08-13T13:20:41.924" v="55"/>
          <ac:picMkLst>
            <pc:docMk/>
            <pc:sldMk cId="0" sldId="335"/>
            <ac:picMk id="6" creationId="{00000000-0000-0000-0000-000000000000}"/>
          </ac:picMkLst>
        </pc:picChg>
        <pc:picChg chg="del">
          <ac:chgData name="Nguyễn Hải" userId="5bc599633d5e09a7" providerId="Windows Live" clId="Web-{F07B5130-767A-4689-9AB0-76C63CB50099}" dt="2022-08-13T13:20:40.674" v="53"/>
          <ac:picMkLst>
            <pc:docMk/>
            <pc:sldMk cId="0" sldId="335"/>
            <ac:picMk id="7" creationId="{00000000-0000-0000-0000-000000000000}"/>
          </ac:picMkLst>
        </pc:picChg>
      </pc:sldChg>
      <pc:sldChg chg="addSp delSp">
        <pc:chgData name="Nguyễn Hải" userId="5bc599633d5e09a7" providerId="Windows Live" clId="Web-{F07B5130-767A-4689-9AB0-76C63CB50099}" dt="2022-08-13T13:26:31.529" v="182"/>
        <pc:sldMkLst>
          <pc:docMk/>
          <pc:sldMk cId="0" sldId="336"/>
        </pc:sldMkLst>
        <pc:spChg chg="add">
          <ac:chgData name="Nguyễn Hải" userId="5bc599633d5e09a7" providerId="Windows Live" clId="Web-{F07B5130-767A-4689-9AB0-76C63CB50099}" dt="2022-08-13T13:26:31.529" v="182"/>
          <ac:spMkLst>
            <pc:docMk/>
            <pc:sldMk cId="0" sldId="336"/>
            <ac:spMk id="3" creationId="{3F9554DB-1754-D9C1-56D0-2BCA8B8F682F}"/>
          </ac:spMkLst>
        </pc:spChg>
        <pc:spChg chg="del">
          <ac:chgData name="Nguyễn Hải" userId="5bc599633d5e09a7" providerId="Windows Live" clId="Web-{F07B5130-767A-4689-9AB0-76C63CB50099}" dt="2022-08-13T13:26:30.795" v="181"/>
          <ac:spMkLst>
            <pc:docMk/>
            <pc:sldMk cId="0" sldId="336"/>
            <ac:spMk id="19" creationId="{00000000-0000-0000-0000-000000000000}"/>
          </ac:spMkLst>
        </pc:spChg>
      </pc:sldChg>
      <pc:sldChg chg="addSp delSp">
        <pc:chgData name="Nguyễn Hải" userId="5bc599633d5e09a7" providerId="Windows Live" clId="Web-{F07B5130-767A-4689-9AB0-76C63CB50099}" dt="2022-08-13T13:26:38.389" v="184"/>
        <pc:sldMkLst>
          <pc:docMk/>
          <pc:sldMk cId="0" sldId="337"/>
        </pc:sldMkLst>
        <pc:spChg chg="add">
          <ac:chgData name="Nguyễn Hải" userId="5bc599633d5e09a7" providerId="Windows Live" clId="Web-{F07B5130-767A-4689-9AB0-76C63CB50099}" dt="2022-08-13T13:26:38.389" v="184"/>
          <ac:spMkLst>
            <pc:docMk/>
            <pc:sldMk cId="0" sldId="337"/>
            <ac:spMk id="3" creationId="{3F9554DB-1754-D9C1-56D0-2BCA8B8F682F}"/>
          </ac:spMkLst>
        </pc:spChg>
        <pc:spChg chg="del">
          <ac:chgData name="Nguyễn Hải" userId="5bc599633d5e09a7" providerId="Windows Live" clId="Web-{F07B5130-767A-4689-9AB0-76C63CB50099}" dt="2022-08-13T13:26:37.514" v="183"/>
          <ac:spMkLst>
            <pc:docMk/>
            <pc:sldMk cId="0" sldId="337"/>
            <ac:spMk id="19" creationId="{00000000-0000-0000-0000-000000000000}"/>
          </ac:spMkLst>
        </pc:spChg>
      </pc:sldChg>
      <pc:sldChg chg="delSp">
        <pc:chgData name="Nguyễn Hải" userId="5bc599633d5e09a7" providerId="Windows Live" clId="Web-{F07B5130-767A-4689-9AB0-76C63CB50099}" dt="2022-08-13T13:27:02.284" v="185"/>
        <pc:sldMkLst>
          <pc:docMk/>
          <pc:sldMk cId="0" sldId="362"/>
        </pc:sldMkLst>
        <pc:spChg chg="del">
          <ac:chgData name="Nguyễn Hải" userId="5bc599633d5e09a7" providerId="Windows Live" clId="Web-{F07B5130-767A-4689-9AB0-76C63CB50099}" dt="2022-08-13T13:27:02.284" v="185"/>
          <ac:spMkLst>
            <pc:docMk/>
            <pc:sldMk cId="0" sldId="362"/>
            <ac:spMk id="16" creationId="{00000000-0000-0000-0000-000000000000}"/>
          </ac:spMkLst>
        </pc:spChg>
      </pc:sldChg>
      <pc:sldChg chg="addSp delSp modSp add replId">
        <pc:chgData name="Nguyễn Hải" userId="5bc599633d5e09a7" providerId="Windows Live" clId="Web-{F07B5130-767A-4689-9AB0-76C63CB50099}" dt="2022-08-13T13:25:14.714" v="161"/>
        <pc:sldMkLst>
          <pc:docMk/>
          <pc:sldMk cId="2069600701" sldId="363"/>
        </pc:sldMkLst>
        <pc:spChg chg="add">
          <ac:chgData name="Nguyễn Hải" userId="5bc599633d5e09a7" providerId="Windows Live" clId="Web-{F07B5130-767A-4689-9AB0-76C63CB50099}" dt="2022-08-13T13:25:14.714" v="161"/>
          <ac:spMkLst>
            <pc:docMk/>
            <pc:sldMk cId="2069600701" sldId="363"/>
            <ac:spMk id="2" creationId="{3F9554DB-1754-D9C1-56D0-2BCA8B8F682F}"/>
          </ac:spMkLst>
        </pc:spChg>
        <pc:spChg chg="mod">
          <ac:chgData name="Nguyễn Hải" userId="5bc599633d5e09a7" providerId="Windows Live" clId="Web-{F07B5130-767A-4689-9AB0-76C63CB50099}" dt="2022-08-13T13:21:43.739" v="82" actId="20577"/>
          <ac:spMkLst>
            <pc:docMk/>
            <pc:sldMk cId="2069600701" sldId="363"/>
            <ac:spMk id="4" creationId="{00000000-0000-0000-0000-000000000000}"/>
          </ac:spMkLst>
        </pc:spChg>
        <pc:spChg chg="mod">
          <ac:chgData name="Nguyễn Hải" userId="5bc599633d5e09a7" providerId="Windows Live" clId="Web-{F07B5130-767A-4689-9AB0-76C63CB50099}" dt="2022-08-13T13:23:17.210" v="126" actId="1076"/>
          <ac:spMkLst>
            <pc:docMk/>
            <pc:sldMk cId="2069600701" sldId="363"/>
            <ac:spMk id="6" creationId="{00000000-0000-0000-0000-000000000000}"/>
          </ac:spMkLst>
        </pc:spChg>
        <pc:spChg chg="del mod">
          <ac:chgData name="Nguyễn Hải" userId="5bc599633d5e09a7" providerId="Windows Live" clId="Web-{F07B5130-767A-4689-9AB0-76C63CB50099}" dt="2022-08-13T13:25:13.479" v="160"/>
          <ac:spMkLst>
            <pc:docMk/>
            <pc:sldMk cId="2069600701" sldId="363"/>
            <ac:spMk id="19" creationId="{00000000-0000-0000-0000-000000000000}"/>
          </ac:spMkLst>
        </pc:spChg>
      </pc:sldChg>
      <pc:sldChg chg="addSp modSp add ord replId">
        <pc:chgData name="Nguyễn Hải" userId="5bc599633d5e09a7" providerId="Windows Live" clId="Web-{F07B5130-767A-4689-9AB0-76C63CB50099}" dt="2022-08-13T13:51:04.406" v="313" actId="1076"/>
        <pc:sldMkLst>
          <pc:docMk/>
          <pc:sldMk cId="416134616" sldId="364"/>
        </pc:sldMkLst>
        <pc:spChg chg="mod">
          <ac:chgData name="Nguyễn Hải" userId="5bc599633d5e09a7" providerId="Windows Live" clId="Web-{F07B5130-767A-4689-9AB0-76C63CB50099}" dt="2022-08-13T13:51:04.406" v="313" actId="1076"/>
          <ac:spMkLst>
            <pc:docMk/>
            <pc:sldMk cId="416134616" sldId="364"/>
            <ac:spMk id="2" creationId="{00000000-0000-0000-0000-000000000000}"/>
          </ac:spMkLst>
        </pc:spChg>
        <pc:spChg chg="mod">
          <ac:chgData name="Nguyễn Hải" userId="5bc599633d5e09a7" providerId="Windows Live" clId="Web-{F07B5130-767A-4689-9AB0-76C63CB50099}" dt="2022-08-13T13:50:58.187" v="311" actId="1076"/>
          <ac:spMkLst>
            <pc:docMk/>
            <pc:sldMk cId="416134616" sldId="364"/>
            <ac:spMk id="3" creationId="{00000000-0000-0000-0000-000000000000}"/>
          </ac:spMkLst>
        </pc:spChg>
        <pc:picChg chg="add mod">
          <ac:chgData name="Nguyễn Hải" userId="5bc599633d5e09a7" providerId="Windows Live" clId="Web-{F07B5130-767A-4689-9AB0-76C63CB50099}" dt="2022-08-13T13:51:01.015" v="312" actId="1076"/>
          <ac:picMkLst>
            <pc:docMk/>
            <pc:sldMk cId="416134616" sldId="364"/>
            <ac:picMk id="6" creationId="{88D17A57-D363-64CE-91B5-FBA28225FA1C}"/>
          </ac:picMkLst>
        </pc:picChg>
      </pc:sldChg>
      <pc:sldChg chg="addSp modSp add replId">
        <pc:chgData name="Nguyễn Hải" userId="5bc599633d5e09a7" providerId="Windows Live" clId="Web-{F07B5130-767A-4689-9AB0-76C63CB50099}" dt="2022-08-13T13:50:37.062" v="308" actId="1076"/>
        <pc:sldMkLst>
          <pc:docMk/>
          <pc:sldMk cId="2595869642" sldId="365"/>
        </pc:sldMkLst>
        <pc:spChg chg="mod">
          <ac:chgData name="Nguyễn Hải" userId="5bc599633d5e09a7" providerId="Windows Live" clId="Web-{F07B5130-767A-4689-9AB0-76C63CB50099}" dt="2022-08-13T13:50:37.062" v="308" actId="1076"/>
          <ac:spMkLst>
            <pc:docMk/>
            <pc:sldMk cId="2595869642" sldId="365"/>
            <ac:spMk id="2" creationId="{00000000-0000-0000-0000-000000000000}"/>
          </ac:spMkLst>
        </pc:spChg>
        <pc:spChg chg="mod">
          <ac:chgData name="Nguyễn Hải" userId="5bc599633d5e09a7" providerId="Windows Live" clId="Web-{F07B5130-767A-4689-9AB0-76C63CB50099}" dt="2022-08-13T13:49:26.950" v="302" actId="20577"/>
          <ac:spMkLst>
            <pc:docMk/>
            <pc:sldMk cId="2595869642" sldId="365"/>
            <ac:spMk id="3" creationId="{00000000-0000-0000-0000-000000000000}"/>
          </ac:spMkLst>
        </pc:spChg>
        <pc:picChg chg="add mod">
          <ac:chgData name="Nguyễn Hải" userId="5bc599633d5e09a7" providerId="Windows Live" clId="Web-{F07B5130-767A-4689-9AB0-76C63CB50099}" dt="2022-08-13T13:50:31.202" v="307" actId="1076"/>
          <ac:picMkLst>
            <pc:docMk/>
            <pc:sldMk cId="2595869642" sldId="365"/>
            <ac:picMk id="5" creationId="{9426C7C1-A458-44E9-B26B-80B3C195BD29}"/>
          </ac:picMkLst>
        </pc:picChg>
      </pc:sldChg>
      <pc:sldChg chg="addSp delSp modSp add replId delAnim">
        <pc:chgData name="Nguyễn Hải" userId="5bc599633d5e09a7" providerId="Windows Live" clId="Web-{F07B5130-767A-4689-9AB0-76C63CB50099}" dt="2022-08-13T14:12:55.157" v="500" actId="20577"/>
        <pc:sldMkLst>
          <pc:docMk/>
          <pc:sldMk cId="3993901371" sldId="366"/>
        </pc:sldMkLst>
        <pc:spChg chg="del mod">
          <ac:chgData name="Nguyễn Hải" userId="5bc599633d5e09a7" providerId="Windows Live" clId="Web-{F07B5130-767A-4689-9AB0-76C63CB50099}" dt="2022-08-13T14:01:36.197" v="370"/>
          <ac:spMkLst>
            <pc:docMk/>
            <pc:sldMk cId="3993901371" sldId="366"/>
            <ac:spMk id="2" creationId="{00000000-0000-0000-0000-000000000000}"/>
          </ac:spMkLst>
        </pc:spChg>
        <pc:spChg chg="del mod">
          <ac:chgData name="Nguyễn Hải" userId="5bc599633d5e09a7" providerId="Windows Live" clId="Web-{F07B5130-767A-4689-9AB0-76C63CB50099}" dt="2022-08-13T14:01:39.385" v="374"/>
          <ac:spMkLst>
            <pc:docMk/>
            <pc:sldMk cId="3993901371" sldId="366"/>
            <ac:spMk id="5" creationId="{00000000-0000-0000-0000-000000000000}"/>
          </ac:spMkLst>
        </pc:spChg>
        <pc:spChg chg="add mod">
          <ac:chgData name="Nguyễn Hải" userId="5bc599633d5e09a7" providerId="Windows Live" clId="Web-{F07B5130-767A-4689-9AB0-76C63CB50099}" dt="2022-08-13T14:02:14.557" v="381" actId="1076"/>
          <ac:spMkLst>
            <pc:docMk/>
            <pc:sldMk cId="3993901371" sldId="366"/>
            <ac:spMk id="6" creationId="{A2494A87-4B82-6D73-DF64-78904508BB49}"/>
          </ac:spMkLst>
        </pc:spChg>
        <pc:spChg chg="add mod">
          <ac:chgData name="Nguyễn Hải" userId="5bc599633d5e09a7" providerId="Windows Live" clId="Web-{F07B5130-767A-4689-9AB0-76C63CB50099}" dt="2022-08-13T14:04:12.061" v="395" actId="1076"/>
          <ac:spMkLst>
            <pc:docMk/>
            <pc:sldMk cId="3993901371" sldId="366"/>
            <ac:spMk id="10" creationId="{3C4B5733-C8F0-C9CB-C47D-12AB51516ADE}"/>
          </ac:spMkLst>
        </pc:spChg>
        <pc:spChg chg="add mod">
          <ac:chgData name="Nguyễn Hải" userId="5bc599633d5e09a7" providerId="Windows Live" clId="Web-{F07B5130-767A-4689-9AB0-76C63CB50099}" dt="2022-08-13T14:12:55.157" v="500" actId="20577"/>
          <ac:spMkLst>
            <pc:docMk/>
            <pc:sldMk cId="3993901371" sldId="366"/>
            <ac:spMk id="14" creationId="{3DEE6FD6-F8D0-4F17-05A5-FD3151923DA5}"/>
          </ac:spMkLst>
        </pc:spChg>
        <pc:picChg chg="add del mod">
          <ac:chgData name="Nguyễn Hải" userId="5bc599633d5e09a7" providerId="Windows Live" clId="Web-{F07B5130-767A-4689-9AB0-76C63CB50099}" dt="2022-08-13T14:05:10.250" v="399"/>
          <ac:picMkLst>
            <pc:docMk/>
            <pc:sldMk cId="3993901371" sldId="366"/>
            <ac:picMk id="11" creationId="{C8AA7C1C-2CB2-A03C-AEC2-13B7A54AD32A}"/>
          </ac:picMkLst>
        </pc:picChg>
        <pc:picChg chg="add del mod">
          <ac:chgData name="Nguyễn Hải" userId="5bc599633d5e09a7" providerId="Windows Live" clId="Web-{F07B5130-767A-4689-9AB0-76C63CB50099}" dt="2022-08-13T14:05:30.220" v="401"/>
          <ac:picMkLst>
            <pc:docMk/>
            <pc:sldMk cId="3993901371" sldId="366"/>
            <ac:picMk id="12" creationId="{0338C2FF-3E85-84D9-5CD3-8D8D9765A7CC}"/>
          </ac:picMkLst>
        </pc:picChg>
        <pc:picChg chg="add del mod">
          <ac:chgData name="Nguyễn Hải" userId="5bc599633d5e09a7" providerId="Windows Live" clId="Web-{F07B5130-767A-4689-9AB0-76C63CB50099}" dt="2022-08-13T14:05:35.673" v="403"/>
          <ac:picMkLst>
            <pc:docMk/>
            <pc:sldMk cId="3993901371" sldId="366"/>
            <ac:picMk id="13" creationId="{2F299A10-5712-000C-45D0-CA31DCAB6BB6}"/>
          </ac:picMkLst>
        </pc:picChg>
        <pc:cxnChg chg="del">
          <ac:chgData name="Nguyễn Hải" userId="5bc599633d5e09a7" providerId="Windows Live" clId="Web-{F07B5130-767A-4689-9AB0-76C63CB50099}" dt="2022-08-13T14:01:37.228" v="371"/>
          <ac:cxnSpMkLst>
            <pc:docMk/>
            <pc:sldMk cId="3993901371" sldId="366"/>
            <ac:cxnSpMk id="4" creationId="{00000000-0000-0000-0000-000000000000}"/>
          </ac:cxnSpMkLst>
        </pc:cxnChg>
      </pc:sldChg>
      <pc:sldChg chg="addSp delSp modSp add replId delAnim">
        <pc:chgData name="Nguyễn Hải" userId="5bc599633d5e09a7" providerId="Windows Live" clId="Web-{F07B5130-767A-4689-9AB0-76C63CB50099}" dt="2022-08-13T14:19:21.638" v="585" actId="1076"/>
        <pc:sldMkLst>
          <pc:docMk/>
          <pc:sldMk cId="2586183391" sldId="367"/>
        </pc:sldMkLst>
        <pc:spChg chg="del mod">
          <ac:chgData name="Nguyễn Hải" userId="5bc599633d5e09a7" providerId="Windows Live" clId="Web-{F07B5130-767A-4689-9AB0-76C63CB50099}" dt="2022-08-13T14:14:11.097" v="507"/>
          <ac:spMkLst>
            <pc:docMk/>
            <pc:sldMk cId="2586183391" sldId="367"/>
            <ac:spMk id="2" creationId="{00000000-0000-0000-0000-000000000000}"/>
          </ac:spMkLst>
        </pc:spChg>
        <pc:spChg chg="del mod">
          <ac:chgData name="Nguyễn Hải" userId="5bc599633d5e09a7" providerId="Windows Live" clId="Web-{F07B5130-767A-4689-9AB0-76C63CB50099}" dt="2022-08-13T14:14:25.723" v="515"/>
          <ac:spMkLst>
            <pc:docMk/>
            <pc:sldMk cId="2586183391" sldId="367"/>
            <ac:spMk id="5" creationId="{00000000-0000-0000-0000-000000000000}"/>
          </ac:spMkLst>
        </pc:spChg>
        <pc:spChg chg="add del mod">
          <ac:chgData name="Nguyễn Hải" userId="5bc599633d5e09a7" providerId="Windows Live" clId="Web-{F07B5130-767A-4689-9AB0-76C63CB50099}" dt="2022-08-13T14:13:48.050" v="504"/>
          <ac:spMkLst>
            <pc:docMk/>
            <pc:sldMk cId="2586183391" sldId="367"/>
            <ac:spMk id="6" creationId="{650B9490-61EB-B23B-860B-EC08B56B1544}"/>
          </ac:spMkLst>
        </pc:spChg>
        <pc:spChg chg="add mod">
          <ac:chgData name="Nguyễn Hải" userId="5bc599633d5e09a7" providerId="Windows Live" clId="Web-{F07B5130-767A-4689-9AB0-76C63CB50099}" dt="2022-08-13T14:19:21.638" v="585" actId="1076"/>
          <ac:spMkLst>
            <pc:docMk/>
            <pc:sldMk cId="2586183391" sldId="367"/>
            <ac:spMk id="10" creationId="{5BF01198-3277-88C4-AF68-D2780C5C35CD}"/>
          </ac:spMkLst>
        </pc:spChg>
        <pc:cxnChg chg="del">
          <ac:chgData name="Nguyễn Hải" userId="5bc599633d5e09a7" providerId="Windows Live" clId="Web-{F07B5130-767A-4689-9AB0-76C63CB50099}" dt="2022-08-13T14:14:12.753" v="508"/>
          <ac:cxnSpMkLst>
            <pc:docMk/>
            <pc:sldMk cId="2586183391" sldId="367"/>
            <ac:cxnSpMk id="4" creationId="{00000000-0000-0000-0000-000000000000}"/>
          </ac:cxnSpMkLst>
        </pc:cxnChg>
      </pc:sldChg>
      <pc:sldChg chg="modSp add replId">
        <pc:chgData name="Nguyễn Hải" userId="5bc599633d5e09a7" providerId="Windows Live" clId="Web-{F07B5130-767A-4689-9AB0-76C63CB50099}" dt="2022-08-13T14:21:31.455" v="590" actId="1076"/>
        <pc:sldMkLst>
          <pc:docMk/>
          <pc:sldMk cId="3148138951" sldId="368"/>
        </pc:sldMkLst>
        <pc:spChg chg="mod">
          <ac:chgData name="Nguyễn Hải" userId="5bc599633d5e09a7" providerId="Windows Live" clId="Web-{F07B5130-767A-4689-9AB0-76C63CB50099}" dt="2022-08-13T14:21:31.455" v="590" actId="1076"/>
          <ac:spMkLst>
            <pc:docMk/>
            <pc:sldMk cId="3148138951" sldId="368"/>
            <ac:spMk id="2" creationId="{00000000-0000-0000-0000-000000000000}"/>
          </ac:spMkLst>
        </pc:spChg>
      </pc:sldChg>
      <pc:sldChg chg="add del replId">
        <pc:chgData name="Nguyễn Hải" userId="5bc599633d5e09a7" providerId="Windows Live" clId="Web-{F07B5130-767A-4689-9AB0-76C63CB50099}" dt="2022-08-13T14:32:02.621" v="667"/>
        <pc:sldMkLst>
          <pc:docMk/>
          <pc:sldMk cId="2780148983" sldId="369"/>
        </pc:sldMkLst>
      </pc:sldChg>
      <pc:sldChg chg="add del replId">
        <pc:chgData name="Nguyễn Hải" userId="5bc599633d5e09a7" providerId="Windows Live" clId="Web-{F07B5130-767A-4689-9AB0-76C63CB50099}" dt="2022-08-13T14:32:03.871" v="668"/>
        <pc:sldMkLst>
          <pc:docMk/>
          <pc:sldMk cId="2494072911" sldId="37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2-09-14T08:36:13.779" idx="1">
    <p:pos x="10" y="10"/>
    <p:text>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72930-ED07-40C5-87FD-16FB778293E6}"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B8CDF-4835-41B6-9857-AD2355FBD4B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Sức khỏe là một trong những yếu tố quan trọng trong thời buổi hiện đại ngày nay và cần được chúng ta đặt lên hàng đầu.</a:t>
            </a:r>
          </a:p>
          <a:p>
            <a:r>
              <a:rPr lang="en-US" dirty="0" smtClean="0"/>
              <a:t>- </a:t>
            </a:r>
            <a:r>
              <a:rPr lang="vi-VN" dirty="0" smtClean="0"/>
              <a:t>Với sự gia tăng của bệnh tật và số lượng lớn dân cư thành thị, việc đi khám bệnh trở nên khó khăn.</a:t>
            </a:r>
            <a:endParaRPr lang="en-US" dirty="0" smtClean="0"/>
          </a:p>
          <a:p>
            <a:r>
              <a:rPr lang="en-US" dirty="0" smtClean="0"/>
              <a:t>- </a:t>
            </a:r>
            <a:r>
              <a:rPr lang="vi-VN" dirty="0" smtClean="0"/>
              <a:t>Có thể có tình huống một số người muốn kiểm tra sức khỏe, tình trạng bệnh hiện tại của mình v.v ... và vì mục đích này, họ cần đến phòng khám. </a:t>
            </a:r>
          </a:p>
          <a:p>
            <a:endParaRPr lang="vi-VN" dirty="0" smtClean="0"/>
          </a:p>
          <a:p>
            <a:endParaRPr lang="en-US" dirty="0"/>
          </a:p>
        </p:txBody>
      </p:sp>
      <p:sp>
        <p:nvSpPr>
          <p:cNvPr id="4" name="Slide Number Placeholder 3"/>
          <p:cNvSpPr>
            <a:spLocks noGrp="1"/>
          </p:cNvSpPr>
          <p:nvPr>
            <p:ph type="sldNum" sz="quarter" idx="10"/>
          </p:nvPr>
        </p:nvSpPr>
        <p:spPr/>
        <p:txBody>
          <a:bodyPr/>
          <a:lstStyle/>
          <a:p>
            <a:fld id="{4E7B8CDF-4835-41B6-9857-AD2355FBD4B0}" type="slidenum">
              <a:rPr lang="en-US" smtClean="0"/>
              <a:t>5</a:t>
            </a:fld>
            <a:endParaRPr lang="en-US"/>
          </a:p>
        </p:txBody>
      </p:sp>
    </p:spTree>
    <p:extLst>
      <p:ext uri="{BB962C8B-B14F-4D97-AF65-F5344CB8AC3E}">
        <p14:creationId xmlns:p14="http://schemas.microsoft.com/office/powerpoint/2010/main" val="206984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vi-VN" dirty="0" smtClean="0"/>
              <a:t>Nhưng có một só trường hợp bận rộn do công việc, không có nhiều thời gian chờ đợi khi đến phòng khám để chờ đến lượt khám. Nên chúng tôi đã đưa ra một giải pháp</a:t>
            </a:r>
          </a:p>
          <a:p>
            <a:r>
              <a:rPr lang="vi-VN" dirty="0" smtClean="0"/>
              <a:t>giúp họ đó là cho phép họ đặt lịch khám </a:t>
            </a:r>
            <a:r>
              <a:rPr lang="en-US" dirty="0" smtClean="0"/>
              <a:t>online</a:t>
            </a:r>
            <a:r>
              <a:rPr lang="vi-VN" dirty="0" smtClean="0"/>
              <a:t> để họ có được sự ưu tiên hơn là chờ đợi. </a:t>
            </a:r>
            <a:endParaRPr lang="en-US" dirty="0"/>
          </a:p>
        </p:txBody>
      </p:sp>
      <p:sp>
        <p:nvSpPr>
          <p:cNvPr id="4" name="Slide Number Placeholder 3"/>
          <p:cNvSpPr>
            <a:spLocks noGrp="1"/>
          </p:cNvSpPr>
          <p:nvPr>
            <p:ph type="sldNum" sz="quarter" idx="10"/>
          </p:nvPr>
        </p:nvSpPr>
        <p:spPr/>
        <p:txBody>
          <a:bodyPr/>
          <a:lstStyle/>
          <a:p>
            <a:fld id="{4E7B8CDF-4835-41B6-9857-AD2355FBD4B0}" type="slidenum">
              <a:rPr lang="en-US" smtClean="0"/>
              <a:t>6</a:t>
            </a:fld>
            <a:endParaRPr lang="en-US"/>
          </a:p>
        </p:txBody>
      </p:sp>
    </p:spTree>
    <p:extLst>
      <p:ext uri="{BB962C8B-B14F-4D97-AF65-F5344CB8AC3E}">
        <p14:creationId xmlns:p14="http://schemas.microsoft.com/office/powerpoint/2010/main" val="2487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Ứng dụng này còn giúp phòng khám kiểm soát được thông tin những người đặt lịch theo chuyên khoa, thời gian khám theo ngày và phản hồi từ khách hàng với phòng khám.</a:t>
            </a:r>
          </a:p>
          <a:p>
            <a:r>
              <a:rPr lang="vi-VN" dirty="0" smtClean="0"/>
              <a:t>- Q</a:t>
            </a:r>
            <a:r>
              <a:rPr lang="en-US" dirty="0" smtClean="0"/>
              <a:t>u</a:t>
            </a:r>
            <a:r>
              <a:rPr lang="vi-VN" dirty="0" smtClean="0"/>
              <a:t>ản lý được các bác sĩ làm việc tại phòng khám theo từng chuyên khoa.</a:t>
            </a:r>
            <a:endParaRPr lang="vi-VN" dirty="0"/>
          </a:p>
        </p:txBody>
      </p:sp>
      <p:sp>
        <p:nvSpPr>
          <p:cNvPr id="4" name="Slide Number Placeholder 3"/>
          <p:cNvSpPr>
            <a:spLocks noGrp="1"/>
          </p:cNvSpPr>
          <p:nvPr>
            <p:ph type="sldNum" sz="quarter" idx="10"/>
          </p:nvPr>
        </p:nvSpPr>
        <p:spPr/>
        <p:txBody>
          <a:bodyPr/>
          <a:lstStyle/>
          <a:p>
            <a:fld id="{4E7B8CDF-4835-41B6-9857-AD2355FBD4B0}" type="slidenum">
              <a:rPr lang="en-US" smtClean="0"/>
              <a:t>7</a:t>
            </a:fld>
            <a:endParaRPr lang="en-US"/>
          </a:p>
        </p:txBody>
      </p:sp>
    </p:spTree>
    <p:extLst>
      <p:ext uri="{BB962C8B-B14F-4D97-AF65-F5344CB8AC3E}">
        <p14:creationId xmlns:p14="http://schemas.microsoft.com/office/powerpoint/2010/main" val="368375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7B8CDF-4835-41B6-9857-AD2355FBD4B0}" type="slidenum">
              <a:rPr lang="en-US" smtClean="0"/>
              <a:t>12</a:t>
            </a:fld>
            <a:endParaRPr lang="en-US"/>
          </a:p>
        </p:txBody>
      </p:sp>
    </p:spTree>
    <p:extLst>
      <p:ext uri="{BB962C8B-B14F-4D97-AF65-F5344CB8AC3E}">
        <p14:creationId xmlns:p14="http://schemas.microsoft.com/office/powerpoint/2010/main" val="70173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A446F0-00F5-4549-8363-1F14EF796BDF}"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446F0-00F5-4549-8363-1F14EF796BDF}"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446F0-00F5-4549-8363-1F14EF796BDF}"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446F0-00F5-4549-8363-1F14EF796BDF}"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446F0-00F5-4549-8363-1F14EF796BDF}"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A446F0-00F5-4549-8363-1F14EF796BDF}"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A446F0-00F5-4549-8363-1F14EF796BDF}"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A446F0-00F5-4549-8363-1F14EF796BDF}"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446F0-00F5-4549-8363-1F14EF796BDF}"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A446F0-00F5-4549-8363-1F14EF796BDF}"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A446F0-00F5-4549-8363-1F14EF796BDF}"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10A-91D6-42B6-AA79-055E00AEA7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bg2"/>
            </a:gs>
            <a:gs pos="85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446F0-00F5-4549-8363-1F14EF796BDF}" type="datetimeFigureOut">
              <a:rPr lang="en-US" smtClean="0"/>
              <a:t>9/16/2022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C310A-91D6-42B6-AA79-055E00AEA7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685800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55" y="381477"/>
            <a:ext cx="2368002" cy="1497551"/>
          </a:xfrm>
          <a:prstGeom prst="rect">
            <a:avLst/>
          </a:prstGeom>
        </p:spPr>
      </p:pic>
      <p:sp>
        <p:nvSpPr>
          <p:cNvPr id="3" name="Rectangle 2"/>
          <p:cNvSpPr/>
          <p:nvPr/>
        </p:nvSpPr>
        <p:spPr>
          <a:xfrm>
            <a:off x="4235952" y="1488435"/>
            <a:ext cx="4361141" cy="769441"/>
          </a:xfrm>
          <a:prstGeom prst="rect">
            <a:avLst/>
          </a:prstGeom>
        </p:spPr>
        <p:txBody>
          <a:bodyPr wrap="square" lIns="91440" tIns="45720" rIns="91440" bIns="45720" anchor="t">
            <a:spAutoFit/>
          </a:bodyPr>
          <a:lstStyle/>
          <a:p>
            <a:r>
              <a:rPr lang="en-US" sz="4400" b="1" dirty="0" smtClean="0">
                <a:cs typeface="Calibri"/>
              </a:rPr>
              <a:t>PROJECT  SEM 2</a:t>
            </a:r>
            <a:endParaRPr lang="en-US" sz="4400" b="1" dirty="0">
              <a:cs typeface="Calibri"/>
            </a:endParaRPr>
          </a:p>
        </p:txBody>
      </p:sp>
      <p:sp>
        <p:nvSpPr>
          <p:cNvPr id="4" name="Rectangle 3"/>
          <p:cNvSpPr/>
          <p:nvPr/>
        </p:nvSpPr>
        <p:spPr>
          <a:xfrm>
            <a:off x="3922889" y="2564448"/>
            <a:ext cx="4987269" cy="523220"/>
          </a:xfrm>
          <a:prstGeom prst="rect">
            <a:avLst/>
          </a:prstGeom>
        </p:spPr>
        <p:txBody>
          <a:bodyPr wrap="square" lIns="91440" tIns="45720" rIns="91440" bIns="45720" anchor="t">
            <a:spAutoFit/>
          </a:bodyPr>
          <a:lstStyle/>
          <a:p>
            <a:r>
              <a:rPr lang="en-US" sz="2800" dirty="0">
                <a:ea typeface="+mn-lt"/>
                <a:cs typeface="+mn-lt"/>
              </a:rPr>
              <a:t> Web Application </a:t>
            </a:r>
            <a:r>
              <a:rPr lang="en-US" sz="2800" dirty="0" smtClean="0">
                <a:ea typeface="+mn-lt"/>
                <a:cs typeface="+mn-lt"/>
              </a:rPr>
              <a:t>Development</a:t>
            </a:r>
            <a:r>
              <a:rPr lang="en-US" sz="2800" dirty="0" smtClean="0"/>
              <a:t> </a:t>
            </a:r>
            <a:endParaRPr lang="en-US" sz="2800" dirty="0">
              <a:solidFill>
                <a:schemeClr val="bg1"/>
              </a:solidFill>
              <a:latin typeface="Calibri"/>
              <a:cs typeface="Calibri"/>
            </a:endParaRPr>
          </a:p>
        </p:txBody>
      </p:sp>
      <p:sp>
        <p:nvSpPr>
          <p:cNvPr id="15" name="Rectangle 14"/>
          <p:cNvSpPr/>
          <p:nvPr/>
        </p:nvSpPr>
        <p:spPr>
          <a:xfrm>
            <a:off x="3078755" y="3700812"/>
            <a:ext cx="6675536" cy="1938992"/>
          </a:xfrm>
          <a:prstGeom prst="rect">
            <a:avLst/>
          </a:prstGeom>
        </p:spPr>
        <p:txBody>
          <a:bodyPr wrap="square" lIns="91440" tIns="45720" rIns="91440" bIns="45720" anchor="t">
            <a:spAutoFit/>
          </a:bodyPr>
          <a:lstStyle/>
          <a:p>
            <a:r>
              <a:rPr lang="en" sz="2400" dirty="0" smtClean="0">
                <a:latin typeface="Arial"/>
                <a:cs typeface="Arial"/>
              </a:rPr>
              <a:t>Project Name</a:t>
            </a:r>
            <a:r>
              <a:rPr lang="en-US" sz="2400" dirty="0" smtClean="0"/>
              <a:t>:</a:t>
            </a:r>
            <a:r>
              <a:rPr lang="en-US" sz="2400" dirty="0"/>
              <a:t>  Make an Appointment for a </a:t>
            </a:r>
            <a:r>
              <a:rPr lang="en-US" sz="2400" dirty="0" smtClean="0"/>
              <a:t>Clinic</a:t>
            </a:r>
          </a:p>
          <a:p>
            <a:endParaRPr lang="en-US" sz="2400" i="1" dirty="0"/>
          </a:p>
          <a:p>
            <a:r>
              <a:rPr lang="vi-VN" sz="2400" dirty="0" smtClean="0"/>
              <a:t>Instructors</a:t>
            </a:r>
            <a:r>
              <a:rPr lang="en-US" sz="2400" dirty="0"/>
              <a:t>      : Mr. Nguyen </a:t>
            </a:r>
            <a:r>
              <a:rPr lang="en-US" sz="2400" dirty="0" smtClean="0"/>
              <a:t>Tuan</a:t>
            </a:r>
          </a:p>
          <a:p>
            <a:endParaRPr lang="en-US" sz="2400" dirty="0" smtClean="0"/>
          </a:p>
          <a:p>
            <a:r>
              <a:rPr lang="en-US" sz="2400" dirty="0" smtClean="0"/>
              <a:t>Students           : Doctor Care</a:t>
            </a:r>
            <a:endParaRPr lang="vi-VN" sz="2400" dirty="0"/>
          </a:p>
        </p:txBody>
      </p:sp>
      <p:sp>
        <p:nvSpPr>
          <p:cNvPr id="18" name="Rectangle 17"/>
          <p:cNvSpPr/>
          <p:nvPr/>
        </p:nvSpPr>
        <p:spPr>
          <a:xfrm>
            <a:off x="3737428" y="6022046"/>
            <a:ext cx="4717143" cy="338554"/>
          </a:xfrm>
          <a:prstGeom prst="rect">
            <a:avLst/>
          </a:prstGeom>
        </p:spPr>
        <p:txBody>
          <a:bodyPr wrap="square" lIns="91440" tIns="45720" rIns="91440" bIns="45720" anchor="t">
            <a:spAutoFit/>
          </a:bodyPr>
          <a:lstStyle/>
          <a:p>
            <a:pPr algn="ctr"/>
            <a:r>
              <a:rPr lang="en-US" sz="1600" b="1" i="1" dirty="0" err="1"/>
              <a:t>Hà</a:t>
            </a:r>
            <a:r>
              <a:rPr lang="en-US" sz="1600" b="1" i="1" dirty="0"/>
              <a:t> </a:t>
            </a:r>
            <a:r>
              <a:rPr lang="en-US" sz="1600" b="1" i="1" dirty="0" err="1"/>
              <a:t>Nội</a:t>
            </a:r>
            <a:r>
              <a:rPr lang="en-US" sz="1600" b="1" i="1" dirty="0"/>
              <a:t> , </a:t>
            </a:r>
            <a:r>
              <a:rPr lang="en-US" sz="1600" b="1" i="1" dirty="0" err="1"/>
              <a:t>Ngày</a:t>
            </a:r>
            <a:r>
              <a:rPr lang="en-US" sz="1600" b="1" i="1" dirty="0"/>
              <a:t> </a:t>
            </a:r>
            <a:r>
              <a:rPr lang="en-US" sz="1600" b="1" i="1" dirty="0" smtClean="0"/>
              <a:t>14</a:t>
            </a:r>
            <a:r>
              <a:rPr lang="en-US" sz="1600" b="1" i="1" dirty="0"/>
              <a:t> </a:t>
            </a:r>
            <a:r>
              <a:rPr lang="en-US" sz="1600" b="1" i="1" dirty="0" err="1"/>
              <a:t>Tháng</a:t>
            </a:r>
            <a:r>
              <a:rPr lang="en-US" sz="1600" b="1" i="1" dirty="0"/>
              <a:t> </a:t>
            </a:r>
            <a:r>
              <a:rPr lang="en-US" sz="1600" b="1" i="1" dirty="0" smtClean="0"/>
              <a:t>9 </a:t>
            </a:r>
            <a:r>
              <a:rPr lang="en-US" sz="1600" b="1" i="1" dirty="0" err="1"/>
              <a:t>Năm</a:t>
            </a:r>
            <a:r>
              <a:rPr lang="en-US" sz="1600" b="1" i="1" dirty="0"/>
              <a:t> 2022.</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1861041" y="1015745"/>
            <a:ext cx="5625571" cy="707886"/>
          </a:xfrm>
          <a:prstGeom prst="rect">
            <a:avLst/>
          </a:prstGeom>
          <a:noFill/>
        </p:spPr>
        <p:txBody>
          <a:bodyPr wrap="square" lIns="91440" tIns="45720" rIns="91440" bIns="45720" anchor="t">
            <a:spAutoFit/>
          </a:bodyPr>
          <a:lstStyle/>
          <a:p>
            <a:r>
              <a:rPr lang="en-US" sz="4000" b="1" dirty="0" smtClean="0">
                <a:ln w="0"/>
                <a:effectLst>
                  <a:outerShdw blurRad="38100" dist="19050" dir="2700000" algn="tl" rotWithShape="0">
                    <a:schemeClr val="dk1">
                      <a:alpha val="40000"/>
                    </a:schemeClr>
                  </a:outerShdw>
                </a:effectLst>
                <a:ea typeface="+mn-lt"/>
                <a:cs typeface="+mn-lt"/>
              </a:rPr>
              <a:t>Admin:</a:t>
            </a:r>
            <a:endParaRPr lang="vi-VN" sz="4000" b="1" dirty="0"/>
          </a:p>
        </p:txBody>
      </p:sp>
      <p:cxnSp>
        <p:nvCxnSpPr>
          <p:cNvPr id="4" name="Straight Connector 3"/>
          <p:cNvCxnSpPr/>
          <p:nvPr/>
        </p:nvCxnSpPr>
        <p:spPr>
          <a:xfrm>
            <a:off x="1686163" y="1798008"/>
            <a:ext cx="92399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
        <p:nvSpPr>
          <p:cNvPr id="10" name="Rectangle 9"/>
          <p:cNvSpPr/>
          <p:nvPr/>
        </p:nvSpPr>
        <p:spPr>
          <a:xfrm>
            <a:off x="9591869" y="261107"/>
            <a:ext cx="2400506" cy="461665"/>
          </a:xfrm>
          <a:prstGeom prst="rect">
            <a:avLst/>
          </a:prstGeom>
          <a:noFill/>
        </p:spPr>
        <p:txBody>
          <a:bodyPr wrap="square" lIns="91440" tIns="45720" rIns="91440" bIns="45720">
            <a:spAutoFit/>
          </a:bodyPr>
          <a:lstStyle/>
          <a:p>
            <a:r>
              <a:rPr lang="en-US" sz="2400" b="1" dirty="0" smtClean="0">
                <a:ln w="0"/>
                <a:solidFill>
                  <a:schemeClr val="accent2">
                    <a:lumMod val="75000"/>
                  </a:schemeClr>
                </a:solidFill>
                <a:effectLst>
                  <a:outerShdw blurRad="38100" dist="19050" dir="2700000" algn="tl" rotWithShape="0">
                    <a:schemeClr val="dk1">
                      <a:alpha val="40000"/>
                    </a:schemeClr>
                  </a:outerShdw>
                </a:effectLst>
              </a:rPr>
              <a:t>Theoretical </a:t>
            </a:r>
            <a:r>
              <a:rPr lang="en-US" sz="2400" b="1" dirty="0">
                <a:ln w="0"/>
                <a:solidFill>
                  <a:schemeClr val="accent2">
                    <a:lumMod val="75000"/>
                  </a:schemeClr>
                </a:solidFill>
                <a:effectLst>
                  <a:outerShdw blurRad="38100" dist="19050" dir="2700000" algn="tl" rotWithShape="0">
                    <a:schemeClr val="dk1">
                      <a:alpha val="40000"/>
                    </a:schemeClr>
                  </a:outerShdw>
                </a:effectLst>
              </a:rPr>
              <a:t>basis</a:t>
            </a:r>
            <a:endParaRPr lang="en-US" sz="2400" b="0"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686164" y="1937890"/>
            <a:ext cx="9239984" cy="4491789"/>
          </a:xfrm>
          <a:prstGeom prst="rect">
            <a:avLst/>
          </a:prstGeom>
        </p:spPr>
      </p:pic>
    </p:spTree>
    <p:extLst>
      <p:ext uri="{BB962C8B-B14F-4D97-AF65-F5344CB8AC3E}">
        <p14:creationId xmlns:p14="http://schemas.microsoft.com/office/powerpoint/2010/main" val="267439445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4000155" y="2376543"/>
            <a:ext cx="5625571" cy="1046440"/>
          </a:xfrm>
          <a:prstGeom prst="rect">
            <a:avLst/>
          </a:prstGeom>
          <a:noFill/>
        </p:spPr>
        <p:txBody>
          <a:bodyPr wrap="square" lIns="91440" tIns="45720" rIns="91440" bIns="45720" anchor="t">
            <a:spAutoFit/>
          </a:bodyPr>
          <a:lstStyle/>
          <a:p>
            <a:r>
              <a:rPr lang="en-US" dirty="0" smtClean="0"/>
              <a:t/>
            </a:r>
            <a:br>
              <a:rPr lang="en-US" dirty="0" smtClean="0"/>
            </a:br>
            <a:r>
              <a:rPr lang="en-US" sz="4400" b="1" dirty="0" smtClean="0">
                <a:ln w="0"/>
                <a:effectLst>
                  <a:outerShdw blurRad="38100" dist="19050" dir="2700000" algn="tl" rotWithShape="0">
                    <a:schemeClr val="dk1">
                      <a:alpha val="40000"/>
                    </a:schemeClr>
                  </a:outerShdw>
                </a:effectLst>
                <a:ea typeface="+mn-lt"/>
                <a:cs typeface="+mn-lt"/>
              </a:rPr>
              <a:t>Database Design</a:t>
            </a:r>
            <a:endParaRPr lang="vi-VN" b="1" dirty="0"/>
          </a:p>
        </p:txBody>
      </p:sp>
      <p:cxnSp>
        <p:nvCxnSpPr>
          <p:cNvPr id="4" name="Straight Connector 3"/>
          <p:cNvCxnSpPr/>
          <p:nvPr/>
        </p:nvCxnSpPr>
        <p:spPr>
          <a:xfrm>
            <a:off x="2124324" y="3672209"/>
            <a:ext cx="829463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80298" y="4872551"/>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a:t>
            </a:r>
            <a:r>
              <a:rPr lang="en-US" sz="2400">
                <a:ln w="0"/>
                <a:solidFill>
                  <a:schemeClr val="accent2"/>
                </a:solidFill>
                <a:effectLst>
                  <a:outerShdw blurRad="38100" dist="19050" dir="2700000" algn="tl" rotWithShape="0">
                    <a:schemeClr val="dk1">
                      <a:alpha val="40000"/>
                    </a:schemeClr>
                  </a:outerShdw>
                </a:effectLst>
              </a:rPr>
              <a:t>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20341650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pic>
        <p:nvPicPr>
          <p:cNvPr id="6" name="Picture 5"/>
          <p:cNvPicPr>
            <a:picLocks noChangeAspect="1"/>
          </p:cNvPicPr>
          <p:nvPr/>
        </p:nvPicPr>
        <p:blipFill>
          <a:blip r:embed="rId4"/>
          <a:stretch>
            <a:fillRect/>
          </a:stretch>
        </p:blipFill>
        <p:spPr>
          <a:xfrm>
            <a:off x="436727" y="1111955"/>
            <a:ext cx="11259405" cy="5332528"/>
          </a:xfrm>
          <a:prstGeom prst="rect">
            <a:avLst/>
          </a:prstGeom>
        </p:spPr>
      </p:pic>
      <p:sp>
        <p:nvSpPr>
          <p:cNvPr id="7" name="Rectangle 6"/>
          <p:cNvSpPr/>
          <p:nvPr/>
        </p:nvSpPr>
        <p:spPr>
          <a:xfrm>
            <a:off x="9591869" y="261107"/>
            <a:ext cx="2400506" cy="461665"/>
          </a:xfrm>
          <a:prstGeom prst="rect">
            <a:avLst/>
          </a:prstGeom>
          <a:noFill/>
        </p:spPr>
        <p:txBody>
          <a:bodyPr wrap="square" lIns="91440" tIns="45720" rIns="91440" bIns="45720">
            <a:spAutoFit/>
          </a:bodyPr>
          <a:lstStyle/>
          <a:p>
            <a:r>
              <a:rPr lang="en-US" sz="2400" b="1" dirty="0" smtClean="0">
                <a:ln w="0"/>
                <a:solidFill>
                  <a:schemeClr val="accent2">
                    <a:lumMod val="75000"/>
                  </a:schemeClr>
                </a:solidFill>
                <a:effectLst>
                  <a:outerShdw blurRad="38100" dist="19050" dir="2700000" algn="tl" rotWithShape="0">
                    <a:schemeClr val="dk1">
                      <a:alpha val="40000"/>
                    </a:schemeClr>
                  </a:outerShdw>
                </a:effectLst>
              </a:rPr>
              <a:t>Theoretical </a:t>
            </a:r>
            <a:r>
              <a:rPr lang="en-US" sz="2400" b="1" dirty="0">
                <a:ln w="0"/>
                <a:solidFill>
                  <a:schemeClr val="accent2">
                    <a:lumMod val="75000"/>
                  </a:schemeClr>
                </a:solidFill>
                <a:effectLst>
                  <a:outerShdw blurRad="38100" dist="19050" dir="2700000" algn="tl" rotWithShape="0">
                    <a:schemeClr val="dk1">
                      <a:alpha val="40000"/>
                    </a:schemeClr>
                  </a:outerShdw>
                </a:effectLst>
              </a:rPr>
              <a:t>basis</a:t>
            </a:r>
            <a:endParaRPr lang="en-US" sz="2400" b="0"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60399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4000155" y="2376543"/>
            <a:ext cx="5625571" cy="1046440"/>
          </a:xfrm>
          <a:prstGeom prst="rect">
            <a:avLst/>
          </a:prstGeom>
          <a:noFill/>
        </p:spPr>
        <p:txBody>
          <a:bodyPr wrap="square" lIns="91440" tIns="45720" rIns="91440" bIns="45720" anchor="t">
            <a:spAutoFit/>
          </a:bodyPr>
          <a:lstStyle/>
          <a:p>
            <a:r>
              <a:rPr lang="en-US" dirty="0"/>
              <a:t/>
            </a:r>
            <a:br>
              <a:rPr lang="en-US" dirty="0"/>
            </a:br>
            <a:r>
              <a:rPr lang="en-US" sz="4400" b="1" dirty="0">
                <a:ln w="0"/>
                <a:effectLst>
                  <a:outerShdw blurRad="38100" dist="19050" dir="2700000" algn="tl" rotWithShape="0">
                    <a:schemeClr val="dk1">
                      <a:alpha val="40000"/>
                    </a:schemeClr>
                  </a:outerShdw>
                </a:effectLst>
                <a:ea typeface="+mn-lt"/>
                <a:cs typeface="+mn-lt"/>
              </a:rPr>
              <a:t>Technology used</a:t>
            </a:r>
            <a:endParaRPr lang="vi-VN" b="1" dirty="0"/>
          </a:p>
        </p:txBody>
      </p:sp>
      <p:cxnSp>
        <p:nvCxnSpPr>
          <p:cNvPr id="4" name="Straight Connector 3"/>
          <p:cNvCxnSpPr/>
          <p:nvPr/>
        </p:nvCxnSpPr>
        <p:spPr>
          <a:xfrm>
            <a:off x="2124324" y="3672209"/>
            <a:ext cx="829463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80298" y="4872551"/>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a:t>
            </a:r>
            <a:r>
              <a:rPr lang="en-US" sz="2400">
                <a:ln w="0"/>
                <a:solidFill>
                  <a:schemeClr val="accent2"/>
                </a:solidFill>
                <a:effectLst>
                  <a:outerShdw blurRad="38100" dist="19050" dir="2700000" algn="tl" rotWithShape="0">
                    <a:schemeClr val="dk1">
                      <a:alpha val="40000"/>
                    </a:schemeClr>
                  </a:outerShdw>
                </a:effectLst>
              </a:rPr>
              <a:t>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36106926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p:cNvSpPr/>
          <p:nvPr/>
        </p:nvSpPr>
        <p:spPr>
          <a:xfrm>
            <a:off x="9591869" y="261107"/>
            <a:ext cx="2400506" cy="461665"/>
          </a:xfrm>
          <a:prstGeom prst="rect">
            <a:avLst/>
          </a:prstGeom>
          <a:noFill/>
        </p:spPr>
        <p:txBody>
          <a:bodyPr wrap="square" lIns="91440" tIns="45720" rIns="91440" bIns="45720">
            <a:spAutoFit/>
          </a:bodyPr>
          <a:lstStyle/>
          <a:p>
            <a:r>
              <a:rPr lang="en-US" sz="2400" b="1" dirty="0" smtClean="0">
                <a:ln w="0"/>
                <a:solidFill>
                  <a:schemeClr val="accent2">
                    <a:lumMod val="75000"/>
                  </a:schemeClr>
                </a:solidFill>
                <a:effectLst>
                  <a:outerShdw blurRad="38100" dist="19050" dir="2700000" algn="tl" rotWithShape="0">
                    <a:schemeClr val="dk1">
                      <a:alpha val="40000"/>
                    </a:schemeClr>
                  </a:outerShdw>
                </a:effectLst>
              </a:rPr>
              <a:t>Theoretical </a:t>
            </a:r>
            <a:r>
              <a:rPr lang="en-US" sz="2400" b="1" dirty="0">
                <a:ln w="0"/>
                <a:solidFill>
                  <a:schemeClr val="accent2">
                    <a:lumMod val="75000"/>
                  </a:schemeClr>
                </a:solidFill>
                <a:effectLst>
                  <a:outerShdw blurRad="38100" dist="19050" dir="2700000" algn="tl" rotWithShape="0">
                    <a:schemeClr val="dk1">
                      <a:alpha val="40000"/>
                    </a:schemeClr>
                  </a:outerShdw>
                </a:effectLst>
              </a:rPr>
              <a:t>basis</a:t>
            </a:r>
            <a:endParaRPr lang="en-US" sz="2400" b="0"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
        <p:nvSpPr>
          <p:cNvPr id="19" name="Rectangle 18"/>
          <p:cNvSpPr/>
          <p:nvPr/>
        </p:nvSpPr>
        <p:spPr>
          <a:xfrm>
            <a:off x="1277853" y="1937091"/>
            <a:ext cx="5625571" cy="1815882"/>
          </a:xfrm>
          <a:prstGeom prst="rect">
            <a:avLst/>
          </a:prstGeom>
          <a:noFill/>
        </p:spPr>
        <p:txBody>
          <a:bodyPr wrap="square" lIns="91440" tIns="45720" rIns="91440" bIns="45720" anchor="t">
            <a:spAutoFit/>
          </a:bodyPr>
          <a:lstStyle/>
          <a:p>
            <a:r>
              <a:rPr lang="en-US" sz="2800" b="1" dirty="0" smtClean="0">
                <a:ln w="0"/>
                <a:effectLst>
                  <a:outerShdw blurRad="38100" dist="19050" dir="2700000" algn="tl" rotWithShape="0">
                    <a:schemeClr val="dk1">
                      <a:alpha val="40000"/>
                    </a:schemeClr>
                  </a:outerShdw>
                </a:effectLst>
                <a:ea typeface="+mn-lt"/>
                <a:cs typeface="+mn-lt"/>
              </a:rPr>
              <a:t>Front-end</a:t>
            </a:r>
            <a:r>
              <a:rPr lang="en-US" sz="3200" b="1" dirty="0" smtClean="0">
                <a:ln w="0"/>
                <a:effectLst>
                  <a:outerShdw blurRad="38100" dist="19050" dir="2700000" algn="tl" rotWithShape="0">
                    <a:schemeClr val="dk1">
                      <a:alpha val="40000"/>
                    </a:schemeClr>
                  </a:outerShdw>
                </a:effectLst>
                <a:ea typeface="+mn-lt"/>
                <a:cs typeface="+mn-lt"/>
              </a:rPr>
              <a:t>:</a:t>
            </a:r>
          </a:p>
          <a:p>
            <a:pPr marL="457200" indent="-457200">
              <a:buFont typeface="+mj-lt"/>
              <a:buAutoNum type="arabicPeriod"/>
            </a:pPr>
            <a:r>
              <a:rPr lang="en-US" sz="2000" dirty="0" smtClean="0"/>
              <a:t>HTML</a:t>
            </a:r>
            <a:endParaRPr lang="en-US" sz="2400" dirty="0" smtClean="0"/>
          </a:p>
          <a:p>
            <a:pPr marL="457200" indent="-457200">
              <a:buFont typeface="+mj-lt"/>
              <a:buAutoNum type="arabicPeriod"/>
            </a:pPr>
            <a:r>
              <a:rPr lang="en-US" sz="2000" dirty="0" smtClean="0"/>
              <a:t>CSS</a:t>
            </a:r>
            <a:endParaRPr lang="en-US" sz="2400" dirty="0" smtClean="0"/>
          </a:p>
          <a:p>
            <a:pPr marL="457200" indent="-457200">
              <a:buFont typeface="+mj-lt"/>
              <a:buAutoNum type="arabicPeriod"/>
            </a:pPr>
            <a:r>
              <a:rPr lang="en-US" sz="2000" dirty="0" smtClean="0"/>
              <a:t>JavaScript</a:t>
            </a:r>
            <a:endParaRPr lang="en-US" sz="2400" dirty="0" smtClean="0"/>
          </a:p>
          <a:p>
            <a:pPr marL="457200" indent="-457200">
              <a:buFont typeface="+mj-lt"/>
              <a:buAutoNum type="arabicPeriod"/>
            </a:pPr>
            <a:r>
              <a:rPr lang="en-US" sz="2000" dirty="0" smtClean="0"/>
              <a:t>thymeleaf</a:t>
            </a:r>
            <a:endParaRPr lang="vi-VN" sz="2400" dirty="0"/>
          </a:p>
        </p:txBody>
      </p:sp>
      <p:sp>
        <p:nvSpPr>
          <p:cNvPr id="20" name="Rectangle 19"/>
          <p:cNvSpPr/>
          <p:nvPr/>
        </p:nvSpPr>
        <p:spPr>
          <a:xfrm>
            <a:off x="6243712" y="1937091"/>
            <a:ext cx="5625571" cy="1508105"/>
          </a:xfrm>
          <a:prstGeom prst="rect">
            <a:avLst/>
          </a:prstGeom>
          <a:noFill/>
        </p:spPr>
        <p:txBody>
          <a:bodyPr wrap="square" lIns="91440" tIns="45720" rIns="91440" bIns="45720" anchor="t">
            <a:spAutoFit/>
          </a:bodyPr>
          <a:lstStyle/>
          <a:p>
            <a:r>
              <a:rPr lang="en-US" sz="2800" b="1" dirty="0" smtClean="0">
                <a:ln w="0"/>
                <a:effectLst>
                  <a:outerShdw blurRad="38100" dist="19050" dir="2700000" algn="tl" rotWithShape="0">
                    <a:schemeClr val="dk1">
                      <a:alpha val="40000"/>
                    </a:schemeClr>
                  </a:outerShdw>
                </a:effectLst>
                <a:ea typeface="+mn-lt"/>
                <a:cs typeface="+mn-lt"/>
              </a:rPr>
              <a:t>Back-end</a:t>
            </a:r>
            <a:r>
              <a:rPr lang="en-US" sz="3200" b="1" dirty="0" smtClean="0">
                <a:ln w="0"/>
                <a:effectLst>
                  <a:outerShdw blurRad="38100" dist="19050" dir="2700000" algn="tl" rotWithShape="0">
                    <a:schemeClr val="dk1">
                      <a:alpha val="40000"/>
                    </a:schemeClr>
                  </a:outerShdw>
                </a:effectLst>
                <a:ea typeface="+mn-lt"/>
                <a:cs typeface="+mn-lt"/>
              </a:rPr>
              <a:t>:</a:t>
            </a:r>
          </a:p>
          <a:p>
            <a:pPr marL="514350" indent="-514350">
              <a:buFont typeface="+mj-lt"/>
              <a:buAutoNum type="arabicPeriod"/>
            </a:pPr>
            <a:r>
              <a:rPr lang="en-US" sz="2000" dirty="0" smtClean="0"/>
              <a:t>Java</a:t>
            </a:r>
          </a:p>
          <a:p>
            <a:pPr marL="514350" indent="-514350">
              <a:buFont typeface="+mj-lt"/>
              <a:buAutoNum type="arabicPeriod"/>
            </a:pPr>
            <a:r>
              <a:rPr lang="en-US" sz="2000" dirty="0" smtClean="0"/>
              <a:t>Spring Boot</a:t>
            </a:r>
          </a:p>
          <a:p>
            <a:pPr marL="514350" indent="-514350">
              <a:buFont typeface="+mj-lt"/>
              <a:buAutoNum type="arabicPeriod"/>
            </a:pPr>
            <a:r>
              <a:rPr lang="en-US" sz="2000" dirty="0" smtClean="0"/>
              <a:t>SQL server</a:t>
            </a:r>
            <a:endParaRPr lang="vi-VN" sz="2000" dirty="0"/>
          </a:p>
        </p:txBody>
      </p:sp>
      <p:sp>
        <p:nvSpPr>
          <p:cNvPr id="23" name="Rectangle 22"/>
          <p:cNvSpPr/>
          <p:nvPr/>
        </p:nvSpPr>
        <p:spPr>
          <a:xfrm>
            <a:off x="1348191" y="4221477"/>
            <a:ext cx="5625571" cy="1815882"/>
          </a:xfrm>
          <a:prstGeom prst="rect">
            <a:avLst/>
          </a:prstGeom>
          <a:noFill/>
        </p:spPr>
        <p:txBody>
          <a:bodyPr wrap="square" lIns="91440" tIns="45720" rIns="91440" bIns="45720" anchor="t">
            <a:spAutoFit/>
          </a:bodyPr>
          <a:lstStyle/>
          <a:p>
            <a:r>
              <a:rPr lang="en-US" sz="2800" b="1" dirty="0" smtClean="0">
                <a:ln w="0"/>
                <a:effectLst>
                  <a:outerShdw blurRad="38100" dist="19050" dir="2700000" algn="tl" rotWithShape="0">
                    <a:schemeClr val="dk1">
                      <a:alpha val="40000"/>
                    </a:schemeClr>
                  </a:outerShdw>
                </a:effectLst>
                <a:ea typeface="+mn-lt"/>
                <a:cs typeface="+mn-lt"/>
              </a:rPr>
              <a:t>Support </a:t>
            </a:r>
            <a:r>
              <a:rPr lang="en-US" sz="2800" b="1" dirty="0">
                <a:ln w="0"/>
                <a:effectLst>
                  <a:outerShdw blurRad="38100" dist="19050" dir="2700000" algn="tl" rotWithShape="0">
                    <a:schemeClr val="dk1">
                      <a:alpha val="40000"/>
                    </a:schemeClr>
                  </a:outerShdw>
                </a:effectLst>
                <a:ea typeface="+mn-lt"/>
                <a:cs typeface="+mn-lt"/>
              </a:rPr>
              <a:t>software</a:t>
            </a:r>
            <a:r>
              <a:rPr lang="en-US" sz="3200" b="1" dirty="0" smtClean="0">
                <a:ln w="0"/>
                <a:effectLst>
                  <a:outerShdw blurRad="38100" dist="19050" dir="2700000" algn="tl" rotWithShape="0">
                    <a:schemeClr val="dk1">
                      <a:alpha val="40000"/>
                    </a:schemeClr>
                  </a:outerShdw>
                </a:effectLst>
                <a:ea typeface="+mn-lt"/>
                <a:cs typeface="+mn-lt"/>
              </a:rPr>
              <a:t>:</a:t>
            </a:r>
          </a:p>
          <a:p>
            <a:pPr marL="514350" indent="-514350">
              <a:buFont typeface="+mj-lt"/>
              <a:buAutoNum type="arabicPeriod"/>
            </a:pPr>
            <a:r>
              <a:rPr lang="en-US" sz="2000" dirty="0">
                <a:ln w="0"/>
                <a:effectLst>
                  <a:outerShdw blurRad="38100" dist="19050" dir="2700000" algn="tl" rotWithShape="0">
                    <a:schemeClr val="dk1">
                      <a:alpha val="40000"/>
                    </a:schemeClr>
                  </a:outerShdw>
                </a:effectLst>
                <a:ea typeface="+mn-lt"/>
                <a:cs typeface="+mn-lt"/>
              </a:rPr>
              <a:t>IntelliJ IDEA </a:t>
            </a:r>
            <a:r>
              <a:rPr lang="en-US" sz="2000" dirty="0" smtClean="0">
                <a:ln w="0"/>
                <a:effectLst>
                  <a:outerShdw blurRad="38100" dist="19050" dir="2700000" algn="tl" rotWithShape="0">
                    <a:schemeClr val="dk1">
                      <a:alpha val="40000"/>
                    </a:schemeClr>
                  </a:outerShdw>
                </a:effectLst>
                <a:ea typeface="+mn-lt"/>
                <a:cs typeface="+mn-lt"/>
              </a:rPr>
              <a:t>2022</a:t>
            </a:r>
          </a:p>
          <a:p>
            <a:pPr marL="514350" indent="-514350">
              <a:buFont typeface="+mj-lt"/>
              <a:buAutoNum type="arabicPeriod"/>
            </a:pPr>
            <a:r>
              <a:rPr lang="en-US" sz="2000" dirty="0">
                <a:ln w="0"/>
                <a:effectLst>
                  <a:outerShdw blurRad="38100" dist="19050" dir="2700000" algn="tl" rotWithShape="0">
                    <a:schemeClr val="dk1">
                      <a:alpha val="40000"/>
                    </a:schemeClr>
                  </a:outerShdw>
                </a:effectLst>
                <a:ea typeface="+mn-lt"/>
                <a:cs typeface="+mn-lt"/>
              </a:rPr>
              <a:t>Visual Studio Code</a:t>
            </a:r>
            <a:endParaRPr lang="en-US" sz="2000" dirty="0" smtClean="0">
              <a:ln w="0"/>
              <a:effectLst>
                <a:outerShdw blurRad="38100" dist="19050" dir="2700000" algn="tl" rotWithShape="0">
                  <a:schemeClr val="dk1">
                    <a:alpha val="40000"/>
                  </a:schemeClr>
                </a:outerShdw>
              </a:effectLst>
              <a:ea typeface="+mn-lt"/>
              <a:cs typeface="+mn-lt"/>
            </a:endParaRPr>
          </a:p>
          <a:p>
            <a:pPr marL="514350" indent="-514350">
              <a:buFont typeface="+mj-lt"/>
              <a:buAutoNum type="arabicPeriod"/>
            </a:pPr>
            <a:r>
              <a:rPr lang="en-US" sz="2000" dirty="0" smtClean="0">
                <a:ln w="0"/>
                <a:effectLst>
                  <a:outerShdw blurRad="38100" dist="19050" dir="2700000" algn="tl" rotWithShape="0">
                    <a:schemeClr val="dk1">
                      <a:alpha val="40000"/>
                    </a:schemeClr>
                  </a:outerShdw>
                </a:effectLst>
                <a:ea typeface="+mn-lt"/>
                <a:cs typeface="+mn-lt"/>
              </a:rPr>
              <a:t>GitHub</a:t>
            </a:r>
          </a:p>
          <a:p>
            <a:pPr marL="514350" indent="-514350">
              <a:buFont typeface="+mj-lt"/>
              <a:buAutoNum type="arabicPeriod"/>
            </a:pPr>
            <a:endParaRPr lang="en-US" sz="2000" dirty="0" smtClean="0">
              <a:ln w="0"/>
              <a:effectLst>
                <a:outerShdw blurRad="38100" dist="19050" dir="2700000" algn="tl" rotWithShape="0">
                  <a:schemeClr val="dk1">
                    <a:alpha val="40000"/>
                  </a:schemeClr>
                </a:outerShdw>
              </a:effectLst>
              <a:ea typeface="+mn-lt"/>
              <a:cs typeface="+mn-lt"/>
            </a:endParaRPr>
          </a:p>
        </p:txBody>
      </p:sp>
    </p:spTree>
    <p:extLst>
      <p:ext uri="{BB962C8B-B14F-4D97-AF65-F5344CB8AC3E}">
        <p14:creationId xmlns:p14="http://schemas.microsoft.com/office/powerpoint/2010/main" val="173196487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4000155" y="2376543"/>
            <a:ext cx="5625571" cy="1046440"/>
          </a:xfrm>
          <a:prstGeom prst="rect">
            <a:avLst/>
          </a:prstGeom>
          <a:noFill/>
        </p:spPr>
        <p:txBody>
          <a:bodyPr wrap="square" lIns="91440" tIns="45720" rIns="91440" bIns="45720" anchor="t">
            <a:spAutoFit/>
          </a:bodyPr>
          <a:lstStyle/>
          <a:p>
            <a:r>
              <a:rPr lang="en-US" dirty="0" smtClean="0"/>
              <a:t/>
            </a:r>
            <a:br>
              <a:rPr lang="en-US" dirty="0" smtClean="0"/>
            </a:br>
            <a:r>
              <a:rPr lang="en-US" sz="4400" b="1" dirty="0" smtClean="0">
                <a:ln w="0"/>
                <a:effectLst>
                  <a:outerShdw blurRad="38100" dist="19050" dir="2700000" algn="tl" rotWithShape="0">
                    <a:schemeClr val="dk1">
                      <a:alpha val="40000"/>
                    </a:schemeClr>
                  </a:outerShdw>
                </a:effectLst>
                <a:ea typeface="+mn-lt"/>
                <a:cs typeface="+mn-lt"/>
              </a:rPr>
              <a:t>Product design</a:t>
            </a:r>
            <a:endParaRPr lang="vi-VN" b="1" dirty="0"/>
          </a:p>
        </p:txBody>
      </p:sp>
      <p:cxnSp>
        <p:nvCxnSpPr>
          <p:cNvPr id="4" name="Straight Connector 3"/>
          <p:cNvCxnSpPr/>
          <p:nvPr/>
        </p:nvCxnSpPr>
        <p:spPr>
          <a:xfrm>
            <a:off x="2124324" y="3672209"/>
            <a:ext cx="829463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80298" y="4872551"/>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a:t>
            </a:r>
            <a:r>
              <a:rPr lang="en-US" sz="2400">
                <a:ln w="0"/>
                <a:solidFill>
                  <a:schemeClr val="accent2"/>
                </a:solidFill>
                <a:effectLst>
                  <a:outerShdw blurRad="38100" dist="19050" dir="2700000" algn="tl" rotWithShape="0">
                    <a:schemeClr val="dk1">
                      <a:alpha val="40000"/>
                    </a:schemeClr>
                  </a:outerShdw>
                </a:effectLst>
              </a:rPr>
              <a:t>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4099613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
        <p:nvSpPr>
          <p:cNvPr id="6" name="Hộp Văn bản 5">
            <a:extLst>
              <a:ext uri="{FF2B5EF4-FFF2-40B4-BE49-F238E27FC236}">
                <a16:creationId xmlns:a16="http://schemas.microsoft.com/office/drawing/2014/main" id="{A2494A87-4B82-6D73-DF64-78904508BB49}"/>
              </a:ext>
            </a:extLst>
          </p:cNvPr>
          <p:cNvSpPr txBox="1"/>
          <p:nvPr/>
        </p:nvSpPr>
        <p:spPr>
          <a:xfrm>
            <a:off x="9181381" y="4543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Functional requirements</a:t>
            </a:r>
            <a:endParaRPr lang="en-US" b="1" dirty="0">
              <a:solidFill>
                <a:schemeClr val="accent2"/>
              </a:solidFill>
              <a:cs typeface="Calibri"/>
            </a:endParaRPr>
          </a:p>
        </p:txBody>
      </p:sp>
      <p:sp>
        <p:nvSpPr>
          <p:cNvPr id="10" name="Hộp Văn bản 9">
            <a:extLst>
              <a:ext uri="{FF2B5EF4-FFF2-40B4-BE49-F238E27FC236}">
                <a16:creationId xmlns:a16="http://schemas.microsoft.com/office/drawing/2014/main" id="{3C4B5733-C8F0-C9CB-C47D-12AB51516ADE}"/>
              </a:ext>
            </a:extLst>
          </p:cNvPr>
          <p:cNvSpPr txBox="1"/>
          <p:nvPr/>
        </p:nvSpPr>
        <p:spPr>
          <a:xfrm>
            <a:off x="3853753" y="1355486"/>
            <a:ext cx="44253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chemeClr val="accent2"/>
                </a:solidFill>
                <a:ea typeface="+mn-lt"/>
                <a:cs typeface="+mn-lt"/>
              </a:rPr>
              <a:t>Application </a:t>
            </a:r>
            <a:r>
              <a:rPr lang="en-US" sz="2400" b="1" dirty="0">
                <a:solidFill>
                  <a:schemeClr val="accent2"/>
                </a:solidFill>
                <a:ea typeface="+mn-lt"/>
                <a:cs typeface="+mn-lt"/>
              </a:rPr>
              <a:t>functions for users</a:t>
            </a:r>
            <a:endParaRPr lang="vi-VN" b="1" dirty="0">
              <a:solidFill>
                <a:schemeClr val="accent2"/>
              </a:solidFill>
              <a:cs typeface="Arial" panose="020B0604020202020204" pitchFamily="34" charset="0"/>
            </a:endParaRPr>
          </a:p>
        </p:txBody>
      </p:sp>
      <p:sp>
        <p:nvSpPr>
          <p:cNvPr id="14" name="Hộp Văn bản 13">
            <a:extLst>
              <a:ext uri="{FF2B5EF4-FFF2-40B4-BE49-F238E27FC236}">
                <a16:creationId xmlns:a16="http://schemas.microsoft.com/office/drawing/2014/main" id="{3DEE6FD6-F8D0-4F17-05A5-FD3151923DA5}"/>
              </a:ext>
            </a:extLst>
          </p:cNvPr>
          <p:cNvSpPr txBox="1"/>
          <p:nvPr/>
        </p:nvSpPr>
        <p:spPr>
          <a:xfrm>
            <a:off x="367244" y="2170747"/>
            <a:ext cx="11398369"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panose="020B0604020202020204" pitchFamily="34" charset="0"/>
                <a:cs typeface="Arial" panose="020B0604020202020204" pitchFamily="34" charset="0"/>
              </a:rPr>
              <a:t>Home Page: </a:t>
            </a:r>
            <a:r>
              <a:rPr lang="en-US" sz="2400" b="1" dirty="0" smtClean="0">
                <a:latin typeface="Arial" panose="020B0604020202020204" pitchFamily="34" charset="0"/>
                <a:ea typeface="+mn-lt"/>
                <a:cs typeface="Arial" panose="020B0604020202020204" pitchFamily="34" charset="0"/>
              </a:rPr>
              <a:t> </a:t>
            </a:r>
            <a:r>
              <a:rPr lang="en-US" sz="2400" dirty="0" smtClean="0">
                <a:latin typeface="Arial" panose="020B0604020202020204" pitchFamily="34" charset="0"/>
                <a:ea typeface="+mn-lt"/>
                <a:cs typeface="Arial" panose="020B0604020202020204" pitchFamily="34" charset="0"/>
              </a:rPr>
              <a:t>Including </a:t>
            </a:r>
            <a:r>
              <a:rPr lang="en-US" sz="2400" dirty="0">
                <a:latin typeface="Arial" panose="020B0604020202020204" pitchFamily="34" charset="0"/>
                <a:ea typeface="+mn-lt"/>
                <a:cs typeface="Arial" panose="020B0604020202020204" pitchFamily="34" charset="0"/>
              </a:rPr>
              <a:t>the interface to introduce the clinic and services, the menu has many diverse functions, including basic functions such as booking an appointment and receiving customer opinions</a:t>
            </a:r>
            <a:r>
              <a:rPr lang="en-US" sz="2400" dirty="0" smtClean="0">
                <a:latin typeface="Arial" panose="020B0604020202020204" pitchFamily="34" charset="0"/>
                <a:ea typeface="+mn-lt"/>
                <a:cs typeface="Arial" panose="020B0604020202020204" pitchFamily="34" charset="0"/>
              </a:rPr>
              <a:t>.</a:t>
            </a:r>
          </a:p>
          <a:p>
            <a:endParaRPr lang="en" sz="20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ea typeface="+mn-lt"/>
                <a:cs typeface="Arial" panose="020B0604020202020204" pitchFamily="34" charset="0"/>
              </a:rPr>
              <a:t>Make </a:t>
            </a:r>
            <a:r>
              <a:rPr lang="en-US" sz="2400" b="1" dirty="0">
                <a:latin typeface="Arial" panose="020B0604020202020204" pitchFamily="34" charset="0"/>
                <a:ea typeface="+mn-lt"/>
                <a:cs typeface="Arial" panose="020B0604020202020204" pitchFamily="34" charset="0"/>
              </a:rPr>
              <a:t>an appointment</a:t>
            </a:r>
            <a:r>
              <a:rPr lang="en" sz="2400" b="1" dirty="0" smtClean="0">
                <a:latin typeface="Arial" panose="020B0604020202020204" pitchFamily="34" charset="0"/>
                <a:ea typeface="+mn-lt"/>
                <a:cs typeface="Arial" panose="020B0604020202020204" pitchFamily="34" charset="0"/>
              </a:rPr>
              <a:t>:</a:t>
            </a:r>
            <a:r>
              <a:rPr lang="en" sz="2400" b="1" dirty="0">
                <a:latin typeface="Arial" panose="020B0604020202020204" pitchFamily="34" charset="0"/>
                <a:ea typeface="+mn-lt"/>
                <a:cs typeface="Arial" panose="020B0604020202020204" pitchFamily="34" charset="0"/>
              </a:rPr>
              <a:t> </a:t>
            </a:r>
            <a:r>
              <a:rPr lang="en-US" sz="2000" dirty="0" smtClean="0">
                <a:latin typeface="Arial" panose="020B0604020202020204" pitchFamily="34" charset="0"/>
                <a:ea typeface="+mn-lt"/>
                <a:cs typeface="Arial" panose="020B0604020202020204" pitchFamily="34" charset="0"/>
              </a:rPr>
              <a:t>Customers </a:t>
            </a:r>
            <a:r>
              <a:rPr lang="en-US" sz="2000" dirty="0">
                <a:latin typeface="Arial" panose="020B0604020202020204" pitchFamily="34" charset="0"/>
                <a:ea typeface="+mn-lt"/>
                <a:cs typeface="Arial" panose="020B0604020202020204" pitchFamily="34" charset="0"/>
              </a:rPr>
              <a:t>enter personal information, choose a specialty, determine the date of the examination, select the examination time frame and service price</a:t>
            </a:r>
            <a:r>
              <a:rPr lang="en-US" sz="2000" dirty="0" smtClean="0">
                <a:latin typeface="Arial" panose="020B0604020202020204" pitchFamily="34" charset="0"/>
                <a:ea typeface="+mn-lt"/>
                <a:cs typeface="Arial" panose="020B0604020202020204" pitchFamily="34" charset="0"/>
              </a:rPr>
              <a:t>.</a:t>
            </a:r>
          </a:p>
          <a:p>
            <a:endParaRPr lang="en-US" sz="2000" dirty="0" smtClean="0">
              <a:latin typeface="Arial" panose="020B0604020202020204" pitchFamily="34" charset="0"/>
              <a:ea typeface="+mn-lt"/>
              <a:cs typeface="Arial" panose="020B0604020202020204" pitchFamily="34" charset="0"/>
            </a:endParaRPr>
          </a:p>
          <a:p>
            <a:r>
              <a:rPr lang="en-US" sz="2000" b="1" dirty="0" smtClean="0">
                <a:latin typeface="Arial" panose="020B0604020202020204" pitchFamily="34" charset="0"/>
                <a:cs typeface="Arial" panose="020B0604020202020204" pitchFamily="34" charset="0"/>
              </a:rPr>
              <a:t>Contact: </a:t>
            </a:r>
            <a:r>
              <a:rPr lang="en-US" sz="2000" dirty="0" smtClean="0">
                <a:latin typeface="Arial" panose="020B0604020202020204" pitchFamily="34" charset="0"/>
                <a:ea typeface="+mn-lt"/>
                <a:cs typeface="Arial" panose="020B0604020202020204" pitchFamily="34" charset="0"/>
              </a:rPr>
              <a:t>Customers </a:t>
            </a:r>
            <a:r>
              <a:rPr lang="en-US" sz="2000" dirty="0">
                <a:latin typeface="Arial" panose="020B0604020202020204" pitchFamily="34" charset="0"/>
                <a:ea typeface="+mn-lt"/>
                <a:cs typeface="Arial" panose="020B0604020202020204" pitchFamily="34" charset="0"/>
              </a:rPr>
              <a:t>enter their personal information and opinions about what needs to be consulted and helped for the clinic to receive and respond to.</a:t>
            </a:r>
            <a:endParaRPr lang="en-US" sz="2000" dirty="0" smtClean="0">
              <a:latin typeface="Arial" panose="020B0604020202020204" pitchFamily="34" charset="0"/>
              <a:ea typeface="+mn-lt"/>
              <a:cs typeface="Arial" panose="020B0604020202020204" pitchFamily="34" charset="0"/>
            </a:endParaRPr>
          </a:p>
          <a:p>
            <a:r>
              <a:rPr lang="en-US" b="1" dirty="0" smtClean="0">
                <a:latin typeface="Arial"/>
                <a:ea typeface="+mn-lt"/>
                <a:cs typeface="+mn-lt"/>
              </a:rPr>
              <a:t> </a:t>
            </a:r>
            <a:endParaRPr lang="en-US" b="1" dirty="0">
              <a:latin typeface="Arial"/>
              <a:ea typeface="+mn-lt"/>
              <a:cs typeface="+mn-lt"/>
            </a:endParaRPr>
          </a:p>
          <a:p>
            <a:endParaRPr lang="en" b="1" dirty="0">
              <a:latin typeface="Arial"/>
            </a:endParaRPr>
          </a:p>
        </p:txBody>
      </p:sp>
    </p:spTree>
    <p:extLst>
      <p:ext uri="{BB962C8B-B14F-4D97-AF65-F5344CB8AC3E}">
        <p14:creationId xmlns:p14="http://schemas.microsoft.com/office/powerpoint/2010/main" val="399390137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
        <p:nvSpPr>
          <p:cNvPr id="10" name="Hộp Văn bản 9">
            <a:extLst>
              <a:ext uri="{FF2B5EF4-FFF2-40B4-BE49-F238E27FC236}">
                <a16:creationId xmlns:a16="http://schemas.microsoft.com/office/drawing/2014/main" id="{5BF01198-3277-88C4-AF68-D2780C5C35CD}"/>
              </a:ext>
            </a:extLst>
          </p:cNvPr>
          <p:cNvSpPr txBox="1"/>
          <p:nvPr/>
        </p:nvSpPr>
        <p:spPr>
          <a:xfrm>
            <a:off x="856074" y="2224056"/>
            <a:ext cx="10420709"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Arial"/>
              <a:cs typeface="Calibri"/>
            </a:endParaRPr>
          </a:p>
          <a:p>
            <a:r>
              <a:rPr lang="en" sz="2400" b="1" dirty="0" smtClean="0">
                <a:latin typeface="Arial" panose="020B0604020202020204" pitchFamily="34" charset="0"/>
                <a:ea typeface="+mn-lt"/>
                <a:cs typeface="Arial" panose="020B0604020202020204" pitchFamily="34" charset="0"/>
              </a:rPr>
              <a:t>Register &amp; </a:t>
            </a:r>
            <a:r>
              <a:rPr lang="en" sz="2400" b="1" dirty="0" smtClean="0">
                <a:latin typeface="Arial" panose="020B0604020202020204" pitchFamily="34" charset="0"/>
                <a:cs typeface="Arial" panose="020B0604020202020204" pitchFamily="34" charset="0"/>
              </a:rPr>
              <a:t>Login :</a:t>
            </a:r>
            <a:r>
              <a:rPr lang="en"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Register an account, log in to the system to allow admin to manage the clinic's </a:t>
            </a:r>
            <a:r>
              <a:rPr lang="en-US" sz="2400" dirty="0" smtClean="0">
                <a:latin typeface="Arial" panose="020B0604020202020204" pitchFamily="34" charset="0"/>
                <a:cs typeface="Arial" panose="020B0604020202020204" pitchFamily="34" charset="0"/>
              </a:rPr>
              <a:t>information.</a:t>
            </a:r>
          </a:p>
          <a:p>
            <a:endParaRPr lang="en-US"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ea typeface="+mn-lt"/>
                <a:cs typeface="Arial" panose="020B0604020202020204" pitchFamily="34" charset="0"/>
              </a:rPr>
              <a:t>Information customer manage:</a:t>
            </a:r>
            <a:r>
              <a:rPr lang="en-US" sz="2400" b="1" dirty="0">
                <a:latin typeface="Arial" panose="020B0604020202020204" pitchFamily="34" charset="0"/>
                <a:ea typeface="+mn-lt"/>
                <a:cs typeface="Arial" panose="020B0604020202020204" pitchFamily="34" charset="0"/>
              </a:rPr>
              <a:t> </a:t>
            </a:r>
            <a:r>
              <a:rPr lang="en-US" sz="2400" dirty="0" smtClean="0">
                <a:latin typeface="Arial" panose="020B0604020202020204" pitchFamily="34" charset="0"/>
                <a:ea typeface="+mn-lt"/>
                <a:cs typeface="Arial" panose="020B0604020202020204" pitchFamily="34" charset="0"/>
              </a:rPr>
              <a:t> </a:t>
            </a:r>
            <a:r>
              <a:rPr lang="en-US" sz="2400" dirty="0">
                <a:latin typeface="Arial" panose="020B0604020202020204" pitchFamily="34" charset="0"/>
                <a:ea typeface="+mn-lt"/>
                <a:cs typeface="Arial" panose="020B0604020202020204" pitchFamily="34" charset="0"/>
              </a:rPr>
              <a:t>Manage client's appointment and contact </a:t>
            </a:r>
            <a:r>
              <a:rPr lang="en-US" sz="2400" dirty="0" smtClean="0">
                <a:latin typeface="Arial" panose="020B0604020202020204" pitchFamily="34" charset="0"/>
                <a:ea typeface="+mn-lt"/>
                <a:cs typeface="Arial" panose="020B0604020202020204" pitchFamily="34" charset="0"/>
              </a:rPr>
              <a:t>information</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ea typeface="+mn-lt"/>
                <a:cs typeface="Arial" panose="020B0604020202020204" pitchFamily="34" charset="0"/>
              </a:rPr>
              <a:t>Information </a:t>
            </a:r>
            <a:r>
              <a:rPr lang="en-US" sz="2400" b="1" dirty="0" smtClean="0">
                <a:latin typeface="Arial" panose="020B0604020202020204" pitchFamily="34" charset="0"/>
                <a:ea typeface="+mn-lt"/>
                <a:cs typeface="Arial" panose="020B0604020202020204" pitchFamily="34" charset="0"/>
              </a:rPr>
              <a:t>clinic </a:t>
            </a:r>
            <a:r>
              <a:rPr lang="en-US" sz="2400" b="1" dirty="0">
                <a:latin typeface="Arial" panose="020B0604020202020204" pitchFamily="34" charset="0"/>
                <a:ea typeface="+mn-lt"/>
                <a:cs typeface="Arial" panose="020B0604020202020204" pitchFamily="34" charset="0"/>
              </a:rPr>
              <a:t>manage : </a:t>
            </a:r>
            <a:r>
              <a:rPr lang="en-US" sz="2400" dirty="0">
                <a:latin typeface="Arial" panose="020B0604020202020204" pitchFamily="34" charset="0"/>
                <a:ea typeface="+mn-lt"/>
                <a:cs typeface="Arial" panose="020B0604020202020204" pitchFamily="34" charset="0"/>
              </a:rPr>
              <a:t> Manage doctor information, specialties, clinic's working schedule.</a:t>
            </a:r>
            <a:endParaRPr lang="en-US" sz="2400" b="1" dirty="0">
              <a:latin typeface="Arial" panose="020B0604020202020204" pitchFamily="34" charset="0"/>
              <a:cs typeface="Arial" panose="020B0604020202020204" pitchFamily="34" charset="0"/>
            </a:endParaRPr>
          </a:p>
        </p:txBody>
      </p:sp>
      <p:sp>
        <p:nvSpPr>
          <p:cNvPr id="11" name="Hộp Văn bản 9">
            <a:extLst>
              <a:ext uri="{FF2B5EF4-FFF2-40B4-BE49-F238E27FC236}">
                <a16:creationId xmlns:a16="http://schemas.microsoft.com/office/drawing/2014/main" id="{3C4B5733-C8F0-C9CB-C47D-12AB51516ADE}"/>
              </a:ext>
            </a:extLst>
          </p:cNvPr>
          <p:cNvSpPr txBox="1"/>
          <p:nvPr/>
        </p:nvSpPr>
        <p:spPr>
          <a:xfrm>
            <a:off x="3853753" y="1284384"/>
            <a:ext cx="44253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chemeClr val="accent2"/>
                </a:solidFill>
                <a:ea typeface="+mn-lt"/>
                <a:cs typeface="+mn-lt"/>
              </a:rPr>
              <a:t>Application </a:t>
            </a:r>
            <a:r>
              <a:rPr lang="en-US" sz="2400" b="1" dirty="0">
                <a:solidFill>
                  <a:schemeClr val="accent2"/>
                </a:solidFill>
                <a:ea typeface="+mn-lt"/>
                <a:cs typeface="+mn-lt"/>
              </a:rPr>
              <a:t>functions for </a:t>
            </a:r>
            <a:r>
              <a:rPr lang="en-US" sz="2400" b="1" dirty="0" smtClean="0">
                <a:solidFill>
                  <a:schemeClr val="accent2"/>
                </a:solidFill>
                <a:ea typeface="+mn-lt"/>
                <a:cs typeface="+mn-lt"/>
              </a:rPr>
              <a:t>admin</a:t>
            </a:r>
            <a:endParaRPr lang="vi-VN" b="1" dirty="0">
              <a:solidFill>
                <a:schemeClr val="accent2"/>
              </a:solidFill>
              <a:cs typeface="Arial" panose="020B0604020202020204" pitchFamily="34" charset="0"/>
            </a:endParaRPr>
          </a:p>
        </p:txBody>
      </p:sp>
      <p:sp>
        <p:nvSpPr>
          <p:cNvPr id="12" name="Hộp Văn bản 5">
            <a:extLst>
              <a:ext uri="{FF2B5EF4-FFF2-40B4-BE49-F238E27FC236}">
                <a16:creationId xmlns:a16="http://schemas.microsoft.com/office/drawing/2014/main" id="{A2494A87-4B82-6D73-DF64-78904508BB49}"/>
              </a:ext>
            </a:extLst>
          </p:cNvPr>
          <p:cNvSpPr txBox="1"/>
          <p:nvPr/>
        </p:nvSpPr>
        <p:spPr>
          <a:xfrm>
            <a:off x="9181381" y="4543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Functional requirements</a:t>
            </a:r>
            <a:endParaRPr lang="en-US" b="1" dirty="0">
              <a:solidFill>
                <a:schemeClr val="accent2"/>
              </a:solidFill>
              <a:cs typeface="Calibri"/>
            </a:endParaRPr>
          </a:p>
        </p:txBody>
      </p:sp>
    </p:spTree>
    <p:extLst>
      <p:ext uri="{BB962C8B-B14F-4D97-AF65-F5344CB8AC3E}">
        <p14:creationId xmlns:p14="http://schemas.microsoft.com/office/powerpoint/2010/main" val="258618339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950"/>
          </a:xfrm>
        </p:spPr>
        <p:txBody>
          <a:bodyPr>
            <a:normAutofit fontScale="90000"/>
          </a:bodyPr>
          <a:lstStyle/>
          <a:p>
            <a:r>
              <a:rPr lang="en-US" b="1" dirty="0">
                <a:ea typeface="Calibri Light"/>
                <a:cs typeface="Calibri Light"/>
              </a:rPr>
              <a:t>Main Page</a:t>
            </a:r>
          </a:p>
        </p:txBody>
      </p:sp>
      <p:pic>
        <p:nvPicPr>
          <p:cNvPr id="3" name="Picture 2"/>
          <p:cNvPicPr>
            <a:picLocks noChangeAspect="1"/>
          </p:cNvPicPr>
          <p:nvPr/>
        </p:nvPicPr>
        <p:blipFill>
          <a:blip r:embed="rId2"/>
          <a:stretch>
            <a:fillRect/>
          </a:stretch>
        </p:blipFill>
        <p:spPr>
          <a:xfrm>
            <a:off x="446314" y="981075"/>
            <a:ext cx="11299372" cy="569228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950"/>
          </a:xfrm>
        </p:spPr>
        <p:txBody>
          <a:bodyPr>
            <a:normAutofit fontScale="90000"/>
          </a:bodyPr>
          <a:lstStyle/>
          <a:p>
            <a:r>
              <a:rPr lang="en-US" b="1" dirty="0" smtClean="0">
                <a:ea typeface="Calibri Light"/>
                <a:cs typeface="Calibri Light"/>
              </a:rPr>
              <a:t>Booking </a:t>
            </a:r>
            <a:r>
              <a:rPr lang="en-US" b="1" dirty="0">
                <a:ea typeface="Calibri Light"/>
                <a:cs typeface="Calibri Light"/>
              </a:rPr>
              <a:t>Page</a:t>
            </a:r>
          </a:p>
        </p:txBody>
      </p:sp>
      <p:pic>
        <p:nvPicPr>
          <p:cNvPr id="4" name="Picture 3"/>
          <p:cNvPicPr>
            <a:picLocks noChangeAspect="1"/>
          </p:cNvPicPr>
          <p:nvPr/>
        </p:nvPicPr>
        <p:blipFill>
          <a:blip r:embed="rId2"/>
          <a:stretch>
            <a:fillRect/>
          </a:stretch>
        </p:blipFill>
        <p:spPr>
          <a:xfrm>
            <a:off x="391935" y="981074"/>
            <a:ext cx="11408129" cy="5806587"/>
          </a:xfrm>
          <a:prstGeom prst="rect">
            <a:avLst/>
          </a:prstGeom>
        </p:spPr>
      </p:pic>
    </p:spTree>
    <p:extLst>
      <p:ext uri="{BB962C8B-B14F-4D97-AF65-F5344CB8AC3E}">
        <p14:creationId xmlns:p14="http://schemas.microsoft.com/office/powerpoint/2010/main" val="240663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8451273" y="263236"/>
            <a:ext cx="3173934" cy="523220"/>
          </a:xfrm>
          <a:prstGeom prst="rect">
            <a:avLst/>
          </a:prstGeom>
          <a:noFill/>
        </p:spPr>
        <p:txBody>
          <a:bodyPr wrap="square" lIns="91440" tIns="45720" rIns="91440" bIns="45720" anchor="t">
            <a:spAutoFit/>
          </a:bodyPr>
          <a:lstStyle/>
          <a:p>
            <a:pPr algn="ctr"/>
            <a:r>
              <a:rPr lang="en-US" sz="2800" b="1">
                <a:ln w="0"/>
                <a:solidFill>
                  <a:schemeClr val="accent2"/>
                </a:solidFill>
                <a:effectLst>
                  <a:outerShdw blurRad="38100" dist="19050" dir="2700000" algn="tl" rotWithShape="0">
                    <a:schemeClr val="dk1">
                      <a:alpha val="40000"/>
                    </a:schemeClr>
                  </a:outerShdw>
                </a:effectLst>
              </a:rPr>
              <a:t>       Member</a:t>
            </a:r>
            <a:endParaRPr lang="en-US" sz="2800" b="1" cap="none" spc="0">
              <a:ln w="0"/>
              <a:solidFill>
                <a:schemeClr val="accent2"/>
              </a:solidFill>
              <a:effectLst>
                <a:outerShdw blurRad="38100" dist="19050" dir="2700000" algn="tl" rotWithShape="0">
                  <a:prstClr val="black">
                    <a:alpha val="40000"/>
                  </a:prstClr>
                </a:outerShdw>
              </a:effectLst>
              <a:cs typeface="Calibri"/>
            </a:endParaRPr>
          </a:p>
        </p:txBody>
      </p:sp>
      <p:sp>
        <p:nvSpPr>
          <p:cNvPr id="6" name="Rectangle 5"/>
          <p:cNvSpPr/>
          <p:nvPr/>
        </p:nvSpPr>
        <p:spPr>
          <a:xfrm>
            <a:off x="3269765" y="1398483"/>
            <a:ext cx="5593327" cy="4708981"/>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Ø"/>
            </a:pPr>
            <a:endParaRPr lang="en-US" sz="2400" b="1" dirty="0">
              <a:ln w="0"/>
              <a:solidFill>
                <a:schemeClr val="accent2">
                  <a:lumMod val="75000"/>
                </a:schemeClr>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a:t>
            </a:r>
            <a:r>
              <a:rPr lang="en-US" sz="2800" b="1" dirty="0" smtClean="0">
                <a:ln w="0"/>
                <a:effectLst>
                  <a:outerShdw blurRad="38100" dist="19050" dir="2700000" algn="tl" rotWithShape="0">
                    <a:schemeClr val="dk1">
                      <a:alpha val="40000"/>
                    </a:schemeClr>
                  </a:outerShdw>
                </a:effectLst>
              </a:rPr>
              <a:t>Nguyen Hoang Son(Leader</a:t>
            </a:r>
            <a:r>
              <a:rPr lang="en-US" sz="2800" b="1" dirty="0">
                <a:ln w="0"/>
                <a:effectLst>
                  <a:outerShdw blurRad="38100" dist="19050" dir="2700000" algn="tl" rotWithShape="0">
                    <a:schemeClr val="dk1">
                      <a:alpha val="40000"/>
                    </a:schemeClr>
                  </a:outerShdw>
                </a:effectLst>
              </a:rPr>
              <a:t>)</a:t>
            </a:r>
            <a:endParaRPr lang="en-US" sz="2800" b="1" dirty="0">
              <a:ln w="0"/>
              <a:effectLst>
                <a:outerShdw blurRad="38100" dist="19050" dir="2700000" algn="tl" rotWithShape="0">
                  <a:prstClr val="black">
                    <a:alpha val="40000"/>
                  </a:prstClr>
                </a:outerShdw>
              </a:effectLst>
              <a:cs typeface="Calibri" panose="020F0502020204030204"/>
            </a:endParaRPr>
          </a:p>
          <a:p>
            <a:pPr marL="285750" indent="-285750">
              <a:buFont typeface="Wingdings" panose="05000000000000000000" pitchFamily="2" charset="2"/>
              <a:buChar char="Ø"/>
            </a:pPr>
            <a:endParaRPr lang="en-US" sz="2400" b="1" dirty="0">
              <a:ln w="0"/>
              <a:solidFill>
                <a:schemeClr val="accent2">
                  <a:lumMod val="75000"/>
                </a:schemeClr>
              </a:solidFill>
              <a:effectLst>
                <a:outerShdw blurRad="38100" dist="19050" dir="2700000" algn="tl" rotWithShape="0">
                  <a:prstClr val="black">
                    <a:alpha val="40000"/>
                  </a:prstClr>
                </a:outerShdw>
              </a:effectLst>
              <a:cs typeface="Calibri"/>
            </a:endParaRPr>
          </a:p>
          <a:p>
            <a:pPr marL="285750" indent="-285750">
              <a:buFont typeface="Wingdings" panose="05000000000000000000" pitchFamily="2" charset="2"/>
              <a:buChar char="Ø"/>
            </a:pPr>
            <a:r>
              <a:rPr lang="en-US" sz="2800" b="1" dirty="0"/>
              <a:t>  </a:t>
            </a:r>
            <a:r>
              <a:rPr lang="en-US" sz="2800" b="1" dirty="0" smtClean="0"/>
              <a:t>Do Thi Thao</a:t>
            </a:r>
            <a:endParaRPr lang="en-US" sz="2800" b="1" dirty="0">
              <a:cs typeface="Calibri" panose="020F0502020204030204"/>
            </a:endParaRPr>
          </a:p>
          <a:p>
            <a:pPr marL="285750" indent="-285750">
              <a:buFont typeface="Wingdings" panose="05000000000000000000" pitchFamily="2" charset="2"/>
              <a:buChar char="Ø"/>
            </a:pPr>
            <a:endParaRPr lang="en-US" sz="2800" b="1" dirty="0">
              <a:solidFill>
                <a:srgbClr val="000000"/>
              </a:solidFill>
              <a:cs typeface="Calibri" panose="020F0502020204030204"/>
            </a:endParaRPr>
          </a:p>
          <a:p>
            <a:pPr marL="285750" indent="-285750">
              <a:buFont typeface="Wingdings" panose="05000000000000000000" pitchFamily="2" charset="2"/>
              <a:buChar char="Ø"/>
            </a:pPr>
            <a:r>
              <a:rPr lang="en-US" sz="2800" b="1" dirty="0">
                <a:solidFill>
                  <a:srgbClr val="000000"/>
                </a:solidFill>
                <a:cs typeface="Calibri" panose="020F0502020204030204"/>
              </a:rPr>
              <a:t> </a:t>
            </a:r>
            <a:r>
              <a:rPr lang="en-US" sz="2800" b="1" dirty="0" smtClean="0">
                <a:solidFill>
                  <a:srgbClr val="000000"/>
                </a:solidFill>
                <a:cs typeface="Calibri" panose="020F0502020204030204"/>
              </a:rPr>
              <a:t>Nguyen Viet Duc</a:t>
            </a:r>
            <a:endParaRPr lang="en-US" sz="2800" b="1" dirty="0">
              <a:solidFill>
                <a:srgbClr val="000000"/>
              </a:solidFill>
              <a:ea typeface="Calibri"/>
              <a:cs typeface="Calibri" panose="020F0502020204030204"/>
            </a:endParaRPr>
          </a:p>
          <a:p>
            <a:pPr marL="285750" indent="-285750">
              <a:buFont typeface="Wingdings" panose="05000000000000000000" pitchFamily="2" charset="2"/>
              <a:buChar char="Ø"/>
            </a:pPr>
            <a:endParaRPr lang="en-US" sz="2800" b="1" dirty="0">
              <a:solidFill>
                <a:srgbClr val="C55A11"/>
              </a:solidFill>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a:t>
            </a:r>
            <a:r>
              <a:rPr lang="en-US" sz="2800" b="1" dirty="0" smtClean="0">
                <a:ln w="0"/>
                <a:effectLst>
                  <a:outerShdw blurRad="38100" dist="19050" dir="2700000" algn="tl" rotWithShape="0">
                    <a:schemeClr val="dk1">
                      <a:alpha val="40000"/>
                    </a:schemeClr>
                  </a:outerShdw>
                </a:effectLst>
              </a:rPr>
              <a:t>Cao Quoc Trung</a:t>
            </a:r>
            <a:endParaRPr lang="en-US" sz="2800" b="1" dirty="0">
              <a:ln w="0"/>
              <a:effectLst>
                <a:outerShdw blurRad="38100" dist="19050" dir="2700000" algn="tl" rotWithShape="0">
                  <a:prstClr val="black">
                    <a:alpha val="40000"/>
                  </a:prstClr>
                </a:outerShdw>
              </a:effectLst>
              <a:ea typeface="Calibri"/>
              <a:cs typeface="Calibri"/>
            </a:endParaRPr>
          </a:p>
          <a:p>
            <a:pPr marL="285750" indent="-285750">
              <a:buFont typeface="Wingdings" panose="05000000000000000000" pitchFamily="2" charset="2"/>
              <a:buChar char="Ø"/>
            </a:pPr>
            <a:endParaRPr lang="en-US" sz="2800" b="1" cap="none" spc="0" dirty="0">
              <a:ln w="0"/>
              <a:solidFill>
                <a:srgbClr val="000000"/>
              </a:solidFill>
              <a:effectLst>
                <a:outerShdw blurRad="38100" dist="19050" dir="2700000" algn="tl" rotWithShape="0">
                  <a:prstClr val="black">
                    <a:alpha val="40000"/>
                  </a:prstClr>
                </a:outerShdw>
              </a:effectLst>
              <a:ea typeface="Calibri"/>
              <a:cs typeface="Calibri"/>
            </a:endParaRPr>
          </a:p>
          <a:p>
            <a:pPr marL="285750" indent="-285750">
              <a:buFont typeface="Wingdings" panose="05000000000000000000" pitchFamily="2" charset="2"/>
              <a:buChar char="Ø"/>
            </a:pPr>
            <a:r>
              <a:rPr lang="en-US" sz="2800" b="1" dirty="0">
                <a:ln w="0"/>
                <a:solidFill>
                  <a:srgbClr val="000000"/>
                </a:solidFill>
                <a:effectLst>
                  <a:outerShdw blurRad="38100" dist="19050" dir="2700000" algn="tl" rotWithShape="0">
                    <a:prstClr val="black">
                      <a:alpha val="40000"/>
                    </a:prstClr>
                  </a:outerShdw>
                </a:effectLst>
                <a:ea typeface="Calibri"/>
                <a:cs typeface="Calibri"/>
              </a:rPr>
              <a:t>  </a:t>
            </a:r>
            <a:r>
              <a:rPr lang="en-US" sz="2800" b="1" dirty="0" smtClean="0">
                <a:ln w="0"/>
                <a:solidFill>
                  <a:srgbClr val="000000"/>
                </a:solidFill>
                <a:effectLst>
                  <a:outerShdw blurRad="38100" dist="19050" dir="2700000" algn="tl" rotWithShape="0">
                    <a:prstClr val="black">
                      <a:alpha val="40000"/>
                    </a:prstClr>
                  </a:outerShdw>
                </a:effectLst>
                <a:ea typeface="Calibri"/>
                <a:cs typeface="Calibri"/>
              </a:rPr>
              <a:t>Do The Duc</a:t>
            </a:r>
            <a:endParaRPr lang="en-US" sz="2800" b="1" dirty="0">
              <a:ln w="0"/>
              <a:solidFill>
                <a:srgbClr val="000000"/>
              </a:solidFill>
              <a:effectLst>
                <a:outerShdw blurRad="38100" dist="19050" dir="2700000" algn="tl" rotWithShape="0">
                  <a:prstClr val="black">
                    <a:alpha val="40000"/>
                  </a:prstClr>
                </a:outerShdw>
              </a:effectLst>
              <a:ea typeface="Calibri"/>
              <a:cs typeface="Calibri"/>
            </a:endParaRPr>
          </a:p>
          <a:p>
            <a:pPr marL="285750" indent="-285750">
              <a:buFont typeface="Wingdings" panose="05000000000000000000" pitchFamily="2" charset="2"/>
              <a:buChar char="Ø"/>
            </a:pPr>
            <a:endParaRPr lang="en-US" sz="2800" b="1" dirty="0">
              <a:ln w="0"/>
              <a:solidFill>
                <a:srgbClr val="000000"/>
              </a:solidFill>
              <a:effectLst>
                <a:outerShdw blurRad="38100" dist="19050" dir="2700000" algn="tl" rotWithShape="0">
                  <a:prstClr val="black">
                    <a:alpha val="40000"/>
                  </a:prstClr>
                </a:outerShdw>
              </a:effectLst>
              <a:ea typeface="Calibri"/>
              <a:cs typeface="Calibri"/>
            </a:endParaRPr>
          </a:p>
        </p:txBody>
      </p:sp>
      <p:sp>
        <p:nvSpPr>
          <p:cNvPr id="2"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smtClean="0">
                <a:ln w="0"/>
                <a:solidFill>
                  <a:schemeClr val="accent2"/>
                </a:solidFill>
                <a:effectLst>
                  <a:outerShdw blurRad="38100" dist="19050" dir="2700000" algn="tl" rotWithShape="0">
                    <a:prstClr val="black">
                      <a:alpha val="40000"/>
                    </a:prstClr>
                  </a:outerShdw>
                </a:effectLst>
                <a:cs typeface="Calibri"/>
              </a:rPr>
              <a:t>Team: Doctor Care </a:t>
            </a:r>
            <a:endParaRPr lang="en-US" sz="2000" b="0" i="1" u="sng" cap="none" spc="0" dirty="0">
              <a:ln w="0"/>
              <a:solidFill>
                <a:schemeClr val="accent2"/>
              </a:solidFill>
              <a:effectLst>
                <a:outerShdw blurRad="38100" dist="19050" dir="2700000" algn="tl" rotWithShape="0">
                  <a:prstClr val="black">
                    <a:alpha val="40000"/>
                  </a:prstClr>
                </a:outerShdw>
              </a:effectLst>
              <a:cs typeface="Calibri"/>
            </a:endParaRPr>
          </a:p>
        </p:txBody>
      </p:sp>
    </p:spTree>
    <p:extLst>
      <p:ext uri="{BB962C8B-B14F-4D97-AF65-F5344CB8AC3E}">
        <p14:creationId xmlns:p14="http://schemas.microsoft.com/office/powerpoint/2010/main" val="20696007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arn(inVertical)">
                                      <p:cBhvr>
                                        <p:cTn id="7" dur="500"/>
                                        <p:tgtEl>
                                          <p:spTgt spid="6">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arn(inVertical)">
                                      <p:cBhvr>
                                        <p:cTn id="10" dur="500"/>
                                        <p:tgtEl>
                                          <p:spTgt spid="6">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barn(inVertical)">
                                      <p:cBhvr>
                                        <p:cTn id="13" dur="500"/>
                                        <p:tgtEl>
                                          <p:spTgt spid="6">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barn(inVertical)">
                                      <p:cBhvr>
                                        <p:cTn id="16" dur="500"/>
                                        <p:tgtEl>
                                          <p:spTgt spid="6">
                                            <p:txEl>
                                              <p:pRg st="9" end="9"/>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barn(inVertical)">
                                      <p:cBhvr>
                                        <p:cTn id="1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81" y="82720"/>
            <a:ext cx="10323195" cy="1096537"/>
          </a:xfrm>
        </p:spPr>
        <p:txBody>
          <a:bodyPr>
            <a:normAutofit/>
          </a:bodyPr>
          <a:lstStyle/>
          <a:p>
            <a:r>
              <a:rPr lang="en-US" sz="2800" b="1" dirty="0" smtClean="0">
                <a:latin typeface="Arial"/>
              </a:rPr>
              <a:t>A</a:t>
            </a:r>
            <a:r>
              <a:rPr lang="vi-VN" sz="2800" b="1" dirty="0" smtClean="0">
                <a:latin typeface="Arial"/>
              </a:rPr>
              <a:t>ppointmentSchedules</a:t>
            </a:r>
            <a:endParaRPr lang="vi-VN" sz="2800" b="1" dirty="0">
              <a:latin typeface="Arial"/>
            </a:endParaRPr>
          </a:p>
        </p:txBody>
      </p:sp>
      <p:pic>
        <p:nvPicPr>
          <p:cNvPr id="7" name="Picture 6"/>
          <p:cNvPicPr>
            <a:picLocks noChangeAspect="1"/>
          </p:cNvPicPr>
          <p:nvPr/>
        </p:nvPicPr>
        <p:blipFill>
          <a:blip r:embed="rId2"/>
          <a:stretch>
            <a:fillRect/>
          </a:stretch>
        </p:blipFill>
        <p:spPr>
          <a:xfrm>
            <a:off x="224979" y="931984"/>
            <a:ext cx="11785313" cy="58117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81" y="82720"/>
            <a:ext cx="10323195" cy="1096537"/>
          </a:xfrm>
        </p:spPr>
        <p:txBody>
          <a:bodyPr>
            <a:normAutofit/>
          </a:bodyPr>
          <a:lstStyle/>
          <a:p>
            <a:r>
              <a:rPr lang="en-US" sz="2800" b="1" dirty="0" smtClean="0">
                <a:latin typeface="Arial"/>
              </a:rPr>
              <a:t>Doctors List</a:t>
            </a:r>
            <a:endParaRPr lang="vi-VN" sz="2800" b="1" dirty="0">
              <a:latin typeface="Arial"/>
            </a:endParaRPr>
          </a:p>
        </p:txBody>
      </p:sp>
      <p:pic>
        <p:nvPicPr>
          <p:cNvPr id="3" name="Picture 2"/>
          <p:cNvPicPr>
            <a:picLocks noChangeAspect="1"/>
          </p:cNvPicPr>
          <p:nvPr/>
        </p:nvPicPr>
        <p:blipFill>
          <a:blip r:embed="rId2"/>
          <a:stretch>
            <a:fillRect/>
          </a:stretch>
        </p:blipFill>
        <p:spPr>
          <a:xfrm>
            <a:off x="170082" y="949569"/>
            <a:ext cx="11782192" cy="5776546"/>
          </a:xfrm>
          <a:prstGeom prst="rect">
            <a:avLst/>
          </a:prstGeom>
        </p:spPr>
      </p:pic>
    </p:spTree>
    <p:extLst>
      <p:ext uri="{BB962C8B-B14F-4D97-AF65-F5344CB8AC3E}">
        <p14:creationId xmlns:p14="http://schemas.microsoft.com/office/powerpoint/2010/main" val="3640078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cxnSp>
        <p:nvCxnSpPr>
          <p:cNvPr id="4" name="Straight Connector 3"/>
          <p:cNvCxnSpPr/>
          <p:nvPr/>
        </p:nvCxnSpPr>
        <p:spPr>
          <a:xfrm>
            <a:off x="1277853" y="1836932"/>
            <a:ext cx="9367222" cy="2976"/>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
        <p:nvSpPr>
          <p:cNvPr id="10" name="Rectangle 9"/>
          <p:cNvSpPr/>
          <p:nvPr/>
        </p:nvSpPr>
        <p:spPr>
          <a:xfrm>
            <a:off x="1213075" y="1096217"/>
            <a:ext cx="9706708" cy="769441"/>
          </a:xfrm>
          <a:prstGeom prst="rect">
            <a:avLst/>
          </a:prstGeom>
          <a:noFill/>
        </p:spPr>
        <p:txBody>
          <a:bodyPr wrap="square" lIns="91440" tIns="45720" rIns="91440" bIns="45720" anchor="t">
            <a:spAutoFit/>
          </a:bodyPr>
          <a:lstStyle/>
          <a:p>
            <a:r>
              <a:rPr lang="en-US" sz="4400" dirty="0" smtClean="0">
                <a:ln w="0"/>
                <a:effectLst>
                  <a:outerShdw blurRad="38100" dist="19050" dir="2700000" algn="tl" rotWithShape="0">
                    <a:schemeClr val="dk1">
                      <a:alpha val="40000"/>
                    </a:schemeClr>
                  </a:outerShdw>
                </a:effectLst>
                <a:ea typeface="+mn-lt"/>
                <a:cs typeface="+mn-lt"/>
              </a:rPr>
              <a:t>Parts </a:t>
            </a:r>
            <a:r>
              <a:rPr lang="en-US" sz="4400" dirty="0">
                <a:ln w="0"/>
                <a:effectLst>
                  <a:outerShdw blurRad="38100" dist="19050" dir="2700000" algn="tl" rotWithShape="0">
                    <a:schemeClr val="dk1">
                      <a:alpha val="40000"/>
                    </a:schemeClr>
                  </a:outerShdw>
                </a:effectLst>
                <a:ea typeface="+mn-lt"/>
                <a:cs typeface="+mn-lt"/>
              </a:rPr>
              <a:t>have been and are </a:t>
            </a:r>
            <a:r>
              <a:rPr lang="en-US" sz="4400" dirty="0" smtClean="0">
                <a:ln w="0"/>
                <a:effectLst>
                  <a:outerShdw blurRad="38100" dist="19050" dir="2700000" algn="tl" rotWithShape="0">
                    <a:schemeClr val="dk1">
                      <a:alpha val="40000"/>
                    </a:schemeClr>
                  </a:outerShdw>
                </a:effectLst>
                <a:ea typeface="+mn-lt"/>
                <a:cs typeface="+mn-lt"/>
              </a:rPr>
              <a:t>being completed</a:t>
            </a:r>
            <a:endParaRPr lang="vi-VN" b="1" dirty="0"/>
          </a:p>
        </p:txBody>
      </p:sp>
      <p:sp>
        <p:nvSpPr>
          <p:cNvPr id="11" name="Rectangle 10"/>
          <p:cNvSpPr/>
          <p:nvPr/>
        </p:nvSpPr>
        <p:spPr>
          <a:xfrm>
            <a:off x="1277853" y="1877517"/>
            <a:ext cx="9367222" cy="1692771"/>
          </a:xfrm>
          <a:prstGeom prst="rect">
            <a:avLst/>
          </a:prstGeom>
          <a:noFill/>
        </p:spPr>
        <p:txBody>
          <a:bodyPr wrap="square" lIns="91440" tIns="45720" rIns="91440" bIns="45720" anchor="t">
            <a:spAutoFit/>
          </a:bodyPr>
          <a:lstStyle/>
          <a:p>
            <a:r>
              <a:rPr lang="en-US" sz="3200" b="1" dirty="0" smtClean="0">
                <a:ln w="0"/>
                <a:effectLst>
                  <a:outerShdw blurRad="38100" dist="19050" dir="2700000" algn="tl" rotWithShape="0">
                    <a:schemeClr val="dk1">
                      <a:alpha val="40000"/>
                    </a:schemeClr>
                  </a:outerShdw>
                </a:effectLst>
                <a:ea typeface="+mn-lt"/>
                <a:cs typeface="+mn-lt"/>
              </a:rPr>
              <a:t>The </a:t>
            </a:r>
            <a:r>
              <a:rPr lang="en-US" sz="3200" b="1" dirty="0">
                <a:ln w="0"/>
                <a:effectLst>
                  <a:outerShdw blurRad="38100" dist="19050" dir="2700000" algn="tl" rotWithShape="0">
                    <a:schemeClr val="dk1">
                      <a:alpha val="40000"/>
                    </a:schemeClr>
                  </a:outerShdw>
                </a:effectLst>
                <a:ea typeface="+mn-lt"/>
                <a:cs typeface="+mn-lt"/>
              </a:rPr>
              <a:t>parts that have been done:</a:t>
            </a:r>
            <a:endParaRPr lang="en-US" sz="3200" b="1" dirty="0" smtClean="0">
              <a:ln w="0"/>
              <a:effectLst>
                <a:outerShdw blurRad="38100" dist="19050" dir="2700000" algn="tl" rotWithShape="0">
                  <a:schemeClr val="dk1">
                    <a:alpha val="40000"/>
                  </a:schemeClr>
                </a:outerShdw>
              </a:effectLst>
              <a:ea typeface="+mn-lt"/>
              <a:cs typeface="+mn-lt"/>
            </a:endParaRPr>
          </a:p>
          <a:p>
            <a:pPr marL="914400" lvl="1" indent="-457200">
              <a:buFont typeface="+mj-lt"/>
              <a:buAutoNum type="arabicPeriod"/>
            </a:pPr>
            <a:r>
              <a:rPr lang="en-US" sz="2400" dirty="0"/>
              <a:t>The main flow of the problem has been built: the customer can book an appointment </a:t>
            </a:r>
            <a:r>
              <a:rPr lang="en-US" sz="2400" dirty="0" smtClean="0"/>
              <a:t>online</a:t>
            </a:r>
          </a:p>
          <a:p>
            <a:pPr marL="914400" lvl="1" indent="-457200">
              <a:buFont typeface="+mj-lt"/>
              <a:buAutoNum type="arabicPeriod"/>
            </a:pPr>
            <a:r>
              <a:rPr lang="en-US" sz="2400" dirty="0" smtClean="0"/>
              <a:t>Admin</a:t>
            </a:r>
            <a:r>
              <a:rPr lang="en-US" sz="2400" dirty="0"/>
              <a:t>: Manage appointments, doctors, specialties of the clinic</a:t>
            </a:r>
            <a:endParaRPr lang="en-US" sz="2400" dirty="0" smtClean="0"/>
          </a:p>
        </p:txBody>
      </p:sp>
      <p:sp>
        <p:nvSpPr>
          <p:cNvPr id="12" name="Rectangle 11"/>
          <p:cNvSpPr/>
          <p:nvPr/>
        </p:nvSpPr>
        <p:spPr>
          <a:xfrm>
            <a:off x="1121265" y="5597335"/>
            <a:ext cx="9680397" cy="461665"/>
          </a:xfrm>
          <a:prstGeom prst="rect">
            <a:avLst/>
          </a:prstGeom>
          <a:noFill/>
        </p:spPr>
        <p:txBody>
          <a:bodyPr wrap="square" lIns="91440" tIns="45720" rIns="91440" bIns="45720" anchor="t">
            <a:spAutoFit/>
          </a:bodyPr>
          <a:lstStyle/>
          <a:p>
            <a:r>
              <a:rPr lang="en-US" sz="2400" b="1">
                <a:ln w="0"/>
                <a:effectLst>
                  <a:outerShdw blurRad="38100" dist="19050" dir="2700000" algn="tl" rotWithShape="0">
                    <a:schemeClr val="dk1">
                      <a:alpha val="40000"/>
                    </a:schemeClr>
                  </a:outerShdw>
                </a:effectLst>
                <a:ea typeface="+mn-lt"/>
                <a:cs typeface="+mn-lt"/>
              </a:rPr>
              <a:t>We will try to absorb and improve from the comments of the teachers.</a:t>
            </a:r>
            <a:endParaRPr lang="en-US" sz="2800" b="1" dirty="0" smtClean="0">
              <a:ln w="0"/>
              <a:effectLst>
                <a:outerShdw blurRad="38100" dist="19050" dir="2700000" algn="tl" rotWithShape="0">
                  <a:schemeClr val="dk1">
                    <a:alpha val="40000"/>
                  </a:schemeClr>
                </a:outerShdw>
              </a:effectLst>
              <a:ea typeface="+mn-lt"/>
              <a:cs typeface="+mn-lt"/>
            </a:endParaRPr>
          </a:p>
        </p:txBody>
      </p:sp>
      <p:sp>
        <p:nvSpPr>
          <p:cNvPr id="13" name="Rectangle 12"/>
          <p:cNvSpPr/>
          <p:nvPr/>
        </p:nvSpPr>
        <p:spPr>
          <a:xfrm>
            <a:off x="1390912" y="3570288"/>
            <a:ext cx="9141104" cy="1692771"/>
          </a:xfrm>
          <a:prstGeom prst="rect">
            <a:avLst/>
          </a:prstGeom>
          <a:noFill/>
        </p:spPr>
        <p:txBody>
          <a:bodyPr wrap="square" lIns="91440" tIns="45720" rIns="91440" bIns="45720" anchor="t">
            <a:spAutoFit/>
          </a:bodyPr>
          <a:lstStyle/>
          <a:p>
            <a:r>
              <a:rPr lang="en-US" sz="2800" b="1" dirty="0" smtClean="0">
                <a:ln w="0"/>
                <a:effectLst>
                  <a:outerShdw blurRad="38100" dist="19050" dir="2700000" algn="tl" rotWithShape="0">
                    <a:schemeClr val="dk1">
                      <a:alpha val="40000"/>
                    </a:schemeClr>
                  </a:outerShdw>
                </a:effectLst>
                <a:ea typeface="+mn-lt"/>
                <a:cs typeface="+mn-lt"/>
              </a:rPr>
              <a:t>Unfinished </a:t>
            </a:r>
            <a:r>
              <a:rPr lang="en-US" sz="2800" b="1" dirty="0">
                <a:ln w="0"/>
                <a:effectLst>
                  <a:outerShdw blurRad="38100" dist="19050" dir="2700000" algn="tl" rotWithShape="0">
                    <a:schemeClr val="dk1">
                      <a:alpha val="40000"/>
                    </a:schemeClr>
                  </a:outerShdw>
                </a:effectLst>
                <a:ea typeface="+mn-lt"/>
                <a:cs typeface="+mn-lt"/>
              </a:rPr>
              <a:t>parts</a:t>
            </a:r>
            <a:r>
              <a:rPr lang="en-US" sz="3200" b="1" dirty="0" smtClean="0">
                <a:ln w="0"/>
                <a:effectLst>
                  <a:outerShdw blurRad="38100" dist="19050" dir="2700000" algn="tl" rotWithShape="0">
                    <a:schemeClr val="dk1">
                      <a:alpha val="40000"/>
                    </a:schemeClr>
                  </a:outerShdw>
                </a:effectLst>
                <a:ea typeface="+mn-lt"/>
                <a:cs typeface="+mn-lt"/>
              </a:rPr>
              <a:t>:</a:t>
            </a:r>
          </a:p>
          <a:p>
            <a:pPr marL="514350" indent="-514350">
              <a:buFont typeface="+mj-lt"/>
              <a:buAutoNum type="arabicPeriod"/>
            </a:pPr>
            <a:r>
              <a:rPr lang="en-US" sz="2400" dirty="0">
                <a:ln w="0"/>
                <a:effectLst>
                  <a:outerShdw blurRad="38100" dist="19050" dir="2700000" algn="tl" rotWithShape="0">
                    <a:schemeClr val="dk1">
                      <a:alpha val="40000"/>
                    </a:schemeClr>
                  </a:outerShdw>
                </a:effectLst>
                <a:ea typeface="+mn-lt"/>
                <a:cs typeface="+mn-lt"/>
              </a:rPr>
              <a:t>The management system has many </a:t>
            </a:r>
            <a:r>
              <a:rPr lang="en-US" sz="2400" dirty="0" smtClean="0">
                <a:ln w="0"/>
                <a:effectLst>
                  <a:outerShdw blurRad="38100" dist="19050" dir="2700000" algn="tl" rotWithShape="0">
                    <a:schemeClr val="dk1">
                      <a:alpha val="40000"/>
                    </a:schemeClr>
                  </a:outerShdw>
                </a:effectLst>
                <a:ea typeface="+mn-lt"/>
                <a:cs typeface="+mn-lt"/>
              </a:rPr>
              <a:t>shortcomings</a:t>
            </a:r>
          </a:p>
          <a:p>
            <a:pPr marL="514350" indent="-514350">
              <a:buFont typeface="+mj-lt"/>
              <a:buAutoNum type="arabicPeriod"/>
            </a:pPr>
            <a:r>
              <a:rPr lang="en-US" sz="2400" dirty="0">
                <a:ln w="0"/>
                <a:effectLst>
                  <a:outerShdw blurRad="38100" dist="19050" dir="2700000" algn="tl" rotWithShape="0">
                    <a:schemeClr val="dk1">
                      <a:alpha val="40000"/>
                    </a:schemeClr>
                  </a:outerShdw>
                </a:effectLst>
                <a:ea typeface="+mn-lt"/>
                <a:cs typeface="+mn-lt"/>
              </a:rPr>
              <a:t>After making an appointment, customers still have to wait for a response from the clinic</a:t>
            </a:r>
            <a:endParaRPr lang="en-US" sz="2400" dirty="0" smtClean="0">
              <a:ln w="0"/>
              <a:effectLst>
                <a:outerShdw blurRad="38100" dist="19050" dir="2700000" algn="tl" rotWithShape="0">
                  <a:schemeClr val="dk1">
                    <a:alpha val="40000"/>
                  </a:schemeClr>
                </a:outerShdw>
              </a:effectLst>
              <a:ea typeface="+mn-lt"/>
              <a:cs typeface="+mn-lt"/>
            </a:endParaRPr>
          </a:p>
        </p:txBody>
      </p:sp>
    </p:spTree>
    <p:extLst>
      <p:ext uri="{BB962C8B-B14F-4D97-AF65-F5344CB8AC3E}">
        <p14:creationId xmlns:p14="http://schemas.microsoft.com/office/powerpoint/2010/main" val="3319778204"/>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82400"/>
            <a:ext cx="12192000" cy="685800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55" y="381477"/>
            <a:ext cx="2368002" cy="1497551"/>
          </a:xfrm>
          <a:prstGeom prst="rect">
            <a:avLst/>
          </a:prstGeom>
        </p:spPr>
      </p:pic>
      <p:sp>
        <p:nvSpPr>
          <p:cNvPr id="18" name="Rectangle 17"/>
          <p:cNvSpPr/>
          <p:nvPr/>
        </p:nvSpPr>
        <p:spPr>
          <a:xfrm>
            <a:off x="3737428" y="6022046"/>
            <a:ext cx="4717143" cy="338554"/>
          </a:xfrm>
          <a:prstGeom prst="rect">
            <a:avLst/>
          </a:prstGeom>
        </p:spPr>
        <p:txBody>
          <a:bodyPr wrap="square" lIns="91440" tIns="45720" rIns="91440" bIns="45720" anchor="t">
            <a:spAutoFit/>
          </a:bodyPr>
          <a:lstStyle/>
          <a:p>
            <a:pPr algn="ctr"/>
            <a:r>
              <a:rPr lang="en-US" sz="1600" b="1" i="1" dirty="0"/>
              <a:t>Hà </a:t>
            </a:r>
            <a:r>
              <a:rPr lang="en-US" sz="1600" b="1" i="1" dirty="0" err="1"/>
              <a:t>Nội</a:t>
            </a:r>
            <a:r>
              <a:rPr lang="en-US" sz="1600" b="1" i="1" dirty="0"/>
              <a:t> , </a:t>
            </a:r>
            <a:r>
              <a:rPr lang="en-US" sz="1600" b="1" i="1" dirty="0" err="1"/>
              <a:t>Ngày</a:t>
            </a:r>
            <a:r>
              <a:rPr lang="en-US" sz="1600" b="1" i="1" dirty="0"/>
              <a:t> </a:t>
            </a:r>
            <a:r>
              <a:rPr lang="en-US" sz="1600" b="1" i="1" dirty="0" smtClean="0"/>
              <a:t>14 </a:t>
            </a:r>
            <a:r>
              <a:rPr lang="en-US" sz="1600" b="1" i="1" dirty="0" err="1"/>
              <a:t>Tháng</a:t>
            </a:r>
            <a:r>
              <a:rPr lang="en-US" sz="1600" b="1" i="1"/>
              <a:t> </a:t>
            </a:r>
            <a:r>
              <a:rPr lang="en-US" sz="1600" b="1" i="1" smtClean="0"/>
              <a:t>9</a:t>
            </a:r>
            <a:r>
              <a:rPr lang="en-US" sz="1600" b="1" i="1" dirty="0"/>
              <a:t> </a:t>
            </a:r>
            <a:r>
              <a:rPr lang="en-US" sz="1600" b="1" i="1" dirty="0" err="1"/>
              <a:t>Năm</a:t>
            </a:r>
            <a:r>
              <a:rPr lang="en-US" sz="1600" b="1" i="1" dirty="0"/>
              <a:t> 2022.</a:t>
            </a:r>
          </a:p>
        </p:txBody>
      </p:sp>
      <p:sp>
        <p:nvSpPr>
          <p:cNvPr id="5" name="Rectangle 1"/>
          <p:cNvSpPr/>
          <p:nvPr/>
        </p:nvSpPr>
        <p:spPr>
          <a:xfrm>
            <a:off x="1586873" y="3322857"/>
            <a:ext cx="9215120" cy="646331"/>
          </a:xfrm>
          <a:prstGeom prst="rect">
            <a:avLst/>
          </a:prstGeom>
        </p:spPr>
        <p:txBody>
          <a:bodyPr wrap="square" lIns="91440" tIns="45720" rIns="91440" bIns="45720" anchor="t">
            <a:spAutoFit/>
          </a:bodyPr>
          <a:lstStyle/>
          <a:p>
            <a:r>
              <a:rPr lang="en-US" sz="3600" dirty="0">
                <a:latin typeface="Arial" panose="020B0604020202020204" pitchFamily="34" charset="0"/>
                <a:ea typeface="+mn-lt"/>
                <a:cs typeface="Arial" panose="020B0604020202020204" pitchFamily="34" charset="0"/>
              </a:rPr>
              <a:t>Thank you teachers and friends for watching</a:t>
            </a:r>
            <a:endParaRPr lang="vi-VN" sz="2000" dirty="0">
              <a:latin typeface="Arial" panose="020B0604020202020204" pitchFamily="34" charset="0"/>
              <a:cs typeface="Arial" panose="020B0604020202020204" pitchFamily="34" charset="0"/>
            </a:endParaRPr>
          </a:p>
        </p:txBody>
      </p:sp>
      <p:sp>
        <p:nvSpPr>
          <p:cNvPr id="7" name="Rectangle 1"/>
          <p:cNvSpPr/>
          <p:nvPr/>
        </p:nvSpPr>
        <p:spPr>
          <a:xfrm>
            <a:off x="3015342" y="686434"/>
            <a:ext cx="3686629" cy="583565"/>
          </a:xfrm>
          <a:prstGeom prst="rect">
            <a:avLst/>
          </a:prstGeom>
        </p:spPr>
        <p:txBody>
          <a:bodyPr wrap="square" lIns="91440" tIns="45720" rIns="91440" bIns="45720" anchor="t">
            <a:spAutoFit/>
          </a:bodyPr>
          <a:lstStyle/>
          <a:p>
            <a:r>
              <a:rPr lang="en-US" sz="3200" i="1" dirty="0"/>
              <a:t>FPT Aptech Ha Noi</a:t>
            </a:r>
            <a:endParaRPr lang="en-US" sz="3200" i="1" dirty="0">
              <a:cs typeface="Calibri"/>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8451273" y="263236"/>
            <a:ext cx="3173934" cy="523220"/>
          </a:xfrm>
          <a:prstGeom prst="rect">
            <a:avLst/>
          </a:prstGeom>
          <a:noFill/>
        </p:spPr>
        <p:txBody>
          <a:bodyPr wrap="square" lIns="91440" tIns="45720" rIns="91440" bIns="45720" anchor="t">
            <a:spAutoFit/>
          </a:bodyPr>
          <a:lstStyle/>
          <a:p>
            <a:pPr algn="ctr"/>
            <a:r>
              <a:rPr lang="en-US" sz="2800" b="1">
                <a:ln w="0"/>
                <a:solidFill>
                  <a:schemeClr val="accent2"/>
                </a:solidFill>
                <a:effectLst>
                  <a:outerShdw blurRad="38100" dist="19050" dir="2700000" algn="tl" rotWithShape="0">
                    <a:schemeClr val="dk1">
                      <a:alpha val="40000"/>
                    </a:schemeClr>
                  </a:outerShdw>
                </a:effectLst>
              </a:rPr>
              <a:t>        </a:t>
            </a:r>
            <a:r>
              <a:rPr lang="en" sz="2800" b="1">
                <a:ln w="0"/>
                <a:solidFill>
                  <a:schemeClr val="accent2"/>
                </a:solidFill>
                <a:effectLst>
                  <a:outerShdw blurRad="38100" dist="19050" dir="2700000" algn="tl" rotWithShape="0">
                    <a:schemeClr val="dk1">
                      <a:alpha val="40000"/>
                    </a:schemeClr>
                  </a:outerShdw>
                </a:effectLst>
                <a:latin typeface="Consolas"/>
              </a:rPr>
              <a:t>Content</a:t>
            </a:r>
            <a:r>
              <a:rPr lang="en-US" sz="2800" b="1">
                <a:ln w="0"/>
                <a:solidFill>
                  <a:schemeClr val="accent2"/>
                </a:solidFill>
                <a:effectLst>
                  <a:outerShdw blurRad="38100" dist="19050" dir="2700000" algn="tl" rotWithShape="0">
                    <a:schemeClr val="dk1">
                      <a:alpha val="40000"/>
                    </a:schemeClr>
                  </a:outerShdw>
                </a:effectLst>
              </a:rPr>
              <a:t> </a:t>
            </a:r>
            <a:r>
              <a:rPr lang="en-US" sz="2800" b="1" cap="none" spc="0">
                <a:ln w="0"/>
                <a:solidFill>
                  <a:schemeClr val="accent2"/>
                </a:solidFill>
                <a:effectLst>
                  <a:outerShdw blurRad="38100" dist="19050" dir="2700000" algn="tl" rotWithShape="0">
                    <a:schemeClr val="dk1">
                      <a:alpha val="40000"/>
                    </a:schemeClr>
                  </a:outerShdw>
                </a:effectLst>
              </a:rPr>
              <a:t>:</a:t>
            </a:r>
            <a:r>
              <a:rPr lang="en-US" sz="2800" b="1">
                <a:ln w="0"/>
                <a:solidFill>
                  <a:schemeClr val="accent2"/>
                </a:solidFill>
                <a:effectLst>
                  <a:outerShdw blurRad="38100" dist="19050" dir="2700000" algn="tl" rotWithShape="0">
                    <a:schemeClr val="dk1">
                      <a:alpha val="40000"/>
                    </a:schemeClr>
                  </a:outerShdw>
                </a:effectLst>
              </a:rPr>
              <a:t> </a:t>
            </a:r>
            <a:endParaRPr lang="en-US" sz="2800" b="1" cap="none" spc="0">
              <a:ln w="0"/>
              <a:solidFill>
                <a:schemeClr val="accent2"/>
              </a:solidFill>
              <a:effectLst>
                <a:outerShdw blurRad="38100" dist="19050" dir="2700000" algn="tl" rotWithShape="0">
                  <a:schemeClr val="dk1">
                    <a:alpha val="40000"/>
                  </a:schemeClr>
                </a:outerShdw>
              </a:effectLst>
            </a:endParaRPr>
          </a:p>
        </p:txBody>
      </p:sp>
      <p:sp>
        <p:nvSpPr>
          <p:cNvPr id="6" name="Rectangle 5"/>
          <p:cNvSpPr/>
          <p:nvPr/>
        </p:nvSpPr>
        <p:spPr>
          <a:xfrm>
            <a:off x="2222087" y="2096328"/>
            <a:ext cx="6714339" cy="3416320"/>
          </a:xfrm>
          <a:prstGeom prst="rect">
            <a:avLst/>
          </a:prstGeom>
          <a:noFill/>
        </p:spPr>
        <p:txBody>
          <a:bodyPr wrap="none" lIns="91440" tIns="45720" rIns="91440" bIns="45720" anchor="t">
            <a:spAutoFit/>
          </a:bodyPr>
          <a:lstStyle/>
          <a:p>
            <a:pPr marL="285750" indent="-285750">
              <a:buFont typeface="Wingdings" panose="05000000000000000000" pitchFamily="2" charset="2"/>
              <a:buChar char="Ø"/>
            </a:pPr>
            <a:endParaRPr lang="en-US" sz="2400" b="1" dirty="0">
              <a:ln w="0"/>
              <a:solidFill>
                <a:schemeClr val="accent2">
                  <a:lumMod val="75000"/>
                </a:schemeClr>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a:t>
            </a:r>
            <a:r>
              <a:rPr lang="en-US" sz="2800" dirty="0">
                <a:ln w="0"/>
                <a:solidFill>
                  <a:srgbClr val="000000"/>
                </a:solidFill>
                <a:effectLst>
                  <a:outerShdw blurRad="38100" dist="19050" dir="2700000" algn="tl" rotWithShape="0">
                    <a:schemeClr val="dk1">
                      <a:alpha val="40000"/>
                    </a:schemeClr>
                  </a:outerShdw>
                </a:effectLst>
                <a:ea typeface="+mn-lt"/>
                <a:cs typeface="+mn-lt"/>
              </a:rPr>
              <a:t>Overview of the </a:t>
            </a:r>
            <a:r>
              <a:rPr lang="en-US" sz="2800" dirty="0" smtClean="0">
                <a:ln w="0"/>
                <a:solidFill>
                  <a:srgbClr val="000000"/>
                </a:solidFill>
                <a:effectLst>
                  <a:outerShdw blurRad="38100" dist="19050" dir="2700000" algn="tl" rotWithShape="0">
                    <a:schemeClr val="dk1">
                      <a:alpha val="40000"/>
                    </a:schemeClr>
                  </a:outerShdw>
                </a:effectLst>
                <a:ea typeface="+mn-lt"/>
                <a:cs typeface="+mn-lt"/>
              </a:rPr>
              <a:t>group topic </a:t>
            </a:r>
            <a:r>
              <a:rPr lang="en-US" sz="2800" dirty="0">
                <a:ln w="0"/>
                <a:solidFill>
                  <a:srgbClr val="000000"/>
                </a:solidFill>
                <a:effectLst>
                  <a:outerShdw blurRad="38100" dist="19050" dir="2700000" algn="tl" rotWithShape="0">
                    <a:schemeClr val="dk1">
                      <a:alpha val="40000"/>
                    </a:schemeClr>
                  </a:outerShdw>
                </a:effectLst>
                <a:ea typeface="+mn-lt"/>
                <a:cs typeface="+mn-lt"/>
              </a:rPr>
              <a:t>and </a:t>
            </a:r>
            <a:r>
              <a:rPr lang="en-US" sz="2800" dirty="0" smtClean="0">
                <a:ln w="0"/>
                <a:solidFill>
                  <a:srgbClr val="000000"/>
                </a:solidFill>
                <a:effectLst>
                  <a:outerShdw blurRad="38100" dist="19050" dir="2700000" algn="tl" rotWithShape="0">
                    <a:schemeClr val="dk1">
                      <a:alpha val="40000"/>
                    </a:schemeClr>
                  </a:outerShdw>
                </a:effectLst>
                <a:ea typeface="+mn-lt"/>
                <a:cs typeface="+mn-lt"/>
              </a:rPr>
              <a:t>products</a:t>
            </a:r>
          </a:p>
          <a:p>
            <a:pPr marL="285750" indent="-285750">
              <a:buFont typeface="Wingdings" panose="05000000000000000000" pitchFamily="2" charset="2"/>
              <a:buChar char="Ø"/>
            </a:pPr>
            <a:r>
              <a:rPr lang="en-US" sz="2800" b="1" dirty="0" smtClean="0">
                <a:ln w="0"/>
                <a:solidFill>
                  <a:srgbClr val="000000"/>
                </a:solidFill>
                <a:effectLst>
                  <a:outerShdw blurRad="38100" dist="19050" dir="2700000" algn="tl" rotWithShape="0">
                    <a:schemeClr val="dk1">
                      <a:alpha val="40000"/>
                    </a:schemeClr>
                  </a:outerShdw>
                </a:effectLst>
                <a:ea typeface="+mn-lt"/>
                <a:cs typeface="+mn-lt"/>
              </a:rPr>
              <a:t>  </a:t>
            </a:r>
            <a:r>
              <a:rPr lang="en-US" sz="2800" dirty="0" smtClean="0">
                <a:ln w="0"/>
                <a:solidFill>
                  <a:srgbClr val="000000"/>
                </a:solidFill>
                <a:effectLst>
                  <a:outerShdw blurRad="38100" dist="19050" dir="2700000" algn="tl" rotWithShape="0">
                    <a:schemeClr val="dk1">
                      <a:alpha val="40000"/>
                    </a:schemeClr>
                  </a:outerShdw>
                </a:effectLst>
                <a:ea typeface="+mn-lt"/>
                <a:cs typeface="+mn-lt"/>
              </a:rPr>
              <a:t>Use case</a:t>
            </a:r>
          </a:p>
          <a:p>
            <a:pPr marL="285750" indent="-285750">
              <a:buFont typeface="Wingdings" panose="05000000000000000000" pitchFamily="2" charset="2"/>
              <a:buChar char="Ø"/>
            </a:pPr>
            <a:r>
              <a:rPr lang="en-US" sz="2800" b="1" dirty="0" smtClean="0">
                <a:ln w="0"/>
                <a:solidFill>
                  <a:srgbClr val="000000"/>
                </a:solidFill>
                <a:effectLst>
                  <a:outerShdw blurRad="38100" dist="19050" dir="2700000" algn="tl" rotWithShape="0">
                    <a:schemeClr val="dk1">
                      <a:alpha val="40000"/>
                    </a:schemeClr>
                  </a:outerShdw>
                </a:effectLst>
                <a:ea typeface="+mn-lt"/>
                <a:cs typeface="+mn-lt"/>
              </a:rPr>
              <a:t>  </a:t>
            </a:r>
            <a:r>
              <a:rPr lang="en-US" sz="2800" dirty="0" smtClean="0">
                <a:ln w="0"/>
                <a:solidFill>
                  <a:srgbClr val="000000"/>
                </a:solidFill>
                <a:effectLst>
                  <a:outerShdw blurRad="38100" dist="19050" dir="2700000" algn="tl" rotWithShape="0">
                    <a:schemeClr val="dk1">
                      <a:alpha val="40000"/>
                    </a:schemeClr>
                  </a:outerShdw>
                </a:effectLst>
                <a:ea typeface="+mn-lt"/>
                <a:cs typeface="+mn-lt"/>
              </a:rPr>
              <a:t>Database Design</a:t>
            </a:r>
            <a:endParaRPr lang="en-US" sz="2400" dirty="0">
              <a:ln w="0"/>
              <a:solidFill>
                <a:schemeClr val="accent2">
                  <a:lumMod val="75000"/>
                </a:schemeClr>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dirty="0"/>
              <a:t>  </a:t>
            </a:r>
            <a:r>
              <a:rPr lang="en-US" sz="2800" dirty="0">
                <a:effectLst>
                  <a:outerShdw blurRad="38100" dist="38100" dir="2700000" algn="tl">
                    <a:srgbClr val="000000">
                      <a:alpha val="43137"/>
                    </a:srgbClr>
                  </a:outerShdw>
                </a:effectLst>
                <a:ea typeface="+mn-lt"/>
                <a:cs typeface="+mn-lt"/>
              </a:rPr>
              <a:t>Technology</a:t>
            </a:r>
            <a:r>
              <a:rPr lang="en-US" sz="2800" dirty="0">
                <a:ea typeface="+mn-lt"/>
                <a:cs typeface="+mn-lt"/>
              </a:rPr>
              <a:t> </a:t>
            </a:r>
            <a:r>
              <a:rPr lang="en-US" sz="2800" dirty="0" smtClean="0">
                <a:effectLst>
                  <a:outerShdw blurRad="38100" dist="38100" dir="2700000" algn="tl">
                    <a:srgbClr val="000000">
                      <a:alpha val="43137"/>
                    </a:srgbClr>
                  </a:outerShdw>
                </a:effectLst>
                <a:ea typeface="+mn-lt"/>
                <a:cs typeface="+mn-lt"/>
              </a:rPr>
              <a:t>used</a:t>
            </a:r>
            <a:endParaRPr lang="en-US" sz="2800" b="1" dirty="0">
              <a:solidFill>
                <a:srgbClr val="000000"/>
              </a:solidFill>
              <a:effectLst>
                <a:outerShdw blurRad="38100" dist="38100" dir="2700000" algn="tl">
                  <a:srgbClr val="000000">
                    <a:alpha val="43137"/>
                  </a:srgbClr>
                </a:outerShdw>
              </a:effectLst>
              <a:cs typeface="Calibri" panose="020F0502020204030204"/>
            </a:endParaRPr>
          </a:p>
          <a:p>
            <a:pPr marL="285750" indent="-285750">
              <a:buFont typeface="Wingdings" panose="05000000000000000000" pitchFamily="2" charset="2"/>
              <a:buChar char="Ø"/>
            </a:pPr>
            <a:r>
              <a:rPr lang="en-US" sz="2800" b="1" dirty="0">
                <a:ln w="0"/>
                <a:effectLst>
                  <a:outerShdw blurRad="38100" dist="19050" dir="2700000" algn="tl" rotWithShape="0">
                    <a:schemeClr val="dk1">
                      <a:alpha val="40000"/>
                    </a:schemeClr>
                  </a:outerShdw>
                </a:effectLst>
              </a:rPr>
              <a:t>  </a:t>
            </a:r>
            <a:r>
              <a:rPr lang="en-US" sz="2800" dirty="0" smtClean="0">
                <a:ln w="0"/>
                <a:effectLst>
                  <a:outerShdw blurRad="38100" dist="19050" dir="2700000" algn="tl" rotWithShape="0">
                    <a:schemeClr val="dk1">
                      <a:alpha val="40000"/>
                    </a:schemeClr>
                  </a:outerShdw>
                </a:effectLst>
                <a:ea typeface="+mn-lt"/>
                <a:cs typeface="+mn-lt"/>
              </a:rPr>
              <a:t>Product Design</a:t>
            </a:r>
          </a:p>
          <a:p>
            <a:pPr marL="285750" indent="-285750">
              <a:buFont typeface="Wingdings" panose="05000000000000000000" pitchFamily="2" charset="2"/>
              <a:buChar char="Ø"/>
            </a:pPr>
            <a:r>
              <a:rPr lang="en-US" sz="2800" dirty="0">
                <a:ln w="0"/>
                <a:effectLst>
                  <a:outerShdw blurRad="38100" dist="19050" dir="2700000" algn="tl" rotWithShape="0">
                    <a:schemeClr val="dk1">
                      <a:alpha val="40000"/>
                    </a:schemeClr>
                  </a:outerShdw>
                </a:effectLst>
                <a:ea typeface="+mn-lt"/>
                <a:cs typeface="+mn-lt"/>
              </a:rPr>
              <a:t>  Parts have been and are being completed</a:t>
            </a:r>
            <a:endParaRPr lang="en-US" sz="2800" dirty="0">
              <a:ln w="0"/>
              <a:effectLst>
                <a:outerShdw blurRad="38100" dist="19050" dir="2700000" algn="tl" rotWithShape="0">
                  <a:schemeClr val="dk1">
                    <a:alpha val="40000"/>
                  </a:schemeClr>
                </a:outerShdw>
              </a:effectLst>
            </a:endParaRPr>
          </a:p>
          <a:p>
            <a:endParaRPr lang="en-US" sz="2400" b="1" cap="none" spc="0" dirty="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arn(inVertical)">
                                      <p:cBhvr>
                                        <p:cTn id="7" dur="500"/>
                                        <p:tgtEl>
                                          <p:spTgt spid="6">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barn(inVertical)">
                                      <p:cBhvr>
                                        <p:cTn id="10" dur="500"/>
                                        <p:tgtEl>
                                          <p:spTgt spid="6">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barn(inVertical)">
                                      <p:cBhvr>
                                        <p:cTn id="13" dur="500"/>
                                        <p:tgtEl>
                                          <p:spTgt spid="6">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arn(inVertical)">
                                      <p:cBhvr>
                                        <p:cTn id="16" dur="500"/>
                                        <p:tgtEl>
                                          <p:spTgt spid="6">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barn(inVertical)">
                                      <p:cBhvr>
                                        <p:cTn id="19" dur="500"/>
                                        <p:tgtEl>
                                          <p:spTgt spid="6">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921836" y="2602227"/>
            <a:ext cx="9743886" cy="769441"/>
          </a:xfrm>
          <a:prstGeom prst="rect">
            <a:avLst/>
          </a:prstGeom>
          <a:noFill/>
        </p:spPr>
        <p:txBody>
          <a:bodyPr wrap="none" lIns="91440" tIns="45720" rIns="91440" bIns="45720" anchor="t">
            <a:spAutoFit/>
          </a:bodyPr>
          <a:lstStyle/>
          <a:p>
            <a:r>
              <a:rPr lang="en-US" sz="4400" dirty="0">
                <a:ln w="0"/>
                <a:solidFill>
                  <a:srgbClr val="000000"/>
                </a:solidFill>
                <a:effectLst>
                  <a:outerShdw blurRad="38100" dist="19050" dir="2700000" algn="tl" rotWithShape="0">
                    <a:schemeClr val="dk1">
                      <a:alpha val="40000"/>
                    </a:schemeClr>
                  </a:outerShdw>
                </a:effectLst>
              </a:rPr>
              <a:t>Overview</a:t>
            </a:r>
            <a:r>
              <a:rPr lang="en-US" sz="4400" dirty="0">
                <a:ln w="0"/>
                <a:effectLst>
                  <a:outerShdw blurRad="38100" dist="19050" dir="2700000" algn="tl" rotWithShape="0">
                    <a:schemeClr val="dk1">
                      <a:alpha val="40000"/>
                    </a:schemeClr>
                  </a:outerShdw>
                </a:effectLst>
              </a:rPr>
              <a:t> of the </a:t>
            </a:r>
            <a:r>
              <a:rPr lang="en-US" sz="4400" dirty="0" smtClean="0">
                <a:ln w="0"/>
                <a:effectLst>
                  <a:outerShdw blurRad="38100" dist="19050" dir="2700000" algn="tl" rotWithShape="0">
                    <a:schemeClr val="dk1">
                      <a:alpha val="40000"/>
                    </a:schemeClr>
                  </a:outerShdw>
                </a:effectLst>
              </a:rPr>
              <a:t>group topic </a:t>
            </a:r>
            <a:r>
              <a:rPr lang="en-US" sz="4400" dirty="0">
                <a:ln w="0"/>
                <a:effectLst>
                  <a:outerShdw blurRad="38100" dist="19050" dir="2700000" algn="tl" rotWithShape="0">
                    <a:schemeClr val="dk1">
                      <a:alpha val="40000"/>
                    </a:schemeClr>
                  </a:outerShdw>
                </a:effectLst>
              </a:rPr>
              <a:t>and products</a:t>
            </a:r>
            <a:endParaRPr lang="vi-VN" dirty="0"/>
          </a:p>
        </p:txBody>
      </p:sp>
      <p:cxnSp>
        <p:nvCxnSpPr>
          <p:cNvPr id="4" name="Straight Connector 3"/>
          <p:cNvCxnSpPr/>
          <p:nvPr/>
        </p:nvCxnSpPr>
        <p:spPr>
          <a:xfrm flipV="1">
            <a:off x="1875152" y="3672209"/>
            <a:ext cx="8543805" cy="25994"/>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69412" y="5220894"/>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10"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7057" y="1252076"/>
            <a:ext cx="9144000" cy="511175"/>
          </a:xfrm>
        </p:spPr>
        <p:txBody>
          <a:bodyPr>
            <a:noAutofit/>
          </a:bodyPr>
          <a:lstStyle/>
          <a:p>
            <a:r>
              <a:rPr lang="en" sz="3600" dirty="0">
                <a:latin typeface="Arial"/>
                <a:cs typeface="Calibri Light"/>
              </a:rPr>
              <a:t>Why do you need this Web App?</a:t>
            </a:r>
            <a:endParaRPr lang="vi-VN" sz="3600" dirty="0">
              <a:latin typeface="Arial"/>
              <a:cs typeface="Arial"/>
            </a:endParaRPr>
          </a:p>
        </p:txBody>
      </p:sp>
      <p:sp>
        <p:nvSpPr>
          <p:cNvPr id="3" name="Subtitle 2"/>
          <p:cNvSpPr>
            <a:spLocks noGrp="1"/>
          </p:cNvSpPr>
          <p:nvPr>
            <p:ph type="subTitle" idx="1"/>
          </p:nvPr>
        </p:nvSpPr>
        <p:spPr>
          <a:xfrm>
            <a:off x="1496008" y="2409407"/>
            <a:ext cx="9144000" cy="3299732"/>
          </a:xfrm>
        </p:spPr>
        <p:txBody>
          <a:bodyPr vert="horz" lIns="91440" tIns="45720" rIns="91440" bIns="45720" rtlCol="0" anchor="t">
            <a:normAutofit/>
          </a:bodyPr>
          <a:lstStyle/>
          <a:p>
            <a:pPr marL="342900" indent="-342900" algn="l">
              <a:buFont typeface="Wingdings" panose="05000000000000000000" charset="0"/>
              <a:buChar char="ü"/>
            </a:pPr>
            <a:r>
              <a:rPr lang="en-US" sz="2000" dirty="0">
                <a:latin typeface="Arial"/>
                <a:cs typeface="Calibri"/>
              </a:rPr>
              <a:t>Health is one of the key factors in today's modern classroom and we need to put it first</a:t>
            </a:r>
            <a:r>
              <a:rPr lang="en-US" sz="2000" dirty="0" smtClean="0">
                <a:latin typeface="Arial"/>
                <a:cs typeface="Calibri"/>
              </a:rPr>
              <a:t>.</a:t>
            </a:r>
          </a:p>
          <a:p>
            <a:pPr marL="342900" indent="-342900" algn="l">
              <a:buFont typeface="Wingdings" panose="05000000000000000000" charset="0"/>
              <a:buChar char="ü"/>
            </a:pPr>
            <a:endParaRPr lang="en-US" sz="2000" dirty="0" smtClean="0">
              <a:latin typeface="Arial"/>
              <a:cs typeface="Calibri"/>
            </a:endParaRPr>
          </a:p>
          <a:p>
            <a:pPr marL="342900" indent="-342900" algn="l">
              <a:buFont typeface="Wingdings" panose="05000000000000000000" charset="0"/>
              <a:buChar char="ü"/>
            </a:pPr>
            <a:r>
              <a:rPr lang="en-US" sz="2000" dirty="0">
                <a:latin typeface="Arial"/>
                <a:cs typeface="Calibri"/>
              </a:rPr>
              <a:t>With the increase of disease and the large number of urban population, it becomes difficult to go to the doctor.</a:t>
            </a:r>
          </a:p>
          <a:p>
            <a:pPr marL="342900" indent="-342900" algn="l">
              <a:buFont typeface="Wingdings" panose="05000000000000000000" charset="0"/>
              <a:buChar char="ü"/>
            </a:pPr>
            <a:endParaRPr lang="en" sz="2000" dirty="0">
              <a:latin typeface="Arial"/>
              <a:cs typeface="Calibri"/>
            </a:endParaRPr>
          </a:p>
          <a:p>
            <a:pPr marL="342900" indent="-342900" algn="l">
              <a:buFont typeface="Wingdings" panose="05000000000000000000" charset="0"/>
              <a:buChar char="ü"/>
            </a:pPr>
            <a:r>
              <a:rPr lang="en-US" sz="2000" dirty="0">
                <a:latin typeface="Arial"/>
                <a:cs typeface="Calibri"/>
              </a:rPr>
              <a:t>There may be a situation where some people want to have their health checked, their current medical condition etc., and for this purpose, they need to visit the clinic</a:t>
            </a:r>
            <a:r>
              <a:rPr lang="en-US" sz="2000" dirty="0" smtClean="0">
                <a:latin typeface="Arial"/>
                <a:cs typeface="Calibri"/>
              </a:rPr>
              <a:t>.</a:t>
            </a:r>
          </a:p>
          <a:p>
            <a:pPr algn="l"/>
            <a:endParaRPr lang="en" sz="2000" dirty="0">
              <a:latin typeface="Arial"/>
              <a:cs typeface="Calibri"/>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102418" y="289675"/>
            <a:ext cx="4526304" cy="707886"/>
          </a:xfrm>
          <a:prstGeom prst="rect">
            <a:avLst/>
          </a:prstGeom>
          <a:noFill/>
        </p:spPr>
        <p:txBody>
          <a:bodyPr wrap="none" lIns="91440" tIns="45720" rIns="91440" bIns="45720" anchor="t">
            <a:spAutoFit/>
          </a:bodyPr>
          <a:lstStyle/>
          <a:p>
            <a:r>
              <a:rPr lang="en-US" sz="2000" dirty="0">
                <a:ln w="0"/>
                <a:solidFill>
                  <a:schemeClr val="accent2"/>
                </a:solidFill>
                <a:effectLst>
                  <a:outerShdw blurRad="38100" dist="19050" dir="2700000" algn="tl" rotWithShape="0">
                    <a:schemeClr val="dk1">
                      <a:alpha val="40000"/>
                    </a:schemeClr>
                  </a:outerShdw>
                </a:effectLst>
              </a:rPr>
              <a:t>Overview of the </a:t>
            </a:r>
            <a:r>
              <a:rPr lang="en-US" sz="2000" dirty="0" smtClean="0">
                <a:ln w="0"/>
                <a:solidFill>
                  <a:schemeClr val="accent2"/>
                </a:solidFill>
                <a:effectLst>
                  <a:outerShdw blurRad="38100" dist="19050" dir="2700000" algn="tl" rotWithShape="0">
                    <a:schemeClr val="dk1">
                      <a:alpha val="40000"/>
                    </a:schemeClr>
                  </a:outerShdw>
                </a:effectLst>
              </a:rPr>
              <a:t>group topic </a:t>
            </a:r>
            <a:r>
              <a:rPr lang="en-US" sz="2000" dirty="0">
                <a:ln w="0"/>
                <a:solidFill>
                  <a:schemeClr val="accent2"/>
                </a:solidFill>
                <a:effectLst>
                  <a:outerShdw blurRad="38100" dist="19050" dir="2700000" algn="tl" rotWithShape="0">
                    <a:schemeClr val="dk1">
                      <a:alpha val="40000"/>
                    </a:schemeClr>
                  </a:outerShdw>
                </a:effectLst>
              </a:rPr>
              <a:t>and products</a:t>
            </a:r>
            <a:endParaRPr lang="en-US" sz="2000" dirty="0">
              <a:ln w="0"/>
              <a:solidFill>
                <a:schemeClr val="accent2"/>
              </a:solidFill>
              <a:effectLst>
                <a:outerShdw blurRad="38100" dist="19050" dir="2700000" algn="tl" rotWithShape="0">
                  <a:prstClr val="black">
                    <a:alpha val="40000"/>
                  </a:prstClr>
                </a:outerShdw>
              </a:effectLst>
              <a:ea typeface="+mn-lt"/>
              <a:cs typeface="+mn-lt"/>
            </a:endParaRPr>
          </a:p>
          <a:p>
            <a:pPr algn="ctr"/>
            <a:endParaRPr lang="en-US" sz="2000" b="1" dirty="0">
              <a:ln w="0"/>
              <a:solidFill>
                <a:schemeClr val="accent2">
                  <a:lumMod val="75000"/>
                </a:schemeClr>
              </a:solidFill>
              <a:effectLst>
                <a:outerShdw blurRad="38100" dist="19050" dir="2700000" algn="tl" rotWithShape="0">
                  <a:prstClr val="black">
                    <a:alpha val="40000"/>
                  </a:prstClr>
                </a:outerShdw>
              </a:effectLst>
              <a:cs typeface="Calibri"/>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52076"/>
            <a:ext cx="9144000" cy="511175"/>
          </a:xfrm>
        </p:spPr>
        <p:txBody>
          <a:bodyPr>
            <a:noAutofit/>
          </a:bodyPr>
          <a:lstStyle/>
          <a:p>
            <a:r>
              <a:rPr lang="en" sz="3600" dirty="0">
                <a:latin typeface="Arial"/>
                <a:cs typeface="Calibri Light"/>
              </a:rPr>
              <a:t>Proposed solutions</a:t>
            </a:r>
            <a:endParaRPr lang="vi-VN" dirty="0">
              <a:latin typeface="Arial"/>
            </a:endParaRPr>
          </a:p>
        </p:txBody>
      </p:sp>
      <p:sp>
        <p:nvSpPr>
          <p:cNvPr id="3" name="Subtitle 2"/>
          <p:cNvSpPr>
            <a:spLocks noGrp="1"/>
          </p:cNvSpPr>
          <p:nvPr>
            <p:ph type="subTitle" idx="1"/>
          </p:nvPr>
        </p:nvSpPr>
        <p:spPr>
          <a:xfrm>
            <a:off x="1653396" y="1918838"/>
            <a:ext cx="9144000" cy="4281170"/>
          </a:xfrm>
        </p:spPr>
        <p:txBody>
          <a:bodyPr vert="horz" lIns="91440" tIns="45720" rIns="91440" bIns="45720" rtlCol="0" anchor="t">
            <a:normAutofit/>
          </a:bodyPr>
          <a:lstStyle/>
          <a:p>
            <a:pPr marL="342900" indent="-342900" algn="l">
              <a:buFont typeface="Wingdings" panose="05000000000000000000" charset="0"/>
              <a:buChar char="ü"/>
            </a:pPr>
            <a:endParaRPr lang="en-US" sz="2000" dirty="0" smtClean="0">
              <a:latin typeface="Arial"/>
              <a:cs typeface="Calibri"/>
            </a:endParaRPr>
          </a:p>
          <a:p>
            <a:pPr marL="342900" indent="-342900" algn="l">
              <a:buFont typeface="Wingdings" panose="05000000000000000000" charset="0"/>
              <a:buChar char="ü"/>
            </a:pPr>
            <a:r>
              <a:rPr lang="en-US" dirty="0" smtClean="0">
                <a:latin typeface="Arial"/>
                <a:cs typeface="Calibri"/>
              </a:rPr>
              <a:t>But </a:t>
            </a:r>
            <a:r>
              <a:rPr lang="en-US" dirty="0">
                <a:latin typeface="Arial"/>
                <a:cs typeface="Calibri"/>
              </a:rPr>
              <a:t>there is a case of busy working, there is not much time to wait when going to the clinic to wait for the doctor's turn. </a:t>
            </a:r>
            <a:endParaRPr lang="en-US" dirty="0" smtClean="0">
              <a:latin typeface="Arial"/>
              <a:cs typeface="Calibri"/>
            </a:endParaRPr>
          </a:p>
          <a:p>
            <a:pPr marL="342900" indent="-342900" algn="l">
              <a:buFont typeface="Wingdings" panose="05000000000000000000" charset="0"/>
              <a:buChar char="ü"/>
            </a:pPr>
            <a:endParaRPr lang="en-US" sz="2000" dirty="0" smtClean="0">
              <a:latin typeface="Arial"/>
              <a:cs typeface="Calibri"/>
            </a:endParaRPr>
          </a:p>
          <a:p>
            <a:pPr marL="342900" indent="-342900" algn="l">
              <a:buFont typeface="Wingdings" panose="05000000000000000000" charset="0"/>
              <a:buChar char="ü"/>
            </a:pPr>
            <a:r>
              <a:rPr lang="en-US" dirty="0">
                <a:latin typeface="Arial"/>
                <a:cs typeface="Calibri"/>
              </a:rPr>
              <a:t>So we came up with a </a:t>
            </a:r>
            <a:r>
              <a:rPr lang="en-US" dirty="0" smtClean="0">
                <a:latin typeface="Arial"/>
                <a:cs typeface="Calibri"/>
              </a:rPr>
              <a:t>solution help </a:t>
            </a:r>
            <a:r>
              <a:rPr lang="en-US" dirty="0">
                <a:latin typeface="Arial"/>
                <a:cs typeface="Calibri"/>
              </a:rPr>
              <a:t>them by allowing them to book appointments </a:t>
            </a:r>
            <a:r>
              <a:rPr lang="en-US" dirty="0" smtClean="0">
                <a:latin typeface="Arial"/>
                <a:cs typeface="Calibri"/>
              </a:rPr>
              <a:t>online so </a:t>
            </a:r>
            <a:r>
              <a:rPr lang="en-US" dirty="0">
                <a:latin typeface="Arial"/>
                <a:cs typeface="Calibri"/>
              </a:rPr>
              <a:t>that they have priority over waiting</a:t>
            </a:r>
            <a:r>
              <a:rPr lang="en-US" dirty="0" smtClean="0">
                <a:latin typeface="Arial"/>
                <a:cs typeface="Calibri"/>
              </a:rPr>
              <a:t>.</a:t>
            </a:r>
          </a:p>
          <a:p>
            <a:pPr marL="342900" indent="-342900" algn="l">
              <a:buFont typeface="Wingdings" panose="05000000000000000000" charset="0"/>
              <a:buChar char="ü"/>
            </a:pPr>
            <a:endParaRPr lang="en-US" sz="2000" dirty="0">
              <a:latin typeface="Arial"/>
              <a:cs typeface="Calibri"/>
            </a:endParaRPr>
          </a:p>
          <a:p>
            <a:pPr marL="342900" indent="-342900" algn="l">
              <a:buFont typeface="Wingdings" panose="05000000000000000000" charset="0"/>
              <a:buChar char="ü"/>
            </a:pPr>
            <a:r>
              <a:rPr lang="en-US" dirty="0" smtClean="0">
                <a:latin typeface="Arial"/>
              </a:rPr>
              <a:t>An </a:t>
            </a:r>
            <a:r>
              <a:rPr lang="en-US" dirty="0">
                <a:latin typeface="Arial"/>
              </a:rPr>
              <a:t>appointment booking web application created to help people book appointments according to specialties, examination times to suit themselves.</a:t>
            </a:r>
            <a:endParaRPr lang="vi-VN" dirty="0">
              <a:latin typeface="Aria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102418" y="289675"/>
            <a:ext cx="4526304" cy="707886"/>
          </a:xfrm>
          <a:prstGeom prst="rect">
            <a:avLst/>
          </a:prstGeom>
          <a:noFill/>
        </p:spPr>
        <p:txBody>
          <a:bodyPr wrap="none" lIns="91440" tIns="45720" rIns="91440" bIns="45720" anchor="t">
            <a:spAutoFit/>
          </a:bodyPr>
          <a:lstStyle/>
          <a:p>
            <a:r>
              <a:rPr lang="en-US" sz="2000" dirty="0">
                <a:ln w="0"/>
                <a:solidFill>
                  <a:schemeClr val="accent2"/>
                </a:solidFill>
                <a:effectLst>
                  <a:outerShdw blurRad="38100" dist="19050" dir="2700000" algn="tl" rotWithShape="0">
                    <a:schemeClr val="dk1">
                      <a:alpha val="40000"/>
                    </a:schemeClr>
                  </a:outerShdw>
                </a:effectLst>
              </a:rPr>
              <a:t>Overview of the </a:t>
            </a:r>
            <a:r>
              <a:rPr lang="en-US" sz="2000" dirty="0" smtClean="0">
                <a:ln w="0"/>
                <a:solidFill>
                  <a:schemeClr val="accent2"/>
                </a:solidFill>
                <a:effectLst>
                  <a:outerShdw blurRad="38100" dist="19050" dir="2700000" algn="tl" rotWithShape="0">
                    <a:schemeClr val="dk1">
                      <a:alpha val="40000"/>
                    </a:schemeClr>
                  </a:outerShdw>
                </a:effectLst>
              </a:rPr>
              <a:t>group topic </a:t>
            </a:r>
            <a:r>
              <a:rPr lang="en-US" sz="2000" dirty="0">
                <a:ln w="0"/>
                <a:solidFill>
                  <a:schemeClr val="accent2"/>
                </a:solidFill>
                <a:effectLst>
                  <a:outerShdw blurRad="38100" dist="19050" dir="2700000" algn="tl" rotWithShape="0">
                    <a:schemeClr val="dk1">
                      <a:alpha val="40000"/>
                    </a:schemeClr>
                  </a:outerShdw>
                </a:effectLst>
              </a:rPr>
              <a:t>and products</a:t>
            </a:r>
            <a:endParaRPr lang="en-US" sz="2000" dirty="0">
              <a:ln w="0"/>
              <a:solidFill>
                <a:schemeClr val="accent2"/>
              </a:solidFill>
              <a:effectLst>
                <a:outerShdw blurRad="38100" dist="19050" dir="2700000" algn="tl" rotWithShape="0">
                  <a:prstClr val="black">
                    <a:alpha val="40000"/>
                  </a:prstClr>
                </a:outerShdw>
              </a:effectLst>
              <a:ea typeface="+mn-lt"/>
              <a:cs typeface="+mn-lt"/>
            </a:endParaRPr>
          </a:p>
          <a:p>
            <a:pPr algn="ctr"/>
            <a:endParaRPr lang="en-US" sz="2000" b="1" dirty="0">
              <a:ln w="0"/>
              <a:solidFill>
                <a:schemeClr val="accent2">
                  <a:lumMod val="75000"/>
                </a:schemeClr>
              </a:solidFill>
              <a:effectLst>
                <a:outerShdw blurRad="38100" dist="19050" dir="2700000" algn="tl" rotWithShape="0">
                  <a:prstClr val="black">
                    <a:alpha val="40000"/>
                  </a:prstClr>
                </a:outerShdw>
              </a:effectLst>
              <a:cs typeface="Calibri"/>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41613461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9019" y="1202176"/>
            <a:ext cx="9144000" cy="511175"/>
          </a:xfrm>
        </p:spPr>
        <p:txBody>
          <a:bodyPr>
            <a:noAutofit/>
          </a:bodyPr>
          <a:lstStyle/>
          <a:p>
            <a:r>
              <a:rPr lang="en-US" dirty="0"/>
              <a:t/>
            </a:r>
            <a:br>
              <a:rPr lang="en-US" dirty="0"/>
            </a:br>
            <a:r>
              <a:rPr lang="en" sz="3600" dirty="0">
                <a:latin typeface="Arial"/>
                <a:ea typeface="+mj-lt"/>
                <a:cs typeface="+mj-lt"/>
              </a:rPr>
              <a:t>Project size</a:t>
            </a:r>
            <a:endParaRPr lang="vi-VN" dirty="0">
              <a:latin typeface="Arial"/>
            </a:endParaRPr>
          </a:p>
        </p:txBody>
      </p:sp>
      <p:sp>
        <p:nvSpPr>
          <p:cNvPr id="3" name="Subtitle 2"/>
          <p:cNvSpPr>
            <a:spLocks noGrp="1"/>
          </p:cNvSpPr>
          <p:nvPr>
            <p:ph type="subTitle" idx="1"/>
          </p:nvPr>
        </p:nvSpPr>
        <p:spPr>
          <a:xfrm>
            <a:off x="1639019" y="1731372"/>
            <a:ext cx="9144000" cy="4281170"/>
          </a:xfrm>
        </p:spPr>
        <p:txBody>
          <a:bodyPr vert="horz" lIns="91440" tIns="45720" rIns="91440" bIns="45720" rtlCol="0" anchor="t">
            <a:normAutofit/>
          </a:bodyPr>
          <a:lstStyle/>
          <a:p>
            <a:pPr marL="342900" indent="-342900" algn="l">
              <a:buFont typeface="Wingdings" panose="05000000000000000000" charset="0"/>
              <a:buChar char="ü"/>
            </a:pPr>
            <a:r>
              <a:rPr lang="en-US" dirty="0" smtClean="0">
                <a:latin typeface="Arial"/>
              </a:rPr>
              <a:t>This </a:t>
            </a:r>
            <a:r>
              <a:rPr lang="en-US" dirty="0">
                <a:latin typeface="Arial"/>
              </a:rPr>
              <a:t>application also helps the clinic to control the information of people who book appointments by specialty, time of day visits </a:t>
            </a:r>
            <a:r>
              <a:rPr lang="en-US" dirty="0" smtClean="0">
                <a:latin typeface="Arial"/>
              </a:rPr>
              <a:t>and </a:t>
            </a:r>
            <a:r>
              <a:rPr lang="en-US" dirty="0">
                <a:latin typeface="Arial"/>
              </a:rPr>
              <a:t>feedback from customers with the clinic</a:t>
            </a:r>
            <a:r>
              <a:rPr lang="en-US" dirty="0" smtClean="0">
                <a:latin typeface="Arial"/>
              </a:rPr>
              <a:t>.</a:t>
            </a:r>
          </a:p>
          <a:p>
            <a:pPr marL="342900" indent="-342900" algn="l">
              <a:buFont typeface="Wingdings" panose="05000000000000000000" charset="0"/>
              <a:buChar char="ü"/>
            </a:pPr>
            <a:r>
              <a:rPr lang="en-US" dirty="0">
                <a:latin typeface="Arial"/>
              </a:rPr>
              <a:t>Manage the doctors working in the clinic according to each specialty.</a:t>
            </a:r>
            <a:endParaRPr lang="en-US" dirty="0" smtClean="0">
              <a:latin typeface="Aria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102418" y="289675"/>
            <a:ext cx="4526304" cy="707886"/>
          </a:xfrm>
          <a:prstGeom prst="rect">
            <a:avLst/>
          </a:prstGeom>
          <a:noFill/>
        </p:spPr>
        <p:txBody>
          <a:bodyPr wrap="none" lIns="91440" tIns="45720" rIns="91440" bIns="45720" anchor="t">
            <a:spAutoFit/>
          </a:bodyPr>
          <a:lstStyle/>
          <a:p>
            <a:r>
              <a:rPr lang="en-US" sz="2000" dirty="0">
                <a:ln w="0"/>
                <a:solidFill>
                  <a:schemeClr val="accent2"/>
                </a:solidFill>
                <a:effectLst>
                  <a:outerShdw blurRad="38100" dist="19050" dir="2700000" algn="tl" rotWithShape="0">
                    <a:schemeClr val="dk1">
                      <a:alpha val="40000"/>
                    </a:schemeClr>
                  </a:outerShdw>
                </a:effectLst>
              </a:rPr>
              <a:t>Overview of the </a:t>
            </a:r>
            <a:r>
              <a:rPr lang="en-US" sz="2000" dirty="0" smtClean="0">
                <a:ln w="0"/>
                <a:solidFill>
                  <a:schemeClr val="accent2"/>
                </a:solidFill>
                <a:effectLst>
                  <a:outerShdw blurRad="38100" dist="19050" dir="2700000" algn="tl" rotWithShape="0">
                    <a:schemeClr val="dk1">
                      <a:alpha val="40000"/>
                    </a:schemeClr>
                  </a:outerShdw>
                </a:effectLst>
              </a:rPr>
              <a:t>group topic </a:t>
            </a:r>
            <a:r>
              <a:rPr lang="en-US" sz="2000" dirty="0">
                <a:ln w="0"/>
                <a:solidFill>
                  <a:schemeClr val="accent2"/>
                </a:solidFill>
                <a:effectLst>
                  <a:outerShdw blurRad="38100" dist="19050" dir="2700000" algn="tl" rotWithShape="0">
                    <a:schemeClr val="dk1">
                      <a:alpha val="40000"/>
                    </a:schemeClr>
                  </a:outerShdw>
                </a:effectLst>
              </a:rPr>
              <a:t>and products</a:t>
            </a:r>
            <a:endParaRPr lang="en-US" sz="2000" dirty="0">
              <a:ln w="0"/>
              <a:solidFill>
                <a:schemeClr val="accent2"/>
              </a:solidFill>
              <a:effectLst>
                <a:outerShdw blurRad="38100" dist="19050" dir="2700000" algn="tl" rotWithShape="0">
                  <a:prstClr val="black">
                    <a:alpha val="40000"/>
                  </a:prstClr>
                </a:outerShdw>
              </a:effectLst>
              <a:ea typeface="+mn-lt"/>
              <a:cs typeface="+mn-lt"/>
            </a:endParaRPr>
          </a:p>
          <a:p>
            <a:pPr algn="ctr"/>
            <a:endParaRPr lang="en-US" sz="2000" b="1" dirty="0">
              <a:ln w="0"/>
              <a:solidFill>
                <a:schemeClr val="accent2">
                  <a:lumMod val="75000"/>
                </a:schemeClr>
              </a:solidFill>
              <a:effectLst>
                <a:outerShdw blurRad="38100" dist="19050" dir="2700000" algn="tl" rotWithShape="0">
                  <a:prstClr val="black">
                    <a:alpha val="40000"/>
                  </a:prstClr>
                </a:outerShdw>
              </a:effectLst>
              <a:cs typeface="Calibri"/>
            </a:endParaRPr>
          </a:p>
        </p:txBody>
      </p:sp>
      <p:sp>
        <p:nvSpPr>
          <p:cNvPr id="4"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pic>
        <p:nvPicPr>
          <p:cNvPr id="11" name="Hình ảnh 5">
            <a:extLst>
              <a:ext uri="{FF2B5EF4-FFF2-40B4-BE49-F238E27FC236}">
                <a16:creationId xmlns:a16="http://schemas.microsoft.com/office/drawing/2014/main" id="{88D17A57-D363-64CE-91B5-FBA28225FA1C}"/>
              </a:ext>
            </a:extLst>
          </p:cNvPr>
          <p:cNvPicPr>
            <a:picLocks noChangeAspect="1"/>
          </p:cNvPicPr>
          <p:nvPr/>
        </p:nvPicPr>
        <p:blipFill>
          <a:blip r:embed="rId4"/>
          <a:stretch>
            <a:fillRect/>
          </a:stretch>
        </p:blipFill>
        <p:spPr>
          <a:xfrm>
            <a:off x="2108718" y="3673873"/>
            <a:ext cx="8220270" cy="2825855"/>
          </a:xfrm>
          <a:prstGeom prst="rect">
            <a:avLst/>
          </a:prstGeom>
        </p:spPr>
      </p:pic>
    </p:spTree>
    <p:extLst>
      <p:ext uri="{BB962C8B-B14F-4D97-AF65-F5344CB8AC3E}">
        <p14:creationId xmlns:p14="http://schemas.microsoft.com/office/powerpoint/2010/main" val="259586964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4000155" y="2376543"/>
            <a:ext cx="5625571" cy="1046440"/>
          </a:xfrm>
          <a:prstGeom prst="rect">
            <a:avLst/>
          </a:prstGeom>
          <a:noFill/>
        </p:spPr>
        <p:txBody>
          <a:bodyPr wrap="square" lIns="91440" tIns="45720" rIns="91440" bIns="45720" anchor="t">
            <a:spAutoFit/>
          </a:bodyPr>
          <a:lstStyle/>
          <a:p>
            <a:r>
              <a:rPr lang="en-US" dirty="0"/>
              <a:t/>
            </a:r>
            <a:br>
              <a:rPr lang="en-US" dirty="0"/>
            </a:br>
            <a:r>
              <a:rPr lang="en-US" sz="4400" b="1" dirty="0" smtClean="0">
                <a:ln w="0"/>
                <a:effectLst>
                  <a:outerShdw blurRad="38100" dist="19050" dir="2700000" algn="tl" rotWithShape="0">
                    <a:schemeClr val="dk1">
                      <a:alpha val="40000"/>
                    </a:schemeClr>
                  </a:outerShdw>
                </a:effectLst>
                <a:ea typeface="+mn-lt"/>
                <a:cs typeface="+mn-lt"/>
              </a:rPr>
              <a:t>Use case</a:t>
            </a:r>
            <a:endParaRPr lang="vi-VN" b="1" dirty="0"/>
          </a:p>
        </p:txBody>
      </p:sp>
      <p:cxnSp>
        <p:nvCxnSpPr>
          <p:cNvPr id="4" name="Straight Connector 3"/>
          <p:cNvCxnSpPr/>
          <p:nvPr/>
        </p:nvCxnSpPr>
        <p:spPr>
          <a:xfrm>
            <a:off x="2124324" y="3672209"/>
            <a:ext cx="829463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980298" y="4872551"/>
            <a:ext cx="1557606" cy="461665"/>
          </a:xfrm>
          <a:prstGeom prst="rect">
            <a:avLst/>
          </a:prstGeom>
          <a:noFill/>
        </p:spPr>
        <p:txBody>
          <a:bodyPr wrap="none" lIns="91440" tIns="45720" rIns="91440" bIns="45720" anchor="t">
            <a:spAutoFit/>
          </a:bodyPr>
          <a:lstStyle/>
          <a:p>
            <a:pPr algn="ctr"/>
            <a:r>
              <a:rPr lang="en-US" sz="2400">
                <a:ln w="0"/>
                <a:effectLst>
                  <a:outerShdw blurRad="38100" dist="19050" dir="2700000" algn="tl" rotWithShape="0">
                    <a:schemeClr val="dk1">
                      <a:alpha val="40000"/>
                    </a:schemeClr>
                  </a:outerShdw>
                </a:effectLst>
              </a:rPr>
              <a:t>Next steps</a:t>
            </a:r>
            <a:r>
              <a:rPr lang="en-US" sz="2400">
                <a:ln w="0"/>
                <a:solidFill>
                  <a:schemeClr val="accent2"/>
                </a:solidFill>
                <a:effectLst>
                  <a:outerShdw blurRad="38100" dist="19050" dir="2700000" algn="tl" rotWithShape="0">
                    <a:schemeClr val="dk1">
                      <a:alpha val="40000"/>
                    </a:schemeClr>
                  </a:outerShdw>
                </a:effectLst>
              </a:rPr>
              <a:t> </a:t>
            </a:r>
            <a:endParaRPr lang="en-US" sz="2400" b="0" cap="none" spc="0">
              <a:ln w="0"/>
              <a:solidFill>
                <a:schemeClr val="accent2"/>
              </a:solidFill>
              <a:effectLst>
                <a:outerShdw blurRad="38100" dist="19050" dir="2700000" algn="tl" rotWithShape="0">
                  <a:schemeClr val="dk1">
                    <a:alpha val="40000"/>
                  </a:schemeClr>
                </a:outerShdw>
              </a:effectLst>
            </a:endParaRPr>
          </a:p>
        </p:txBody>
      </p: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spTree>
    <p:extLst>
      <p:ext uri="{BB962C8B-B14F-4D97-AF65-F5344CB8AC3E}">
        <p14:creationId xmlns:p14="http://schemas.microsoft.com/office/powerpoint/2010/main" val="520182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27" y="41565"/>
            <a:ext cx="1424314" cy="900751"/>
          </a:xfrm>
          <a:prstGeom prst="rect">
            <a:avLst/>
          </a:prstGeom>
        </p:spPr>
      </p:pic>
      <p:sp>
        <p:nvSpPr>
          <p:cNvPr id="18" name="Rectangle 17"/>
          <p:cNvSpPr/>
          <p:nvPr/>
        </p:nvSpPr>
        <p:spPr>
          <a:xfrm flipV="1">
            <a:off x="436727" y="956171"/>
            <a:ext cx="11259405"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10234227" y="250321"/>
            <a:ext cx="184730" cy="400110"/>
          </a:xfrm>
          <a:prstGeom prst="rect">
            <a:avLst/>
          </a:prstGeom>
          <a:noFill/>
        </p:spPr>
        <p:txBody>
          <a:bodyPr wrap="none" lIns="91440" tIns="45720" rIns="91440" bIns="45720">
            <a:spAutoFit/>
          </a:bodyPr>
          <a:lstStyle/>
          <a:p>
            <a:pPr algn="ctr"/>
            <a:endParaRPr lang="en-US" sz="2000" b="1" cap="none" spc="0">
              <a:ln w="0"/>
              <a:solidFill>
                <a:schemeClr val="accent2">
                  <a:lumMod val="75000"/>
                </a:schemeClr>
              </a:solidFill>
              <a:effectLst>
                <a:outerShdw blurRad="38100" dist="19050" dir="2700000" algn="tl" rotWithShape="0">
                  <a:schemeClr val="dk1">
                    <a:alpha val="40000"/>
                  </a:schemeClr>
                </a:outerShdw>
              </a:effectLst>
            </a:endParaRPr>
          </a:p>
        </p:txBody>
      </p:sp>
      <p:sp>
        <p:nvSpPr>
          <p:cNvPr id="2" name="Rectangle 1"/>
          <p:cNvSpPr/>
          <p:nvPr/>
        </p:nvSpPr>
        <p:spPr>
          <a:xfrm>
            <a:off x="1861041" y="1015745"/>
            <a:ext cx="5625571" cy="707886"/>
          </a:xfrm>
          <a:prstGeom prst="rect">
            <a:avLst/>
          </a:prstGeom>
          <a:noFill/>
        </p:spPr>
        <p:txBody>
          <a:bodyPr wrap="square" lIns="91440" tIns="45720" rIns="91440" bIns="45720" anchor="t">
            <a:spAutoFit/>
          </a:bodyPr>
          <a:lstStyle/>
          <a:p>
            <a:r>
              <a:rPr lang="en-US" sz="4000" b="1" dirty="0" smtClean="0">
                <a:ln w="0"/>
                <a:effectLst>
                  <a:outerShdw blurRad="38100" dist="19050" dir="2700000" algn="tl" rotWithShape="0">
                    <a:schemeClr val="dk1">
                      <a:alpha val="40000"/>
                    </a:schemeClr>
                  </a:outerShdw>
                </a:effectLst>
                <a:ea typeface="+mn-lt"/>
                <a:cs typeface="+mn-lt"/>
              </a:rPr>
              <a:t>Client:</a:t>
            </a:r>
            <a:endParaRPr lang="vi-VN" sz="4000" b="1" dirty="0"/>
          </a:p>
        </p:txBody>
      </p:sp>
      <p:cxnSp>
        <p:nvCxnSpPr>
          <p:cNvPr id="4" name="Straight Connector 3"/>
          <p:cNvCxnSpPr/>
          <p:nvPr/>
        </p:nvCxnSpPr>
        <p:spPr>
          <a:xfrm>
            <a:off x="1686163" y="1798008"/>
            <a:ext cx="9239985"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8">
            <a:extLst>
              <a:ext uri="{FF2B5EF4-FFF2-40B4-BE49-F238E27FC236}">
                <a16:creationId xmlns:a16="http://schemas.microsoft.com/office/drawing/2014/main" id="{3F9554DB-1754-D9C1-56D0-2BCA8B8F682F}"/>
              </a:ext>
            </a:extLst>
          </p:cNvPr>
          <p:cNvSpPr/>
          <p:nvPr/>
        </p:nvSpPr>
        <p:spPr>
          <a:xfrm>
            <a:off x="-296565" y="6504057"/>
            <a:ext cx="4520215" cy="40011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u="sng" dirty="0">
                <a:ln w="0"/>
                <a:solidFill>
                  <a:schemeClr val="accent2"/>
                </a:solidFill>
                <a:effectLst>
                  <a:outerShdw blurRad="38100" dist="19050" dir="2700000" algn="tl" rotWithShape="0">
                    <a:prstClr val="black">
                      <a:alpha val="40000"/>
                    </a:prstClr>
                  </a:outerShdw>
                </a:effectLst>
                <a:cs typeface="Calibri"/>
              </a:rPr>
              <a:t>Team: Doctor Care </a:t>
            </a:r>
          </a:p>
        </p:txBody>
      </p:sp>
      <p:pic>
        <p:nvPicPr>
          <p:cNvPr id="11" name="Picture 10"/>
          <p:cNvPicPr>
            <a:picLocks noChangeAspect="1"/>
          </p:cNvPicPr>
          <p:nvPr/>
        </p:nvPicPr>
        <p:blipFill>
          <a:blip r:embed="rId3"/>
          <a:stretch>
            <a:fillRect/>
          </a:stretch>
        </p:blipFill>
        <p:spPr>
          <a:xfrm>
            <a:off x="2463282" y="1967565"/>
            <a:ext cx="7585788" cy="4462113"/>
          </a:xfrm>
          <a:prstGeom prst="rect">
            <a:avLst/>
          </a:prstGeom>
        </p:spPr>
      </p:pic>
      <p:sp>
        <p:nvSpPr>
          <p:cNvPr id="10" name="Rectangle 9"/>
          <p:cNvSpPr/>
          <p:nvPr/>
        </p:nvSpPr>
        <p:spPr>
          <a:xfrm>
            <a:off x="9591869" y="261107"/>
            <a:ext cx="2400506" cy="461665"/>
          </a:xfrm>
          <a:prstGeom prst="rect">
            <a:avLst/>
          </a:prstGeom>
          <a:noFill/>
        </p:spPr>
        <p:txBody>
          <a:bodyPr wrap="square" lIns="91440" tIns="45720" rIns="91440" bIns="45720">
            <a:spAutoFit/>
          </a:bodyPr>
          <a:lstStyle/>
          <a:p>
            <a:r>
              <a:rPr lang="en-US" sz="2400" b="1" dirty="0" smtClean="0">
                <a:ln w="0"/>
                <a:solidFill>
                  <a:schemeClr val="accent2">
                    <a:lumMod val="75000"/>
                  </a:schemeClr>
                </a:solidFill>
                <a:effectLst>
                  <a:outerShdw blurRad="38100" dist="19050" dir="2700000" algn="tl" rotWithShape="0">
                    <a:schemeClr val="dk1">
                      <a:alpha val="40000"/>
                    </a:schemeClr>
                  </a:outerShdw>
                </a:effectLst>
              </a:rPr>
              <a:t>Theoretical </a:t>
            </a:r>
            <a:r>
              <a:rPr lang="en-US" sz="2400" b="1" dirty="0">
                <a:ln w="0"/>
                <a:solidFill>
                  <a:schemeClr val="accent2">
                    <a:lumMod val="75000"/>
                  </a:schemeClr>
                </a:solidFill>
                <a:effectLst>
                  <a:outerShdw blurRad="38100" dist="19050" dir="2700000" algn="tl" rotWithShape="0">
                    <a:schemeClr val="dk1">
                      <a:alpha val="40000"/>
                    </a:schemeClr>
                  </a:outerShdw>
                </a:effectLst>
              </a:rPr>
              <a:t>basis</a:t>
            </a:r>
            <a:endParaRPr lang="en-US" sz="2400" b="0"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52727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hem gr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 gr1</Template>
  <TotalTime>589</TotalTime>
  <Words>706</Words>
  <Application>Microsoft Office PowerPoint</Application>
  <PresentationFormat>Widescreen</PresentationFormat>
  <Paragraphs>134</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Consolas</vt:lpstr>
      <vt:lpstr>Times New Roman</vt:lpstr>
      <vt:lpstr>Wingdings</vt:lpstr>
      <vt:lpstr>them gr1</vt:lpstr>
      <vt:lpstr>PowerPoint Presentation</vt:lpstr>
      <vt:lpstr>PowerPoint Presentation</vt:lpstr>
      <vt:lpstr>PowerPoint Presentation</vt:lpstr>
      <vt:lpstr>PowerPoint Presentation</vt:lpstr>
      <vt:lpstr>Why do you need this Web App?</vt:lpstr>
      <vt:lpstr>Proposed solutions</vt:lpstr>
      <vt:lpstr> Project size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Page</vt:lpstr>
      <vt:lpstr>Booking Page</vt:lpstr>
      <vt:lpstr>AppointmentSchedules</vt:lpstr>
      <vt:lpstr>Doctors List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dc:creator>
  <cp:lastModifiedBy>LAPTOP LENOVO</cp:lastModifiedBy>
  <cp:revision>120</cp:revision>
  <dcterms:created xsi:type="dcterms:W3CDTF">2021-12-21T02:49:00Z</dcterms:created>
  <dcterms:modified xsi:type="dcterms:W3CDTF">2022-09-16T04:17:41Z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B1DACB11A1CC49E197FBCF8EC1C77378</vt:lpwstr>
  </property>
  <property fmtid="{D5CDD505-2E9C-101B-9397-08002B2CF9AE}" pid="3" name="KSOProductBuildVer">
    <vt:lpwstr>1033-11.2.0.10463</vt:lpwstr>
  </property>
</Properties>
</file>