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5" r:id="rId4"/>
    <p:sldId id="268" r:id="rId5"/>
    <p:sldId id="267" r:id="rId6"/>
    <p:sldId id="271" r:id="rId7"/>
    <p:sldId id="272" r:id="rId8"/>
    <p:sldId id="258" r:id="rId9"/>
    <p:sldId id="269" r:id="rId10"/>
    <p:sldId id="270" r:id="rId11"/>
    <p:sldId id="274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FA39CA-AB5F-1F49-859E-79116E5FBC93}" v="35" dt="2022-10-12T07:46:21.998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40" autoAdjust="0"/>
    <p:restoredTop sz="95274" autoAdjust="0"/>
  </p:normalViewPr>
  <p:slideViewPr>
    <p:cSldViewPr>
      <p:cViewPr varScale="1">
        <p:scale>
          <a:sx n="70" d="100"/>
          <a:sy n="70" d="100"/>
        </p:scale>
        <p:origin x="192" y="4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rayami Kurayami" userId="cf86d4f74176d0bb" providerId="LiveId" clId="{FDFA39CA-AB5F-1F49-859E-79116E5FBC93}"/>
    <pc:docChg chg="modSld">
      <pc:chgData name="Kurayami Kurayami" userId="cf86d4f74176d0bb" providerId="LiveId" clId="{FDFA39CA-AB5F-1F49-859E-79116E5FBC93}" dt="2022-10-12T07:53:51.537" v="57" actId="1076"/>
      <pc:docMkLst>
        <pc:docMk/>
      </pc:docMkLst>
      <pc:sldChg chg="addSp delSp modSp mod">
        <pc:chgData name="Kurayami Kurayami" userId="cf86d4f74176d0bb" providerId="LiveId" clId="{FDFA39CA-AB5F-1F49-859E-79116E5FBC93}" dt="2022-10-12T07:39:40.673" v="47" actId="1076"/>
        <pc:sldMkLst>
          <pc:docMk/>
          <pc:sldMk cId="2589429279" sldId="265"/>
        </pc:sldMkLst>
        <pc:spChg chg="mod">
          <ac:chgData name="Kurayami Kurayami" userId="cf86d4f74176d0bb" providerId="LiveId" clId="{FDFA39CA-AB5F-1F49-859E-79116E5FBC93}" dt="2022-10-12T07:39:40.673" v="47" actId="1076"/>
          <ac:spMkLst>
            <pc:docMk/>
            <pc:sldMk cId="2589429279" sldId="265"/>
            <ac:spMk id="3" creationId="{CCEF6610-AC50-6E4C-BE13-E5FBC5EE6774}"/>
          </ac:spMkLst>
        </pc:spChg>
        <pc:spChg chg="mod">
          <ac:chgData name="Kurayami Kurayami" userId="cf86d4f74176d0bb" providerId="LiveId" clId="{FDFA39CA-AB5F-1F49-859E-79116E5FBC93}" dt="2022-10-12T07:39:33.358" v="46" actId="403"/>
          <ac:spMkLst>
            <pc:docMk/>
            <pc:sldMk cId="2589429279" sldId="265"/>
            <ac:spMk id="6" creationId="{9026A34F-C220-BA49-809E-7FDADDE5D2FD}"/>
          </ac:spMkLst>
        </pc:spChg>
        <pc:spChg chg="mod">
          <ac:chgData name="Kurayami Kurayami" userId="cf86d4f74176d0bb" providerId="LiveId" clId="{FDFA39CA-AB5F-1F49-859E-79116E5FBC93}" dt="2022-10-12T07:38:48.242" v="17" actId="1076"/>
          <ac:spMkLst>
            <pc:docMk/>
            <pc:sldMk cId="2589429279" sldId="265"/>
            <ac:spMk id="18" creationId="{00000000-0000-0000-0000-000000000000}"/>
          </ac:spMkLst>
        </pc:spChg>
        <pc:spChg chg="mod">
          <ac:chgData name="Kurayami Kurayami" userId="cf86d4f74176d0bb" providerId="LiveId" clId="{FDFA39CA-AB5F-1F49-859E-79116E5FBC93}" dt="2022-10-12T07:39:33.358" v="46" actId="403"/>
          <ac:spMkLst>
            <pc:docMk/>
            <pc:sldMk cId="2589429279" sldId="265"/>
            <ac:spMk id="24" creationId="{10284D2C-D373-3446-9E18-BC06B12F738B}"/>
          </ac:spMkLst>
        </pc:spChg>
        <pc:picChg chg="add del">
          <ac:chgData name="Kurayami Kurayami" userId="cf86d4f74176d0bb" providerId="LiveId" clId="{FDFA39CA-AB5F-1F49-859E-79116E5FBC93}" dt="2022-10-12T07:38:32.745" v="14"/>
          <ac:picMkLst>
            <pc:docMk/>
            <pc:sldMk cId="2589429279" sldId="265"/>
            <ac:picMk id="6146" creationId="{463A7F2B-00E5-1C77-CD73-76BEE8FFDD25}"/>
          </ac:picMkLst>
        </pc:picChg>
        <pc:picChg chg="add mod">
          <ac:chgData name="Kurayami Kurayami" userId="cf86d4f74176d0bb" providerId="LiveId" clId="{FDFA39CA-AB5F-1F49-859E-79116E5FBC93}" dt="2022-10-12T07:38:51.404" v="18" actId="14100"/>
          <ac:picMkLst>
            <pc:docMk/>
            <pc:sldMk cId="2589429279" sldId="265"/>
            <ac:picMk id="6148" creationId="{21590382-BE5B-3B7C-0BA8-BF2C2687F919}"/>
          </ac:picMkLst>
        </pc:picChg>
      </pc:sldChg>
      <pc:sldChg chg="addSp modSp mod">
        <pc:chgData name="Kurayami Kurayami" userId="cf86d4f74176d0bb" providerId="LiveId" clId="{FDFA39CA-AB5F-1F49-859E-79116E5FBC93}" dt="2022-10-12T07:53:51.537" v="57" actId="1076"/>
        <pc:sldMkLst>
          <pc:docMk/>
          <pc:sldMk cId="83219691" sldId="267"/>
        </pc:sldMkLst>
        <pc:spChg chg="mod">
          <ac:chgData name="Kurayami Kurayami" userId="cf86d4f74176d0bb" providerId="LiveId" clId="{FDFA39CA-AB5F-1F49-859E-79116E5FBC93}" dt="2022-10-12T07:53:51.537" v="57" actId="1076"/>
          <ac:spMkLst>
            <pc:docMk/>
            <pc:sldMk cId="83219691" sldId="267"/>
            <ac:spMk id="3" creationId="{B30FB079-4BDD-2948-AD2C-F27D7F8A5E2D}"/>
          </ac:spMkLst>
        </pc:spChg>
        <pc:picChg chg="add mod">
          <ac:chgData name="Kurayami Kurayami" userId="cf86d4f74176d0bb" providerId="LiveId" clId="{FDFA39CA-AB5F-1F49-859E-79116E5FBC93}" dt="2022-10-11T08:02:52.314" v="2" actId="1076"/>
          <ac:picMkLst>
            <pc:docMk/>
            <pc:sldMk cId="83219691" sldId="267"/>
            <ac:picMk id="1026" creationId="{0365F9E5-4633-2F8E-6199-6270859CA762}"/>
          </ac:picMkLst>
        </pc:picChg>
      </pc:sldChg>
      <pc:sldChg chg="addSp modSp">
        <pc:chgData name="Kurayami Kurayami" userId="cf86d4f74176d0bb" providerId="LiveId" clId="{FDFA39CA-AB5F-1F49-859E-79116E5FBC93}" dt="2022-10-12T07:46:21.998" v="50" actId="1076"/>
        <pc:sldMkLst>
          <pc:docMk/>
          <pc:sldMk cId="165734837" sldId="268"/>
        </pc:sldMkLst>
        <pc:picChg chg="add mod">
          <ac:chgData name="Kurayami Kurayami" userId="cf86d4f74176d0bb" providerId="LiveId" clId="{FDFA39CA-AB5F-1F49-859E-79116E5FBC93}" dt="2022-10-12T07:46:21.998" v="50" actId="1076"/>
          <ac:picMkLst>
            <pc:docMk/>
            <pc:sldMk cId="165734837" sldId="268"/>
            <ac:picMk id="7170" creationId="{5F4275E6-F522-A2AE-D74A-8718624B141D}"/>
          </ac:picMkLst>
        </pc:picChg>
      </pc:sldChg>
      <pc:sldChg chg="addSp modSp">
        <pc:chgData name="Kurayami Kurayami" userId="cf86d4f74176d0bb" providerId="LiveId" clId="{FDFA39CA-AB5F-1F49-859E-79116E5FBC93}" dt="2022-10-11T08:12:53.575" v="9" actId="1076"/>
        <pc:sldMkLst>
          <pc:docMk/>
          <pc:sldMk cId="529111365" sldId="269"/>
        </pc:sldMkLst>
        <pc:picChg chg="add mod">
          <ac:chgData name="Kurayami Kurayami" userId="cf86d4f74176d0bb" providerId="LiveId" clId="{FDFA39CA-AB5F-1F49-859E-79116E5FBC93}" dt="2022-10-11T08:12:53.575" v="9" actId="1076"/>
          <ac:picMkLst>
            <pc:docMk/>
            <pc:sldMk cId="529111365" sldId="269"/>
            <ac:picMk id="4098" creationId="{D5858E51-4E5A-69FE-C94A-5818081945E0}"/>
          </ac:picMkLst>
        </pc:picChg>
      </pc:sldChg>
      <pc:sldChg chg="addSp modSp">
        <pc:chgData name="Kurayami Kurayami" userId="cf86d4f74176d0bb" providerId="LiveId" clId="{FDFA39CA-AB5F-1F49-859E-79116E5FBC93}" dt="2022-10-11T08:06:03.198" v="4" actId="1076"/>
        <pc:sldMkLst>
          <pc:docMk/>
          <pc:sldMk cId="2026891358" sldId="271"/>
        </pc:sldMkLst>
        <pc:picChg chg="add mod">
          <ac:chgData name="Kurayami Kurayami" userId="cf86d4f74176d0bb" providerId="LiveId" clId="{FDFA39CA-AB5F-1F49-859E-79116E5FBC93}" dt="2022-10-11T08:06:03.198" v="4" actId="1076"/>
          <ac:picMkLst>
            <pc:docMk/>
            <pc:sldMk cId="2026891358" sldId="271"/>
            <ac:picMk id="2050" creationId="{C4E72DAE-01FD-4438-2CC8-8794C59C97B2}"/>
          </ac:picMkLst>
        </pc:picChg>
      </pc:sldChg>
      <pc:sldChg chg="addSp modSp">
        <pc:chgData name="Kurayami Kurayami" userId="cf86d4f74176d0bb" providerId="LiveId" clId="{FDFA39CA-AB5F-1F49-859E-79116E5FBC93}" dt="2022-10-11T08:10:25.292" v="7" actId="1076"/>
        <pc:sldMkLst>
          <pc:docMk/>
          <pc:sldMk cId="3272095642" sldId="272"/>
        </pc:sldMkLst>
        <pc:picChg chg="add mod">
          <ac:chgData name="Kurayami Kurayami" userId="cf86d4f74176d0bb" providerId="LiveId" clId="{FDFA39CA-AB5F-1F49-859E-79116E5FBC93}" dt="2022-10-11T08:10:25.292" v="7" actId="1076"/>
          <ac:picMkLst>
            <pc:docMk/>
            <pc:sldMk cId="3272095642" sldId="272"/>
            <ac:picMk id="3074" creationId="{A8C8F163-FCEC-6A33-C219-3BD28337960C}"/>
          </ac:picMkLst>
        </pc:picChg>
      </pc:sldChg>
      <pc:sldChg chg="addSp modSp">
        <pc:chgData name="Kurayami Kurayami" userId="cf86d4f74176d0bb" providerId="LiveId" clId="{FDFA39CA-AB5F-1F49-859E-79116E5FBC93}" dt="2022-10-11T08:13:31.877" v="12" actId="1076"/>
        <pc:sldMkLst>
          <pc:docMk/>
          <pc:sldMk cId="434441573" sldId="274"/>
        </pc:sldMkLst>
        <pc:spChg chg="mod">
          <ac:chgData name="Kurayami Kurayami" userId="cf86d4f74176d0bb" providerId="LiveId" clId="{FDFA39CA-AB5F-1F49-859E-79116E5FBC93}" dt="2022-10-11T08:13:27.644" v="11" actId="1076"/>
          <ac:spMkLst>
            <pc:docMk/>
            <pc:sldMk cId="434441573" sldId="274"/>
            <ac:spMk id="18" creationId="{00000000-0000-0000-0000-000000000000}"/>
          </ac:spMkLst>
        </pc:spChg>
        <pc:picChg chg="add mod">
          <ac:chgData name="Kurayami Kurayami" userId="cf86d4f74176d0bb" providerId="LiveId" clId="{FDFA39CA-AB5F-1F49-859E-79116E5FBC93}" dt="2022-10-11T08:13:31.877" v="12" actId="1076"/>
          <ac:picMkLst>
            <pc:docMk/>
            <pc:sldMk cId="434441573" sldId="274"/>
            <ac:picMk id="5122" creationId="{B64674AC-F666-D6C3-CB11-B19615C4398E}"/>
          </ac:picMkLst>
        </pc:picChg>
      </pc:sldChg>
    </pc:docChg>
  </pc:docChgLst>
  <pc:docChgLst>
    <pc:chgData name="Kurayami Kurayami" userId="cf86d4f74176d0bb" providerId="LiveId" clId="{A2BE0D55-E494-E849-B760-195778A97799}"/>
    <pc:docChg chg="modSld">
      <pc:chgData name="Kurayami Kurayami" userId="cf86d4f74176d0bb" providerId="LiveId" clId="{A2BE0D55-E494-E849-B760-195778A97799}" dt="2022-06-15T02:18:16.197" v="1" actId="1076"/>
      <pc:docMkLst>
        <pc:docMk/>
      </pc:docMkLst>
      <pc:sldChg chg="addSp modSp">
        <pc:chgData name="Kurayami Kurayami" userId="cf86d4f74176d0bb" providerId="LiveId" clId="{A2BE0D55-E494-E849-B760-195778A97799}" dt="2022-06-15T02:18:16.197" v="1" actId="1076"/>
        <pc:sldMkLst>
          <pc:docMk/>
          <pc:sldMk cId="313959382" sldId="258"/>
        </pc:sldMkLst>
        <pc:picChg chg="add mod">
          <ac:chgData name="Kurayami Kurayami" userId="cf86d4f74176d0bb" providerId="LiveId" clId="{A2BE0D55-E494-E849-B760-195778A97799}" dt="2022-06-15T02:18:16.197" v="1" actId="1076"/>
          <ac:picMkLst>
            <pc:docMk/>
            <pc:sldMk cId="313959382" sldId="258"/>
            <ac:picMk id="1026" creationId="{7903BDD7-0693-AC5D-3A9E-D92CCAD317A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10/11/22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10/11/22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23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10/11/22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10/11/22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10/11/22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10/11/22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10/11/22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10/11/22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10/11/22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10/11/22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10/11/22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10/11/22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10/11/22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055812" y="1066800"/>
            <a:ext cx="7728858" cy="37577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39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漢字</a:t>
            </a:r>
            <a:endParaRPr 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94213" y="4615429"/>
            <a:ext cx="2852056" cy="10473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LESSON 6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606" y="31007"/>
            <a:ext cx="2297269" cy="5136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ame 17"/>
          <p:cNvSpPr/>
          <p:nvPr/>
        </p:nvSpPr>
        <p:spPr>
          <a:xfrm>
            <a:off x="356356" y="1640983"/>
            <a:ext cx="4780349" cy="502941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話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868159" y="6400026"/>
            <a:ext cx="1980684" cy="4570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(THOẠI)</a:t>
            </a:r>
          </a:p>
        </p:txBody>
      </p:sp>
      <p:sp>
        <p:nvSpPr>
          <p:cNvPr id="29" name="Rounded Rectangle 28"/>
          <p:cNvSpPr/>
          <p:nvPr/>
        </p:nvSpPr>
        <p:spPr>
          <a:xfrm rot="861815">
            <a:off x="4409758" y="1541730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わ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 rot="21140809">
            <a:off x="4140003" y="5899589"/>
            <a:ext cx="3096280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>
                <a:latin typeface="NtMotoyaKyotai" panose="02020300000000000000" pitchFamily="18" charset="-128"/>
                <a:ea typeface="NtMotoyaKyotai" panose="02020300000000000000" pitchFamily="18" charset="-128"/>
              </a:rPr>
              <a:t>はな・します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58464">
            <a:off x="5314290" y="2751903"/>
            <a:ext cx="4970754" cy="18179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2" name="Rounded Rectangle 31"/>
          <p:cNvSpPr/>
          <p:nvPr/>
        </p:nvSpPr>
        <p:spPr>
          <a:xfrm>
            <a:off x="2526355" y="16812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531903" y="17863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56557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58254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社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582679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聞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13574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631732" y="20901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書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522412" y="14837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今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9648702" y="188482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393B48-DE21-A047-9875-DCD9E2F5CC3A}"/>
              </a:ext>
            </a:extLst>
          </p:cNvPr>
          <p:cNvSpPr txBox="1"/>
          <p:nvPr/>
        </p:nvSpPr>
        <p:spPr>
          <a:xfrm>
            <a:off x="8309113" y="5357191"/>
            <a:ext cx="2954655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 err="1"/>
              <a:t>会話</a:t>
            </a:r>
            <a:r>
              <a:rPr lang="en-US" sz="3600" dirty="0"/>
              <a:t>　</a:t>
            </a:r>
            <a:r>
              <a:rPr lang="en-US" sz="3600" dirty="0" err="1"/>
              <a:t>かいわ</a:t>
            </a:r>
            <a:endParaRPr lang="en-US" sz="3600" dirty="0"/>
          </a:p>
        </p:txBody>
      </p:sp>
      <p:pic>
        <p:nvPicPr>
          <p:cNvPr id="5122" name="Picture 2" descr="「話」の書き順・筆順">
            <a:extLst>
              <a:ext uri="{FF2B5EF4-FFF2-40B4-BE49-F238E27FC236}">
                <a16:creationId xmlns:a16="http://schemas.microsoft.com/office/drawing/2014/main" id="{B64674AC-F666-D6C3-CB11-B19615C43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30" y="1951676"/>
            <a:ext cx="4267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44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8" grpId="0" animBg="1"/>
      <p:bldP spid="29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2526355" y="16812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31903" y="17863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6557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8254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社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582679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聞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Frame 15"/>
          <p:cNvSpPr/>
          <p:nvPr/>
        </p:nvSpPr>
        <p:spPr>
          <a:xfrm>
            <a:off x="5319914" y="1452398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今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(KIM)</a:t>
            </a:r>
          </a:p>
        </p:txBody>
      </p:sp>
      <p:sp>
        <p:nvSpPr>
          <p:cNvPr id="18" name="Rounded Rectangle 17"/>
          <p:cNvSpPr/>
          <p:nvPr/>
        </p:nvSpPr>
        <p:spPr>
          <a:xfrm rot="345610">
            <a:off x="9689953" y="1344544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こん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13574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631732" y="20901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書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 rot="21010949">
            <a:off x="9234755" y="6008206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いま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522412" y="14837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今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33491">
            <a:off x="385022" y="1693630"/>
            <a:ext cx="4832679" cy="18394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Rounded Rectangle 22"/>
          <p:cNvSpPr/>
          <p:nvPr/>
        </p:nvSpPr>
        <p:spPr>
          <a:xfrm>
            <a:off x="9648702" y="188482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26A34F-C220-BA49-809E-7FDADDE5D2FD}"/>
              </a:ext>
            </a:extLst>
          </p:cNvPr>
          <p:cNvSpPr txBox="1"/>
          <p:nvPr/>
        </p:nvSpPr>
        <p:spPr>
          <a:xfrm>
            <a:off x="1596093" y="3990294"/>
            <a:ext cx="2339102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err="1"/>
              <a:t>今日</a:t>
            </a:r>
            <a:r>
              <a:rPr lang="en-US" sz="2800" dirty="0"/>
              <a:t>　</a:t>
            </a:r>
            <a:r>
              <a:rPr lang="en-US" sz="2800" dirty="0" err="1"/>
              <a:t>きょう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err="1"/>
              <a:t>今年</a:t>
            </a:r>
            <a:r>
              <a:rPr lang="en-US" sz="2800" dirty="0"/>
              <a:t>　</a:t>
            </a:r>
            <a:r>
              <a:rPr lang="en-US" sz="2800" dirty="0" err="1"/>
              <a:t>ことし</a:t>
            </a:r>
            <a:endParaRPr 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284D2C-D373-3446-9E18-BC06B12F738B}"/>
              </a:ext>
            </a:extLst>
          </p:cNvPr>
          <p:cNvSpPr txBox="1"/>
          <p:nvPr/>
        </p:nvSpPr>
        <p:spPr>
          <a:xfrm>
            <a:off x="1522412" y="5410200"/>
            <a:ext cx="9028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/>
              <a:t>今週</a:t>
            </a:r>
            <a:endParaRPr lang="en-US" altLang="ja-JP" sz="2800" dirty="0"/>
          </a:p>
          <a:p>
            <a:pPr>
              <a:lnSpc>
                <a:spcPct val="90000"/>
              </a:lnSpc>
            </a:pPr>
            <a:endParaRPr lang="en-US" altLang="ja-JP" sz="2800" dirty="0"/>
          </a:p>
          <a:p>
            <a:pPr>
              <a:lnSpc>
                <a:spcPct val="90000"/>
              </a:lnSpc>
            </a:pPr>
            <a:r>
              <a:rPr lang="ja-JP" altLang="en-US" sz="2800"/>
              <a:t>今月</a:t>
            </a:r>
            <a:endParaRPr lang="en-US" altLang="ja-JP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EF6610-AC50-6E4C-BE13-E5FBC5EE6774}"/>
              </a:ext>
            </a:extLst>
          </p:cNvPr>
          <p:cNvSpPr/>
          <p:nvPr/>
        </p:nvSpPr>
        <p:spPr>
          <a:xfrm>
            <a:off x="2602589" y="5433788"/>
            <a:ext cx="1980029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err="1"/>
              <a:t>こんしゅう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err="1"/>
              <a:t>こんげつ</a:t>
            </a:r>
            <a:endParaRPr lang="en-US" sz="2800" dirty="0"/>
          </a:p>
        </p:txBody>
      </p:sp>
      <p:pic>
        <p:nvPicPr>
          <p:cNvPr id="6148" name="Picture 4" descr="「今」の書き順・筆順">
            <a:extLst>
              <a:ext uri="{FF2B5EF4-FFF2-40B4-BE49-F238E27FC236}">
                <a16:creationId xmlns:a16="http://schemas.microsoft.com/office/drawing/2014/main" id="{21590382-BE5B-3B7C-0BA8-BF2C2687F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615" y="1676400"/>
            <a:ext cx="4385252" cy="438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42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6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来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21497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(LAI)</a:t>
            </a:r>
          </a:p>
        </p:txBody>
      </p:sp>
      <p:sp>
        <p:nvSpPr>
          <p:cNvPr id="16" name="Rounded Rectangle 15"/>
          <p:cNvSpPr/>
          <p:nvPr/>
        </p:nvSpPr>
        <p:spPr>
          <a:xfrm rot="345610">
            <a:off x="9088997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らい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304683" y="6051955"/>
            <a:ext cx="2167470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き・ます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14885">
            <a:off x="372280" y="1890781"/>
            <a:ext cx="4777968" cy="18895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ounded Rectangle 18"/>
          <p:cNvSpPr/>
          <p:nvPr/>
        </p:nvSpPr>
        <p:spPr>
          <a:xfrm>
            <a:off x="2526355" y="16812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531903" y="17863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56557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58254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社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582679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聞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13574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631732" y="20901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書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522412" y="14837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今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648702" y="188482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27BDDE-6B30-5A40-87E3-FF38F51B27F3}"/>
              </a:ext>
            </a:extLst>
          </p:cNvPr>
          <p:cNvSpPr txBox="1"/>
          <p:nvPr/>
        </p:nvSpPr>
        <p:spPr>
          <a:xfrm>
            <a:off x="1355780" y="4046914"/>
            <a:ext cx="2646878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/>
              <a:t>来週</a:t>
            </a:r>
            <a:r>
              <a:rPr lang="en-US" sz="2400" dirty="0"/>
              <a:t>　</a:t>
            </a:r>
            <a:r>
              <a:rPr lang="en-US" sz="2400" dirty="0" err="1"/>
              <a:t>らいしゅう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err="1"/>
              <a:t>来月</a:t>
            </a:r>
            <a:r>
              <a:rPr lang="en-US" sz="2400" dirty="0"/>
              <a:t>　</a:t>
            </a:r>
            <a:r>
              <a:rPr lang="en-US" sz="2400" dirty="0" err="1"/>
              <a:t>らいげつ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err="1"/>
              <a:t>来年</a:t>
            </a:r>
            <a:r>
              <a:rPr lang="en-US" sz="2400" dirty="0"/>
              <a:t>　</a:t>
            </a:r>
            <a:r>
              <a:rPr lang="en-US" sz="2400" dirty="0" err="1"/>
              <a:t>らいねん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err="1"/>
              <a:t>来日</a:t>
            </a:r>
            <a:r>
              <a:rPr lang="en-US" sz="2400" dirty="0"/>
              <a:t>　</a:t>
            </a:r>
            <a:r>
              <a:rPr lang="en-US" sz="2400" dirty="0" err="1"/>
              <a:t>らいにち</a:t>
            </a:r>
            <a:endParaRPr lang="en-US" sz="2400" dirty="0"/>
          </a:p>
        </p:txBody>
      </p:sp>
      <p:pic>
        <p:nvPicPr>
          <p:cNvPr id="7170" name="Picture 2" descr="「来」の書き順・筆順">
            <a:extLst>
              <a:ext uri="{FF2B5EF4-FFF2-40B4-BE49-F238E27FC236}">
                <a16:creationId xmlns:a16="http://schemas.microsoft.com/office/drawing/2014/main" id="{5F4275E6-F522-A2AE-D74A-8718624B1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713" y="1768672"/>
            <a:ext cx="4267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3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帰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21497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(QUY)</a:t>
            </a:r>
          </a:p>
        </p:txBody>
      </p:sp>
      <p:sp>
        <p:nvSpPr>
          <p:cNvPr id="16" name="Rounded Rectangle 15"/>
          <p:cNvSpPr/>
          <p:nvPr/>
        </p:nvSpPr>
        <p:spPr>
          <a:xfrm rot="345610">
            <a:off x="9088997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き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8864049" y="5856499"/>
            <a:ext cx="3178302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>
                <a:latin typeface="NtMotoyaKyotai" panose="02020300000000000000" pitchFamily="18" charset="-128"/>
                <a:ea typeface="NtMotoyaKyotai" panose="02020300000000000000" pitchFamily="18" charset="-128"/>
              </a:rPr>
              <a:t>かえ・ります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49858">
            <a:off x="228744" y="2774959"/>
            <a:ext cx="5137454" cy="19542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ounded Rectangle 18"/>
          <p:cNvSpPr/>
          <p:nvPr/>
        </p:nvSpPr>
        <p:spPr>
          <a:xfrm>
            <a:off x="2526355" y="16812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531903" y="17863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56557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58254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社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582679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聞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13574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631732" y="20901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書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522412" y="14837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今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648702" y="188482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0FB079-4BDD-2948-AD2C-F27D7F8A5E2D}"/>
              </a:ext>
            </a:extLst>
          </p:cNvPr>
          <p:cNvSpPr txBox="1"/>
          <p:nvPr/>
        </p:nvSpPr>
        <p:spPr>
          <a:xfrm>
            <a:off x="1085356" y="5000277"/>
            <a:ext cx="3877985" cy="1588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 err="1"/>
              <a:t>帰国</a:t>
            </a:r>
            <a:r>
              <a:rPr lang="en-US" sz="3600" dirty="0"/>
              <a:t>　</a:t>
            </a:r>
            <a:r>
              <a:rPr lang="en-US" sz="3600" dirty="0" err="1"/>
              <a:t>きこく</a:t>
            </a:r>
            <a:endParaRPr lang="en-US" sz="3600" dirty="0"/>
          </a:p>
          <a:p>
            <a:pPr>
              <a:lnSpc>
                <a:spcPct val="90000"/>
              </a:lnSpc>
            </a:pPr>
            <a:endParaRPr lang="en-US" sz="3600" dirty="0"/>
          </a:p>
          <a:p>
            <a:pPr>
              <a:lnSpc>
                <a:spcPct val="90000"/>
              </a:lnSpc>
            </a:pPr>
            <a:r>
              <a:rPr lang="en-US" sz="3600" dirty="0" err="1"/>
              <a:t>日帰り</a:t>
            </a:r>
            <a:r>
              <a:rPr lang="en-US" sz="3600" dirty="0"/>
              <a:t>　</a:t>
            </a:r>
            <a:r>
              <a:rPr lang="en-US" sz="3600" dirty="0" err="1"/>
              <a:t>ひがえり</a:t>
            </a:r>
            <a:endParaRPr lang="en-US" sz="3600" dirty="0"/>
          </a:p>
        </p:txBody>
      </p:sp>
      <p:pic>
        <p:nvPicPr>
          <p:cNvPr id="1026" name="Picture 2" descr="「帰」の書き順・筆順">
            <a:extLst>
              <a:ext uri="{FF2B5EF4-FFF2-40B4-BE49-F238E27FC236}">
                <a16:creationId xmlns:a16="http://schemas.microsoft.com/office/drawing/2014/main" id="{0365F9E5-4633-2F8E-6199-6270859CA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354" y="1728466"/>
            <a:ext cx="4267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1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/>
          <p:cNvSpPr/>
          <p:nvPr/>
        </p:nvSpPr>
        <p:spPr>
          <a:xfrm>
            <a:off x="1212716" y="1496430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会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612548" y="6400026"/>
            <a:ext cx="1980684" cy="4570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(HỘI)</a:t>
            </a:r>
          </a:p>
        </p:txBody>
      </p:sp>
      <p:sp>
        <p:nvSpPr>
          <p:cNvPr id="12" name="Rounded Rectangle 11"/>
          <p:cNvSpPr/>
          <p:nvPr/>
        </p:nvSpPr>
        <p:spPr>
          <a:xfrm rot="861815">
            <a:off x="5154147" y="1541730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かい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 rot="21140809">
            <a:off x="5070401" y="6071631"/>
            <a:ext cx="2559106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>
                <a:latin typeface="NtMotoyaKyotai" panose="02020300000000000000" pitchFamily="18" charset="-128"/>
                <a:ea typeface="NtMotoyaKyotai" panose="02020300000000000000" pitchFamily="18" charset="-128"/>
              </a:rPr>
              <a:t>あ・います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19922">
            <a:off x="5985398" y="2543420"/>
            <a:ext cx="4980278" cy="17170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Rounded Rectangle 14"/>
          <p:cNvSpPr/>
          <p:nvPr/>
        </p:nvSpPr>
        <p:spPr>
          <a:xfrm>
            <a:off x="2526355" y="16812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531903" y="17863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56557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58254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社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582679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聞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13574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631732" y="20901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書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522412" y="14837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今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648702" y="188482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D39AC4-3DC6-D340-A6F4-6FF8FE22D330}"/>
              </a:ext>
            </a:extLst>
          </p:cNvPr>
          <p:cNvSpPr txBox="1"/>
          <p:nvPr/>
        </p:nvSpPr>
        <p:spPr>
          <a:xfrm>
            <a:off x="7673009" y="4512365"/>
            <a:ext cx="2339102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/>
              <a:t>国会</a:t>
            </a:r>
            <a:r>
              <a:rPr lang="en-US" sz="2400" dirty="0"/>
              <a:t>　</a:t>
            </a:r>
            <a:r>
              <a:rPr lang="en-US" sz="2400" dirty="0" err="1"/>
              <a:t>こっかい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err="1"/>
              <a:t>会見</a:t>
            </a:r>
            <a:r>
              <a:rPr lang="en-US" sz="2400" dirty="0"/>
              <a:t>　</a:t>
            </a:r>
            <a:r>
              <a:rPr lang="en-US" sz="2400" dirty="0" err="1"/>
              <a:t>かいけん</a:t>
            </a:r>
            <a:endParaRPr lang="en-US" sz="2400" dirty="0"/>
          </a:p>
        </p:txBody>
      </p:sp>
      <p:pic>
        <p:nvPicPr>
          <p:cNvPr id="2050" name="Picture 2" descr="「会」の書き順・筆順">
            <a:extLst>
              <a:ext uri="{FF2B5EF4-FFF2-40B4-BE49-F238E27FC236}">
                <a16:creationId xmlns:a16="http://schemas.microsoft.com/office/drawing/2014/main" id="{C4E72DAE-01FD-4438-2CC8-8794C59C9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290" y="1877535"/>
            <a:ext cx="4267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89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/>
          <p:cNvSpPr/>
          <p:nvPr/>
        </p:nvSpPr>
        <p:spPr>
          <a:xfrm>
            <a:off x="1212716" y="1496430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社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612548" y="6400026"/>
            <a:ext cx="1980684" cy="4570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(XÃ)</a:t>
            </a:r>
          </a:p>
        </p:txBody>
      </p:sp>
      <p:sp>
        <p:nvSpPr>
          <p:cNvPr id="12" name="Rounded Rectangle 11"/>
          <p:cNvSpPr/>
          <p:nvPr/>
        </p:nvSpPr>
        <p:spPr>
          <a:xfrm rot="861815">
            <a:off x="5154147" y="1541730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しゃ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49473">
            <a:off x="6076181" y="2383288"/>
            <a:ext cx="5032651" cy="19060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Rounded Rectangle 14"/>
          <p:cNvSpPr/>
          <p:nvPr/>
        </p:nvSpPr>
        <p:spPr>
          <a:xfrm>
            <a:off x="2526355" y="16812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531903" y="17863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56557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58254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社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582679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聞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13574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631732" y="20901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書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522412" y="14837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今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648702" y="188482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6AF7B0-4FCA-AD49-9314-4349375A97D0}"/>
              </a:ext>
            </a:extLst>
          </p:cNvPr>
          <p:cNvSpPr txBox="1"/>
          <p:nvPr/>
        </p:nvSpPr>
        <p:spPr>
          <a:xfrm>
            <a:off x="7513983" y="4611757"/>
            <a:ext cx="2339102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/>
              <a:t>会社</a:t>
            </a:r>
            <a:r>
              <a:rPr lang="en-US" sz="2400" dirty="0"/>
              <a:t>　</a:t>
            </a:r>
            <a:r>
              <a:rPr lang="en-US" sz="2400" dirty="0" err="1"/>
              <a:t>かいしゃ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err="1"/>
              <a:t>社会</a:t>
            </a:r>
            <a:r>
              <a:rPr lang="en-US" sz="2400" dirty="0"/>
              <a:t>　</a:t>
            </a:r>
            <a:r>
              <a:rPr lang="en-US" sz="2400" dirty="0" err="1"/>
              <a:t>しゃかい</a:t>
            </a:r>
            <a:endParaRPr lang="en-US" sz="2400" dirty="0"/>
          </a:p>
        </p:txBody>
      </p:sp>
      <p:pic>
        <p:nvPicPr>
          <p:cNvPr id="3074" name="Picture 2" descr="「社」の書き順・筆順">
            <a:extLst>
              <a:ext uri="{FF2B5EF4-FFF2-40B4-BE49-F238E27FC236}">
                <a16:creationId xmlns:a16="http://schemas.microsoft.com/office/drawing/2014/main" id="{A8C8F163-FCEC-6A33-C219-3BD283379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867" y="1801559"/>
            <a:ext cx="4267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09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聞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(VĂN)</a:t>
            </a:r>
          </a:p>
        </p:txBody>
      </p:sp>
      <p:sp>
        <p:nvSpPr>
          <p:cNvPr id="16" name="Rounded Rectangle 15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ぶん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3537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>
                <a:latin typeface="NtMotoyaKyotai" panose="02020300000000000000" pitchFamily="18" charset="-128"/>
                <a:ea typeface="NtMotoyaKyotai" panose="02020300000000000000" pitchFamily="18" charset="-128"/>
              </a:rPr>
              <a:t>き・きます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09740">
            <a:off x="113561" y="2961850"/>
            <a:ext cx="4914992" cy="18980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Rounded Rectangle 19"/>
          <p:cNvSpPr/>
          <p:nvPr/>
        </p:nvSpPr>
        <p:spPr>
          <a:xfrm>
            <a:off x="2526355" y="16812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531903" y="17863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56557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58254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社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582679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聞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13574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631732" y="20901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書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522412" y="14837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今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648702" y="188482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1026" name="Picture 2" descr="「聞」の書き順・筆順">
            <a:extLst>
              <a:ext uri="{FF2B5EF4-FFF2-40B4-BE49-F238E27FC236}">
                <a16:creationId xmlns:a16="http://schemas.microsoft.com/office/drawing/2014/main" id="{7903BDD7-0693-AC5D-3A9E-D92CCAD31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042" y="1777266"/>
            <a:ext cx="4267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5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読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21497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(ĐỘC)</a:t>
            </a:r>
          </a:p>
        </p:txBody>
      </p:sp>
      <p:sp>
        <p:nvSpPr>
          <p:cNvPr id="16" name="Rounded Rectangle 15"/>
          <p:cNvSpPr/>
          <p:nvPr/>
        </p:nvSpPr>
        <p:spPr>
          <a:xfrm rot="345610">
            <a:off x="9088997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どく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82812" y="5883871"/>
            <a:ext cx="268458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>
                <a:latin typeface="NtMotoyaKyotai" panose="02020300000000000000" pitchFamily="18" charset="-128"/>
                <a:ea typeface="NtMotoyaKyotai" panose="02020300000000000000" pitchFamily="18" charset="-128"/>
              </a:rPr>
              <a:t>よ・みます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12258">
            <a:off x="218859" y="2878589"/>
            <a:ext cx="5143928" cy="19620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ounded Rectangle 18"/>
          <p:cNvSpPr/>
          <p:nvPr/>
        </p:nvSpPr>
        <p:spPr>
          <a:xfrm>
            <a:off x="2526355" y="16812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531903" y="17863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56557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58254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社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582679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聞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13574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631732" y="20901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書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522412" y="14837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今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648702" y="188482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4BBB1B-4A01-7A4C-B277-D7181F375A0A}"/>
              </a:ext>
            </a:extLst>
          </p:cNvPr>
          <p:cNvSpPr txBox="1"/>
          <p:nvPr/>
        </p:nvSpPr>
        <p:spPr>
          <a:xfrm>
            <a:off x="1345005" y="5342673"/>
            <a:ext cx="346761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 err="1"/>
              <a:t>読み物</a:t>
            </a:r>
            <a:r>
              <a:rPr lang="en-US" sz="3200" dirty="0"/>
              <a:t>　</a:t>
            </a:r>
            <a:r>
              <a:rPr lang="en-US" sz="3200" dirty="0" err="1"/>
              <a:t>よみもの</a:t>
            </a:r>
            <a:endParaRPr lang="en-US" sz="3200" dirty="0"/>
          </a:p>
        </p:txBody>
      </p:sp>
      <p:pic>
        <p:nvPicPr>
          <p:cNvPr id="4098" name="Picture 2" descr="「読」の書き順・筆順">
            <a:extLst>
              <a:ext uri="{FF2B5EF4-FFF2-40B4-BE49-F238E27FC236}">
                <a16:creationId xmlns:a16="http://schemas.microsoft.com/office/drawing/2014/main" id="{D5858E51-4E5A-69FE-C94A-581808194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084" y="1704213"/>
            <a:ext cx="4267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11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21497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(THƯ)</a:t>
            </a:r>
          </a:p>
        </p:txBody>
      </p:sp>
      <p:sp>
        <p:nvSpPr>
          <p:cNvPr id="16" name="Rounded Rectangle 15"/>
          <p:cNvSpPr/>
          <p:nvPr/>
        </p:nvSpPr>
        <p:spPr>
          <a:xfrm rot="345610">
            <a:off x="9088997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しょ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208459" y="5867656"/>
            <a:ext cx="2763508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>
                <a:latin typeface="NtMotoyaKyotai" panose="02020300000000000000" pitchFamily="18" charset="-128"/>
                <a:ea typeface="NtMotoyaKyotai" panose="02020300000000000000" pitchFamily="18" charset="-128"/>
              </a:rPr>
              <a:t>か・きます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41990">
            <a:off x="430287" y="2620055"/>
            <a:ext cx="4916717" cy="19019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ounded Rectangle 18"/>
          <p:cNvSpPr/>
          <p:nvPr/>
        </p:nvSpPr>
        <p:spPr>
          <a:xfrm>
            <a:off x="2526355" y="16812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531903" y="17863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56557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58254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社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582679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聞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13574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631732" y="20901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書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522412" y="14837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今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648702" y="188482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E14E70-FE00-C449-BFE2-5B2B481DF6E7}"/>
              </a:ext>
            </a:extLst>
          </p:cNvPr>
          <p:cNvSpPr txBox="1"/>
          <p:nvPr/>
        </p:nvSpPr>
        <p:spPr>
          <a:xfrm>
            <a:off x="1252330" y="4929809"/>
            <a:ext cx="2954655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/>
              <a:t>書き物</a:t>
            </a:r>
            <a:r>
              <a:rPr lang="en-US" sz="2400" dirty="0"/>
              <a:t>　　</a:t>
            </a:r>
            <a:r>
              <a:rPr lang="en-US" sz="2400" dirty="0" err="1"/>
              <a:t>かきもの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err="1"/>
              <a:t>読書</a:t>
            </a:r>
            <a:r>
              <a:rPr lang="en-US" sz="2400" dirty="0"/>
              <a:t>　　　</a:t>
            </a:r>
            <a:r>
              <a:rPr lang="en-US" sz="2400" dirty="0" err="1"/>
              <a:t>どくしょ</a:t>
            </a:r>
            <a:endParaRPr lang="en-US" sz="2400" dirty="0"/>
          </a:p>
        </p:txBody>
      </p:sp>
      <p:pic>
        <p:nvPicPr>
          <p:cNvPr id="1026" name="Picture 2" descr="「書」の書き順・筆順">
            <a:extLst>
              <a:ext uri="{FF2B5EF4-FFF2-40B4-BE49-F238E27FC236}">
                <a16:creationId xmlns:a16="http://schemas.microsoft.com/office/drawing/2014/main" id="{017B493D-D13D-3B4D-B5F0-05F24C5AC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432" y="1770720"/>
            <a:ext cx="4267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68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2"/>
  <p:tag name="MMPROD_UIDATA" val="&lt;database version=&quot;9.0&quot;&gt;&lt;object type=&quot;1&quot; unique_id=&quot;10001&quot;&gt;&lt;object type=&quot;8&quot; unique_id=&quot;10694&quot;&gt;&lt;/object&gt;&lt;object type=&quot;2&quot; unique_id=&quot;10695&quot;&gt;&lt;object type=&quot;3&quot; unique_id=&quot;10696&quot;&gt;&lt;property id=&quot;20148&quot; value=&quot;5&quot;/&gt;&lt;property id=&quot;20300&quot; value=&quot;Slide 1&quot;/&gt;&lt;property id=&quot;20307&quot; value=&quot;256&quot;/&gt;&lt;/object&gt;&lt;object type=&quot;3&quot; unique_id=&quot;11573&quot;&gt;&lt;property id=&quot;20148&quot; value=&quot;5&quot;/&gt;&lt;property id=&quot;20300&quot; value=&quot;Slide 7&quot;/&gt;&lt;property id=&quot;20307&quot; value=&quot;258&quot;/&gt;&lt;/object&gt;&lt;object type=&quot;3&quot; unique_id=&quot;20917&quot;&gt;&lt;property id=&quot;20148&quot; value=&quot;5&quot;/&gt;&lt;property id=&quot;20300&quot; value=&quot;Slide 2&quot;/&gt;&lt;property id=&quot;20307&quot; value=&quot;265&quot;/&gt;&lt;/object&gt;&lt;object type=&quot;3&quot; unique_id=&quot;20918&quot;&gt;&lt;property id=&quot;20148&quot; value=&quot;5&quot;/&gt;&lt;property id=&quot;20300&quot; value=&quot;Slide 3&quot;/&gt;&lt;property id=&quot;20307&quot; value=&quot;268&quot;/&gt;&lt;/object&gt;&lt;object type=&quot;3&quot; unique_id=&quot;20919&quot;&gt;&lt;property id=&quot;20148&quot; value=&quot;5&quot;/&gt;&lt;property id=&quot;20300&quot; value=&quot;Slide 4&quot;/&gt;&lt;property id=&quot;20307&quot; value=&quot;267&quot;/&gt;&lt;/object&gt;&lt;object type=&quot;3&quot; unique_id=&quot;20920&quot;&gt;&lt;property id=&quot;20148&quot; value=&quot;5&quot;/&gt;&lt;property id=&quot;20300&quot; value=&quot;Slide 5&quot;/&gt;&lt;property id=&quot;20307&quot; value=&quot;271&quot;/&gt;&lt;/object&gt;&lt;object type=&quot;3&quot; unique_id=&quot;20921&quot;&gt;&lt;property id=&quot;20148&quot; value=&quot;5&quot;/&gt;&lt;property id=&quot;20300&quot; value=&quot;Slide 6&quot;/&gt;&lt;property id=&quot;20307&quot; value=&quot;272&quot;/&gt;&lt;/object&gt;&lt;object type=&quot;3&quot; unique_id=&quot;20922&quot;&gt;&lt;property id=&quot;20148&quot; value=&quot;5&quot;/&gt;&lt;property id=&quot;20300&quot; value=&quot;Slide 8&quot;/&gt;&lt;property id=&quot;20307&quot; value=&quot;269&quot;/&gt;&lt;/object&gt;&lt;object type=&quot;3&quot; unique_id=&quot;20923&quot;&gt;&lt;property id=&quot;20148&quot; value=&quot;5&quot;/&gt;&lt;property id=&quot;20300&quot; value=&quot;Slide 9&quot;/&gt;&lt;property id=&quot;20307&quot; value=&quot;270&quot;/&gt;&lt;/object&gt;&lt;object type=&quot;3&quot; unique_id=&quot;33795&quot;&gt;&lt;property id=&quot;20148&quot; value=&quot;5&quot;/&gt;&lt;property id=&quot;20300&quot; value=&quot;Slide 10&quot;/&gt;&lt;property id=&quot;20307&quot; value=&quot;274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188</Words>
  <Application>Microsoft Macintosh PowerPoint</Application>
  <PresentationFormat>Custom</PresentationFormat>
  <Paragraphs>148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HGMaruGothicMPRO</vt:lpstr>
      <vt:lpstr>NtMotoyaKyotai</vt:lpstr>
      <vt:lpstr>Arial</vt:lpstr>
      <vt:lpstr>Arial Rounded MT Bold</vt:lpstr>
      <vt:lpstr>Consolas</vt:lpstr>
      <vt:lpstr>Corbel</vt:lpstr>
      <vt:lpstr>Tahoma</vt:lpstr>
      <vt:lpstr>Chalkboard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2014-08-29T18:08:02Z</dcterms:created>
  <dcterms:modified xsi:type="dcterms:W3CDTF">2022-10-12T07:54:00Z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