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7" r:id="rId3"/>
    <p:sldId id="283" r:id="rId4"/>
    <p:sldId id="284" r:id="rId5"/>
    <p:sldId id="285" r:id="rId6"/>
    <p:sldId id="286" r:id="rId7"/>
    <p:sldId id="287" r:id="rId8"/>
    <p:sldId id="288" r:id="rId9"/>
    <p:sldId id="279" r:id="rId10"/>
    <p:sldId id="290" r:id="rId11"/>
    <p:sldId id="291" r:id="rId12"/>
    <p:sldId id="293" r:id="rId13"/>
    <p:sldId id="292" r:id="rId14"/>
    <p:sldId id="289" r:id="rId15"/>
    <p:sldId id="280" r:id="rId16"/>
    <p:sldId id="259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1B966-11A0-CE4F-B610-02E392012F74}" v="2" dt="2022-07-01T03:24:28.245"/>
  </p1510:revLst>
</p1510:revInfo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3" autoAdjust="0"/>
    <p:restoredTop sz="95153"/>
  </p:normalViewPr>
  <p:slideViewPr>
    <p:cSldViewPr>
      <p:cViewPr varScale="1">
        <p:scale>
          <a:sx n="95" d="100"/>
          <a:sy n="95" d="100"/>
        </p:scale>
        <p:origin x="744" y="1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ayami Kurayami" userId="cf86d4f74176d0bb" providerId="LiveId" clId="{B9427DEA-EC99-2145-A834-65FF337B9380}"/>
    <pc:docChg chg="modSld">
      <pc:chgData name="Kurayami Kurayami" userId="cf86d4f74176d0bb" providerId="LiveId" clId="{B9427DEA-EC99-2145-A834-65FF337B9380}" dt="2021-10-29T09:43:23.806" v="271" actId="207"/>
      <pc:docMkLst>
        <pc:docMk/>
      </pc:docMkLst>
      <pc:sldChg chg="modSp mod">
        <pc:chgData name="Kurayami Kurayami" userId="cf86d4f74176d0bb" providerId="LiveId" clId="{B9427DEA-EC99-2145-A834-65FF337B9380}" dt="2021-10-29T09:07:09.197" v="7" actId="14100"/>
        <pc:sldMkLst>
          <pc:docMk/>
          <pc:sldMk cId="2709077978" sldId="259"/>
        </pc:sldMkLst>
        <pc:spChg chg="mod">
          <ac:chgData name="Kurayami Kurayami" userId="cf86d4f74176d0bb" providerId="LiveId" clId="{B9427DEA-EC99-2145-A834-65FF337B9380}" dt="2021-10-29T09:07:09.197" v="7" actId="14100"/>
          <ac:spMkLst>
            <pc:docMk/>
            <pc:sldMk cId="2709077978" sldId="259"/>
            <ac:spMk id="4" creationId="{00000000-0000-0000-0000-000000000000}"/>
          </ac:spMkLst>
        </pc:spChg>
      </pc:sldChg>
      <pc:sldChg chg="modSp mod">
        <pc:chgData name="Kurayami Kurayami" userId="cf86d4f74176d0bb" providerId="LiveId" clId="{B9427DEA-EC99-2145-A834-65FF337B9380}" dt="2021-10-29T09:33:49.469" v="169" actId="404"/>
        <pc:sldMkLst>
          <pc:docMk/>
          <pc:sldMk cId="2361105425" sldId="279"/>
        </pc:sldMkLst>
        <pc:spChg chg="mod">
          <ac:chgData name="Kurayami Kurayami" userId="cf86d4f74176d0bb" providerId="LiveId" clId="{B9427DEA-EC99-2145-A834-65FF337B9380}" dt="2021-10-29T09:33:49.469" v="169" actId="404"/>
          <ac:spMkLst>
            <pc:docMk/>
            <pc:sldMk cId="2361105425" sldId="279"/>
            <ac:spMk id="2" creationId="{D69564F4-8B10-C64E-9CE6-60BA9D73DFE3}"/>
          </ac:spMkLst>
        </pc:spChg>
        <pc:spChg chg="mod">
          <ac:chgData name="Kurayami Kurayami" userId="cf86d4f74176d0bb" providerId="LiveId" clId="{B9427DEA-EC99-2145-A834-65FF337B9380}" dt="2021-10-29T09:32:48.652" v="145" actId="1076"/>
          <ac:spMkLst>
            <pc:docMk/>
            <pc:sldMk cId="2361105425" sldId="279"/>
            <ac:spMk id="14" creationId="{00000000-0000-0000-0000-000000000000}"/>
          </ac:spMkLst>
        </pc:spChg>
      </pc:sldChg>
      <pc:sldChg chg="modSp">
        <pc:chgData name="Kurayami Kurayami" userId="cf86d4f74176d0bb" providerId="LiveId" clId="{B9427DEA-EC99-2145-A834-65FF337B9380}" dt="2021-10-29T09:43:23.806" v="271" actId="207"/>
        <pc:sldMkLst>
          <pc:docMk/>
          <pc:sldMk cId="1361034379" sldId="280"/>
        </pc:sldMkLst>
        <pc:spChg chg="mod">
          <ac:chgData name="Kurayami Kurayami" userId="cf86d4f74176d0bb" providerId="LiveId" clId="{B9427DEA-EC99-2145-A834-65FF337B9380}" dt="2021-10-29T09:43:23.806" v="271" actId="207"/>
          <ac:spMkLst>
            <pc:docMk/>
            <pc:sldMk cId="1361034379" sldId="280"/>
            <ac:spMk id="15" creationId="{00000000-0000-0000-0000-000000000000}"/>
          </ac:spMkLst>
        </pc:spChg>
      </pc:sldChg>
      <pc:sldChg chg="modSp mod">
        <pc:chgData name="Kurayami Kurayami" userId="cf86d4f74176d0bb" providerId="LiveId" clId="{B9427DEA-EC99-2145-A834-65FF337B9380}" dt="2021-10-29T09:23:30" v="15" actId="1076"/>
        <pc:sldMkLst>
          <pc:docMk/>
          <pc:sldMk cId="3111095382" sldId="283"/>
        </pc:sldMkLst>
        <pc:spChg chg="mod">
          <ac:chgData name="Kurayami Kurayami" userId="cf86d4f74176d0bb" providerId="LiveId" clId="{B9427DEA-EC99-2145-A834-65FF337B9380}" dt="2021-10-29T09:23:30" v="15" actId="1076"/>
          <ac:spMkLst>
            <pc:docMk/>
            <pc:sldMk cId="3111095382" sldId="283"/>
            <ac:spMk id="3" creationId="{B4622F97-44D5-8D42-8D54-2494ACA2AA9A}"/>
          </ac:spMkLst>
        </pc:spChg>
      </pc:sldChg>
      <pc:sldChg chg="modSp mod">
        <pc:chgData name="Kurayami Kurayami" userId="cf86d4f74176d0bb" providerId="LiveId" clId="{B9427DEA-EC99-2145-A834-65FF337B9380}" dt="2021-10-29T09:24:12.136" v="16" actId="207"/>
        <pc:sldMkLst>
          <pc:docMk/>
          <pc:sldMk cId="1700155214" sldId="284"/>
        </pc:sldMkLst>
        <pc:spChg chg="mod">
          <ac:chgData name="Kurayami Kurayami" userId="cf86d4f74176d0bb" providerId="LiveId" clId="{B9427DEA-EC99-2145-A834-65FF337B9380}" dt="2021-10-29T09:24:12.136" v="16" actId="207"/>
          <ac:spMkLst>
            <pc:docMk/>
            <pc:sldMk cId="1700155214" sldId="284"/>
            <ac:spMk id="2" creationId="{3AFCA3D7-E41F-3A44-A4DB-747644F892C8}"/>
          </ac:spMkLst>
        </pc:spChg>
      </pc:sldChg>
      <pc:sldChg chg="addSp delSp modSp mod">
        <pc:chgData name="Kurayami Kurayami" userId="cf86d4f74176d0bb" providerId="LiveId" clId="{B9427DEA-EC99-2145-A834-65FF337B9380}" dt="2021-10-29T09:26:29.134" v="34"/>
        <pc:sldMkLst>
          <pc:docMk/>
          <pc:sldMk cId="4080566354" sldId="285"/>
        </pc:sldMkLst>
        <pc:spChg chg="add del mod">
          <ac:chgData name="Kurayami Kurayami" userId="cf86d4f74176d0bb" providerId="LiveId" clId="{B9427DEA-EC99-2145-A834-65FF337B9380}" dt="2021-10-29T09:26:29.134" v="34"/>
          <ac:spMkLst>
            <pc:docMk/>
            <pc:sldMk cId="4080566354" sldId="285"/>
            <ac:spMk id="2" creationId="{662FC23C-62B5-D44A-822E-5BCDD23E9457}"/>
          </ac:spMkLst>
        </pc:spChg>
        <pc:spChg chg="add mod">
          <ac:chgData name="Kurayami Kurayami" userId="cf86d4f74176d0bb" providerId="LiveId" clId="{B9427DEA-EC99-2145-A834-65FF337B9380}" dt="2021-10-29T09:26:21.171" v="32" actId="403"/>
          <ac:spMkLst>
            <pc:docMk/>
            <pc:sldMk cId="4080566354" sldId="285"/>
            <ac:spMk id="3" creationId="{702D702F-E97D-E641-BE04-B28B44D6ABE6}"/>
          </ac:spMkLst>
        </pc:spChg>
      </pc:sldChg>
      <pc:sldChg chg="addSp modSp mod">
        <pc:chgData name="Kurayami Kurayami" userId="cf86d4f74176d0bb" providerId="LiveId" clId="{B9427DEA-EC99-2145-A834-65FF337B9380}" dt="2021-10-29T09:30:08.183" v="96" actId="207"/>
        <pc:sldMkLst>
          <pc:docMk/>
          <pc:sldMk cId="2482100505" sldId="287"/>
        </pc:sldMkLst>
        <pc:spChg chg="mod">
          <ac:chgData name="Kurayami Kurayami" userId="cf86d4f74176d0bb" providerId="LiveId" clId="{B9427DEA-EC99-2145-A834-65FF337B9380}" dt="2021-10-29T09:06:14.219" v="2" actId="1076"/>
          <ac:spMkLst>
            <pc:docMk/>
            <pc:sldMk cId="2482100505" sldId="287"/>
            <ac:spMk id="3" creationId="{383D4118-2749-F34B-AB44-9753013C9019}"/>
          </ac:spMkLst>
        </pc:spChg>
        <pc:spChg chg="add mod">
          <ac:chgData name="Kurayami Kurayami" userId="cf86d4f74176d0bb" providerId="LiveId" clId="{B9427DEA-EC99-2145-A834-65FF337B9380}" dt="2021-10-29T09:29:36.551" v="95" actId="1076"/>
          <ac:spMkLst>
            <pc:docMk/>
            <pc:sldMk cId="2482100505" sldId="287"/>
            <ac:spMk id="4" creationId="{7444CFDD-FBD3-EB40-8A32-BAB1433C365C}"/>
          </ac:spMkLst>
        </pc:spChg>
        <pc:spChg chg="mod">
          <ac:chgData name="Kurayami Kurayami" userId="cf86d4f74176d0bb" providerId="LiveId" clId="{B9427DEA-EC99-2145-A834-65FF337B9380}" dt="2021-10-29T09:30:08.183" v="96" actId="207"/>
          <ac:spMkLst>
            <pc:docMk/>
            <pc:sldMk cId="2482100505" sldId="287"/>
            <ac:spMk id="20" creationId="{00000000-0000-0000-0000-000000000000}"/>
          </ac:spMkLst>
        </pc:spChg>
      </pc:sldChg>
      <pc:sldChg chg="addSp modSp mod">
        <pc:chgData name="Kurayami Kurayami" userId="cf86d4f74176d0bb" providerId="LiveId" clId="{B9427DEA-EC99-2145-A834-65FF337B9380}" dt="2021-10-29T09:32:19.468" v="143" actId="20577"/>
        <pc:sldMkLst>
          <pc:docMk/>
          <pc:sldMk cId="1068571305" sldId="288"/>
        </pc:sldMkLst>
        <pc:spChg chg="mod">
          <ac:chgData name="Kurayami Kurayami" userId="cf86d4f74176d0bb" providerId="LiveId" clId="{B9427DEA-EC99-2145-A834-65FF337B9380}" dt="2021-10-29T09:32:19.468" v="143" actId="20577"/>
          <ac:spMkLst>
            <pc:docMk/>
            <pc:sldMk cId="1068571305" sldId="288"/>
            <ac:spMk id="3" creationId="{339B21BB-3F06-824F-8C77-7481841C4700}"/>
          </ac:spMkLst>
        </pc:spChg>
        <pc:spChg chg="add mod">
          <ac:chgData name="Kurayami Kurayami" userId="cf86d4f74176d0bb" providerId="LiveId" clId="{B9427DEA-EC99-2145-A834-65FF337B9380}" dt="2021-10-29T09:30:56.951" v="120" actId="1076"/>
          <ac:spMkLst>
            <pc:docMk/>
            <pc:sldMk cId="1068571305" sldId="288"/>
            <ac:spMk id="4" creationId="{D97B7816-4D10-4142-9E80-51A97AB08CB2}"/>
          </ac:spMkLst>
        </pc:spChg>
        <pc:picChg chg="mod">
          <ac:chgData name="Kurayami Kurayami" userId="cf86d4f74176d0bb" providerId="LiveId" clId="{B9427DEA-EC99-2145-A834-65FF337B9380}" dt="2021-10-29T09:30:31.425" v="97" actId="1076"/>
          <ac:picMkLst>
            <pc:docMk/>
            <pc:sldMk cId="1068571305" sldId="288"/>
            <ac:picMk id="2" creationId="{00000000-0000-0000-0000-000000000000}"/>
          </ac:picMkLst>
        </pc:picChg>
      </pc:sldChg>
      <pc:sldChg chg="modSp mod">
        <pc:chgData name="Kurayami Kurayami" userId="cf86d4f74176d0bb" providerId="LiveId" clId="{B9427DEA-EC99-2145-A834-65FF337B9380}" dt="2021-10-29T09:42:28.566" v="270" actId="207"/>
        <pc:sldMkLst>
          <pc:docMk/>
          <pc:sldMk cId="708517451" sldId="289"/>
        </pc:sldMkLst>
        <pc:spChg chg="mod">
          <ac:chgData name="Kurayami Kurayami" userId="cf86d4f74176d0bb" providerId="LiveId" clId="{B9427DEA-EC99-2145-A834-65FF337B9380}" dt="2021-10-29T09:42:28.566" v="270" actId="207"/>
          <ac:spMkLst>
            <pc:docMk/>
            <pc:sldMk cId="708517451" sldId="289"/>
            <ac:spMk id="3" creationId="{5C00BD0F-6535-4A42-92F1-8A67E9676729}"/>
          </ac:spMkLst>
        </pc:spChg>
        <pc:spChg chg="mod">
          <ac:chgData name="Kurayami Kurayami" userId="cf86d4f74176d0bb" providerId="LiveId" clId="{B9427DEA-EC99-2145-A834-65FF337B9380}" dt="2021-10-29T09:40:20.995" v="233" actId="207"/>
          <ac:spMkLst>
            <pc:docMk/>
            <pc:sldMk cId="708517451" sldId="289"/>
            <ac:spMk id="12" creationId="{00000000-0000-0000-0000-000000000000}"/>
          </ac:spMkLst>
        </pc:spChg>
        <pc:spChg chg="mod">
          <ac:chgData name="Kurayami Kurayami" userId="cf86d4f74176d0bb" providerId="LiveId" clId="{B9427DEA-EC99-2145-A834-65FF337B9380}" dt="2021-10-29T09:40:30.259" v="235" actId="1076"/>
          <ac:spMkLst>
            <pc:docMk/>
            <pc:sldMk cId="708517451" sldId="289"/>
            <ac:spMk id="15" creationId="{00000000-0000-0000-0000-000000000000}"/>
          </ac:spMkLst>
        </pc:spChg>
      </pc:sldChg>
      <pc:sldChg chg="addSp modSp mod">
        <pc:chgData name="Kurayami Kurayami" userId="cf86d4f74176d0bb" providerId="LiveId" clId="{B9427DEA-EC99-2145-A834-65FF337B9380}" dt="2021-10-29T09:35:30.647" v="197" actId="1076"/>
        <pc:sldMkLst>
          <pc:docMk/>
          <pc:sldMk cId="736197387" sldId="290"/>
        </pc:sldMkLst>
        <pc:spChg chg="add mod">
          <ac:chgData name="Kurayami Kurayami" userId="cf86d4f74176d0bb" providerId="LiveId" clId="{B9427DEA-EC99-2145-A834-65FF337B9380}" dt="2021-10-29T09:35:30.647" v="197" actId="1076"/>
          <ac:spMkLst>
            <pc:docMk/>
            <pc:sldMk cId="736197387" sldId="290"/>
            <ac:spMk id="2" creationId="{A684FA04-A39C-C544-B1CC-1CE57C116D2C}"/>
          </ac:spMkLst>
        </pc:spChg>
      </pc:sldChg>
      <pc:sldChg chg="modSp mod">
        <pc:chgData name="Kurayami Kurayami" userId="cf86d4f74176d0bb" providerId="LiveId" clId="{B9427DEA-EC99-2145-A834-65FF337B9380}" dt="2021-10-29T09:36:42.301" v="200" actId="1076"/>
        <pc:sldMkLst>
          <pc:docMk/>
          <pc:sldMk cId="3321187626" sldId="291"/>
        </pc:sldMkLst>
        <pc:spChg chg="mod">
          <ac:chgData name="Kurayami Kurayami" userId="cf86d4f74176d0bb" providerId="LiveId" clId="{B9427DEA-EC99-2145-A834-65FF337B9380}" dt="2021-10-29T09:36:42.301" v="200" actId="1076"/>
          <ac:spMkLst>
            <pc:docMk/>
            <pc:sldMk cId="3321187626" sldId="291"/>
            <ac:spMk id="2" creationId="{98DCB58A-43A1-8248-A8E0-4FD5DE389B8E}"/>
          </ac:spMkLst>
        </pc:spChg>
      </pc:sldChg>
      <pc:sldChg chg="modSp mod">
        <pc:chgData name="Kurayami Kurayami" userId="cf86d4f74176d0bb" providerId="LiveId" clId="{B9427DEA-EC99-2145-A834-65FF337B9380}" dt="2021-10-29T09:40:02.855" v="232" actId="20577"/>
        <pc:sldMkLst>
          <pc:docMk/>
          <pc:sldMk cId="68020077" sldId="292"/>
        </pc:sldMkLst>
        <pc:spChg chg="mod">
          <ac:chgData name="Kurayami Kurayami" userId="cf86d4f74176d0bb" providerId="LiveId" clId="{B9427DEA-EC99-2145-A834-65FF337B9380}" dt="2021-10-29T09:40:02.855" v="232" actId="20577"/>
          <ac:spMkLst>
            <pc:docMk/>
            <pc:sldMk cId="68020077" sldId="292"/>
            <ac:spMk id="2" creationId="{8AE7A0CC-C945-F14C-B750-148177CD51B8}"/>
          </ac:spMkLst>
        </pc:spChg>
        <pc:spChg chg="mod">
          <ac:chgData name="Kurayami Kurayami" userId="cf86d4f74176d0bb" providerId="LiveId" clId="{B9427DEA-EC99-2145-A834-65FF337B9380}" dt="2021-10-29T09:39:00.578" v="202" actId="1076"/>
          <ac:spMkLst>
            <pc:docMk/>
            <pc:sldMk cId="68020077" sldId="292"/>
            <ac:spMk id="15" creationId="{00000000-0000-0000-0000-000000000000}"/>
          </ac:spMkLst>
        </pc:spChg>
        <pc:picChg chg="mod">
          <ac:chgData name="Kurayami Kurayami" userId="cf86d4f74176d0bb" providerId="LiveId" clId="{B9427DEA-EC99-2145-A834-65FF337B9380}" dt="2021-10-29T09:39:08.391" v="203" actId="1076"/>
          <ac:picMkLst>
            <pc:docMk/>
            <pc:sldMk cId="68020077" sldId="292"/>
            <ac:picMk id="3" creationId="{00000000-0000-0000-0000-000000000000}"/>
          </ac:picMkLst>
        </pc:picChg>
      </pc:sldChg>
    </pc:docChg>
  </pc:docChgLst>
  <pc:docChgLst>
    <pc:chgData name="Kurayami Kurayami" userId="cf86d4f74176d0bb" providerId="LiveId" clId="{B323922D-7570-EC45-A7A5-54CD57E7E814}"/>
    <pc:docChg chg="custSel modSld">
      <pc:chgData name="Kurayami Kurayami" userId="cf86d4f74176d0bb" providerId="LiveId" clId="{B323922D-7570-EC45-A7A5-54CD57E7E814}" dt="2022-03-09T07:58:02.818" v="19" actId="1076"/>
      <pc:docMkLst>
        <pc:docMk/>
      </pc:docMkLst>
      <pc:sldChg chg="addSp modSp mod">
        <pc:chgData name="Kurayami Kurayami" userId="cf86d4f74176d0bb" providerId="LiveId" clId="{B323922D-7570-EC45-A7A5-54CD57E7E814}" dt="2022-03-09T07:58:02.818" v="19" actId="1076"/>
        <pc:sldMkLst>
          <pc:docMk/>
          <pc:sldMk cId="2411675454" sldId="286"/>
        </pc:sldMkLst>
        <pc:spChg chg="add mod">
          <ac:chgData name="Kurayami Kurayami" userId="cf86d4f74176d0bb" providerId="LiveId" clId="{B323922D-7570-EC45-A7A5-54CD57E7E814}" dt="2022-03-09T07:58:02.818" v="19" actId="1076"/>
          <ac:spMkLst>
            <pc:docMk/>
            <pc:sldMk cId="2411675454" sldId="286"/>
            <ac:spMk id="13" creationId="{922597A4-A7C1-AF4B-B95A-9675845277FA}"/>
          </ac:spMkLst>
        </pc:spChg>
      </pc:sldChg>
      <pc:sldChg chg="addSp delSp modSp mod">
        <pc:chgData name="Kurayami Kurayami" userId="cf86d4f74176d0bb" providerId="LiveId" clId="{B323922D-7570-EC45-A7A5-54CD57E7E814}" dt="2022-03-08T09:06:50.173" v="17" actId="478"/>
        <pc:sldMkLst>
          <pc:docMk/>
          <pc:sldMk cId="2482100505" sldId="287"/>
        </pc:sldMkLst>
        <pc:spChg chg="mod">
          <ac:chgData name="Kurayami Kurayami" userId="cf86d4f74176d0bb" providerId="LiveId" clId="{B323922D-7570-EC45-A7A5-54CD57E7E814}" dt="2022-03-08T09:03:56.570" v="14" actId="1076"/>
          <ac:spMkLst>
            <pc:docMk/>
            <pc:sldMk cId="2482100505" sldId="287"/>
            <ac:spMk id="3" creationId="{383D4118-2749-F34B-AB44-9753013C9019}"/>
          </ac:spMkLst>
        </pc:spChg>
        <pc:spChg chg="del">
          <ac:chgData name="Kurayami Kurayami" userId="cf86d4f74176d0bb" providerId="LiveId" clId="{B323922D-7570-EC45-A7A5-54CD57E7E814}" dt="2022-03-08T09:06:50.173" v="17" actId="478"/>
          <ac:spMkLst>
            <pc:docMk/>
            <pc:sldMk cId="2482100505" sldId="287"/>
            <ac:spMk id="4" creationId="{7444CFDD-FBD3-EB40-8A32-BAB1433C365C}"/>
          </ac:spMkLst>
        </pc:spChg>
        <pc:spChg chg="add del mod">
          <ac:chgData name="Kurayami Kurayami" userId="cf86d4f74176d0bb" providerId="LiveId" clId="{B323922D-7570-EC45-A7A5-54CD57E7E814}" dt="2022-03-08T09:04:01.437" v="16"/>
          <ac:spMkLst>
            <pc:docMk/>
            <pc:sldMk cId="2482100505" sldId="287"/>
            <ac:spMk id="5" creationId="{B2D442ED-BE36-0440-B1AE-EDCF838300C4}"/>
          </ac:spMkLst>
        </pc:spChg>
        <pc:spChg chg="add del mod">
          <ac:chgData name="Kurayami Kurayami" userId="cf86d4f74176d0bb" providerId="LiveId" clId="{B323922D-7570-EC45-A7A5-54CD57E7E814}" dt="2022-03-08T09:02:53.117" v="3" actId="767"/>
          <ac:spMkLst>
            <pc:docMk/>
            <pc:sldMk cId="2482100505" sldId="287"/>
            <ac:spMk id="6" creationId="{FC11B58C-0622-B141-BCB7-73AA4EC5CF0E}"/>
          </ac:spMkLst>
        </pc:spChg>
        <pc:spChg chg="add mod">
          <ac:chgData name="Kurayami Kurayami" userId="cf86d4f74176d0bb" providerId="LiveId" clId="{B323922D-7570-EC45-A7A5-54CD57E7E814}" dt="2022-03-08T09:03:10.240" v="7" actId="1076"/>
          <ac:spMkLst>
            <pc:docMk/>
            <pc:sldMk cId="2482100505" sldId="287"/>
            <ac:spMk id="7" creationId="{863E893A-E793-3741-BAF8-36FF1C988DED}"/>
          </ac:spMkLst>
        </pc:spChg>
        <pc:spChg chg="mod">
          <ac:chgData name="Kurayami Kurayami" userId="cf86d4f74176d0bb" providerId="LiveId" clId="{B323922D-7570-EC45-A7A5-54CD57E7E814}" dt="2022-03-08T09:02:47.345" v="1"/>
          <ac:spMkLst>
            <pc:docMk/>
            <pc:sldMk cId="2482100505" sldId="287"/>
            <ac:spMk id="16" creationId="{00000000-0000-0000-0000-000000000000}"/>
          </ac:spMkLst>
        </pc:spChg>
        <pc:picChg chg="mod">
          <ac:chgData name="Kurayami Kurayami" userId="cf86d4f74176d0bb" providerId="LiveId" clId="{B323922D-7570-EC45-A7A5-54CD57E7E814}" dt="2022-03-08T09:03:12.555" v="8" actId="1076"/>
          <ac:picMkLst>
            <pc:docMk/>
            <pc:sldMk cId="2482100505" sldId="287"/>
            <ac:picMk id="2" creationId="{00000000-0000-0000-0000-000000000000}"/>
          </ac:picMkLst>
        </pc:picChg>
      </pc:sldChg>
    </pc:docChg>
  </pc:docChgLst>
  <pc:docChgLst>
    <pc:chgData name="Kurayami Kurayami" userId="cf86d4f74176d0bb" providerId="LiveId" clId="{27B1B966-11A0-CE4F-B610-02E392012F74}"/>
    <pc:docChg chg="modSld">
      <pc:chgData name="Kurayami Kurayami" userId="cf86d4f74176d0bb" providerId="LiveId" clId="{27B1B966-11A0-CE4F-B610-02E392012F74}" dt="2022-07-11T01:28:56.232" v="106" actId="20577"/>
      <pc:docMkLst>
        <pc:docMk/>
      </pc:docMkLst>
      <pc:sldChg chg="modSp mod">
        <pc:chgData name="Kurayami Kurayami" userId="cf86d4f74176d0bb" providerId="LiveId" clId="{27B1B966-11A0-CE4F-B610-02E392012F74}" dt="2022-07-11T01:28:56.232" v="106" actId="20577"/>
        <pc:sldMkLst>
          <pc:docMk/>
          <pc:sldMk cId="1361034379" sldId="280"/>
        </pc:sldMkLst>
        <pc:spChg chg="mod">
          <ac:chgData name="Kurayami Kurayami" userId="cf86d4f74176d0bb" providerId="LiveId" clId="{27B1B966-11A0-CE4F-B610-02E392012F74}" dt="2022-07-11T01:28:56.232" v="106" actId="20577"/>
          <ac:spMkLst>
            <pc:docMk/>
            <pc:sldMk cId="1361034379" sldId="280"/>
            <ac:spMk id="3" creationId="{B61C9239-17AE-0741-903D-2549179AD3E4}"/>
          </ac:spMkLst>
        </pc:spChg>
      </pc:sldChg>
      <pc:sldChg chg="modSp mod">
        <pc:chgData name="Kurayami Kurayami" userId="cf86d4f74176d0bb" providerId="LiveId" clId="{27B1B966-11A0-CE4F-B610-02E392012F74}" dt="2022-07-01T03:12:45.703" v="1" actId="1076"/>
        <pc:sldMkLst>
          <pc:docMk/>
          <pc:sldMk cId="3111095382" sldId="283"/>
        </pc:sldMkLst>
        <pc:spChg chg="mod">
          <ac:chgData name="Kurayami Kurayami" userId="cf86d4f74176d0bb" providerId="LiveId" clId="{27B1B966-11A0-CE4F-B610-02E392012F74}" dt="2022-07-01T03:12:45.703" v="1" actId="1076"/>
          <ac:spMkLst>
            <pc:docMk/>
            <pc:sldMk cId="3111095382" sldId="283"/>
            <ac:spMk id="3" creationId="{B4622F97-44D5-8D42-8D54-2494ACA2AA9A}"/>
          </ac:spMkLst>
        </pc:spChg>
      </pc:sldChg>
      <pc:sldChg chg="addSp delSp modSp mod">
        <pc:chgData name="Kurayami Kurayami" userId="cf86d4f74176d0bb" providerId="LiveId" clId="{27B1B966-11A0-CE4F-B610-02E392012F74}" dt="2022-07-01T03:21:50.431" v="8"/>
        <pc:sldMkLst>
          <pc:docMk/>
          <pc:sldMk cId="1700155214" sldId="284"/>
        </pc:sldMkLst>
        <pc:spChg chg="mod">
          <ac:chgData name="Kurayami Kurayami" userId="cf86d4f74176d0bb" providerId="LiveId" clId="{27B1B966-11A0-CE4F-B610-02E392012F74}" dt="2022-07-01T03:18:59.796" v="4" actId="1076"/>
          <ac:spMkLst>
            <pc:docMk/>
            <pc:sldMk cId="1700155214" sldId="284"/>
            <ac:spMk id="2" creationId="{3AFCA3D7-E41F-3A44-A4DB-747644F892C8}"/>
          </ac:spMkLst>
        </pc:spChg>
        <pc:spChg chg="add del mod">
          <ac:chgData name="Kurayami Kurayami" userId="cf86d4f74176d0bb" providerId="LiveId" clId="{27B1B966-11A0-CE4F-B610-02E392012F74}" dt="2022-07-01T03:21:50.431" v="8"/>
          <ac:spMkLst>
            <pc:docMk/>
            <pc:sldMk cId="1700155214" sldId="284"/>
            <ac:spMk id="3" creationId="{48794A4E-47FC-F633-542A-6A2A6ED5BA23}"/>
          </ac:spMkLst>
        </pc:spChg>
      </pc:sldChg>
      <pc:sldChg chg="modSp mod">
        <pc:chgData name="Kurayami Kurayami" userId="cf86d4f74176d0bb" providerId="LiveId" clId="{27B1B966-11A0-CE4F-B610-02E392012F74}" dt="2022-07-01T03:21:46.995" v="6" actId="255"/>
        <pc:sldMkLst>
          <pc:docMk/>
          <pc:sldMk cId="4080566354" sldId="285"/>
        </pc:sldMkLst>
        <pc:spChg chg="mod">
          <ac:chgData name="Kurayami Kurayami" userId="cf86d4f74176d0bb" providerId="LiveId" clId="{27B1B966-11A0-CE4F-B610-02E392012F74}" dt="2022-07-01T03:21:46.995" v="6" actId="255"/>
          <ac:spMkLst>
            <pc:docMk/>
            <pc:sldMk cId="4080566354" sldId="285"/>
            <ac:spMk id="3" creationId="{702D702F-E97D-E641-BE04-B28B44D6ABE6}"/>
          </ac:spMkLst>
        </pc:spChg>
      </pc:sldChg>
      <pc:sldChg chg="addSp modSp mod">
        <pc:chgData name="Kurayami Kurayami" userId="cf86d4f74176d0bb" providerId="LiveId" clId="{27B1B966-11A0-CE4F-B610-02E392012F74}" dt="2022-07-01T03:24:41.556" v="20" actId="1076"/>
        <pc:sldMkLst>
          <pc:docMk/>
          <pc:sldMk cId="2411675454" sldId="286"/>
        </pc:sldMkLst>
        <pc:spChg chg="mod">
          <ac:chgData name="Kurayami Kurayami" userId="cf86d4f74176d0bb" providerId="LiveId" clId="{27B1B966-11A0-CE4F-B610-02E392012F74}" dt="2022-07-01T03:24:24.873" v="9" actId="1076"/>
          <ac:spMkLst>
            <pc:docMk/>
            <pc:sldMk cId="2411675454" sldId="286"/>
            <ac:spMk id="13" creationId="{922597A4-A7C1-AF4B-B95A-9675845277FA}"/>
          </ac:spMkLst>
        </pc:spChg>
        <pc:spChg chg="add mod">
          <ac:chgData name="Kurayami Kurayami" userId="cf86d4f74176d0bb" providerId="LiveId" clId="{27B1B966-11A0-CE4F-B610-02E392012F74}" dt="2022-07-01T03:24:41.556" v="20" actId="1076"/>
          <ac:spMkLst>
            <pc:docMk/>
            <pc:sldMk cId="2411675454" sldId="286"/>
            <ac:spMk id="14" creationId="{42C3BDD0-478C-CF37-2545-8F1A46D28433}"/>
          </ac:spMkLst>
        </pc:spChg>
      </pc:sldChg>
      <pc:sldChg chg="modSp mod">
        <pc:chgData name="Kurayami Kurayami" userId="cf86d4f74176d0bb" providerId="LiveId" clId="{27B1B966-11A0-CE4F-B610-02E392012F74}" dt="2022-07-01T03:29:10.287" v="36" actId="207"/>
        <pc:sldMkLst>
          <pc:docMk/>
          <pc:sldMk cId="2482100505" sldId="287"/>
        </pc:sldMkLst>
        <pc:spChg chg="mod">
          <ac:chgData name="Kurayami Kurayami" userId="cf86d4f74176d0bb" providerId="LiveId" clId="{27B1B966-11A0-CE4F-B610-02E392012F74}" dt="2022-07-01T03:29:10.287" v="36" actId="207"/>
          <ac:spMkLst>
            <pc:docMk/>
            <pc:sldMk cId="2482100505" sldId="287"/>
            <ac:spMk id="3" creationId="{383D4118-2749-F34B-AB44-9753013C9019}"/>
          </ac:spMkLst>
        </pc:spChg>
        <pc:spChg chg="mod">
          <ac:chgData name="Kurayami Kurayami" userId="cf86d4f74176d0bb" providerId="LiveId" clId="{27B1B966-11A0-CE4F-B610-02E392012F74}" dt="2022-07-01T03:28:42.338" v="34" actId="255"/>
          <ac:spMkLst>
            <pc:docMk/>
            <pc:sldMk cId="2482100505" sldId="287"/>
            <ac:spMk id="7" creationId="{863E893A-E793-3741-BAF8-36FF1C988DED}"/>
          </ac:spMkLst>
        </pc:spChg>
      </pc:sldChg>
      <pc:sldChg chg="modSp mod">
        <pc:chgData name="Kurayami Kurayami" userId="cf86d4f74176d0bb" providerId="LiveId" clId="{27B1B966-11A0-CE4F-B610-02E392012F74}" dt="2022-07-01T03:31:16.059" v="77" actId="20577"/>
        <pc:sldMkLst>
          <pc:docMk/>
          <pc:sldMk cId="1068571305" sldId="288"/>
        </pc:sldMkLst>
        <pc:spChg chg="mod">
          <ac:chgData name="Kurayami Kurayami" userId="cf86d4f74176d0bb" providerId="LiveId" clId="{27B1B966-11A0-CE4F-B610-02E392012F74}" dt="2022-07-01T03:31:16.059" v="77" actId="20577"/>
          <ac:spMkLst>
            <pc:docMk/>
            <pc:sldMk cId="1068571305" sldId="288"/>
            <ac:spMk id="3" creationId="{339B21BB-3F06-824F-8C77-7481841C4700}"/>
          </ac:spMkLst>
        </pc:spChg>
        <pc:spChg chg="mod">
          <ac:chgData name="Kurayami Kurayami" userId="cf86d4f74176d0bb" providerId="LiveId" clId="{27B1B966-11A0-CE4F-B610-02E392012F74}" dt="2022-07-01T03:30:16.414" v="40" actId="1076"/>
          <ac:spMkLst>
            <pc:docMk/>
            <pc:sldMk cId="1068571305" sldId="288"/>
            <ac:spMk id="4" creationId="{D97B7816-4D10-4142-9E80-51A97AB08CB2}"/>
          </ac:spMkLst>
        </pc:spChg>
      </pc:sldChg>
    </pc:docChg>
  </pc:docChgLst>
  <pc:docChgLst>
    <pc:chgData name="Kurayami Kurayami" userId="cf86d4f74176d0bb" providerId="LiveId" clId="{713BE00E-B0BB-354E-9B7F-29B45E83503A}"/>
    <pc:docChg chg="custSel modSld">
      <pc:chgData name="Kurayami Kurayami" userId="cf86d4f74176d0bb" providerId="LiveId" clId="{713BE00E-B0BB-354E-9B7F-29B45E83503A}" dt="2021-08-25T08:49:57.308" v="397" actId="1076"/>
      <pc:docMkLst>
        <pc:docMk/>
      </pc:docMkLst>
      <pc:sldChg chg="addSp modSp mod">
        <pc:chgData name="Kurayami Kurayami" userId="cf86d4f74176d0bb" providerId="LiveId" clId="{713BE00E-B0BB-354E-9B7F-29B45E83503A}" dt="2021-08-25T08:40:14.140" v="273" actId="1076"/>
        <pc:sldMkLst>
          <pc:docMk/>
          <pc:sldMk cId="2361105425" sldId="279"/>
        </pc:sldMkLst>
        <pc:spChg chg="add mod">
          <ac:chgData name="Kurayami Kurayami" userId="cf86d4f74176d0bb" providerId="LiveId" clId="{713BE00E-B0BB-354E-9B7F-29B45E83503A}" dt="2021-08-25T08:40:14.140" v="273" actId="1076"/>
          <ac:spMkLst>
            <pc:docMk/>
            <pc:sldMk cId="2361105425" sldId="279"/>
            <ac:spMk id="2" creationId="{D69564F4-8B10-C64E-9CE6-60BA9D73DFE3}"/>
          </ac:spMkLst>
        </pc:spChg>
      </pc:sldChg>
      <pc:sldChg chg="addSp modSp mod">
        <pc:chgData name="Kurayami Kurayami" userId="cf86d4f74176d0bb" providerId="LiveId" clId="{713BE00E-B0BB-354E-9B7F-29B45E83503A}" dt="2021-08-25T08:49:57.308" v="397" actId="1076"/>
        <pc:sldMkLst>
          <pc:docMk/>
          <pc:sldMk cId="1361034379" sldId="280"/>
        </pc:sldMkLst>
        <pc:spChg chg="add mod">
          <ac:chgData name="Kurayami Kurayami" userId="cf86d4f74176d0bb" providerId="LiveId" clId="{713BE00E-B0BB-354E-9B7F-29B45E83503A}" dt="2021-08-25T08:49:57.308" v="397" actId="1076"/>
          <ac:spMkLst>
            <pc:docMk/>
            <pc:sldMk cId="1361034379" sldId="280"/>
            <ac:spMk id="3" creationId="{B61C9239-17AE-0741-903D-2549179AD3E4}"/>
          </ac:spMkLst>
        </pc:spChg>
      </pc:sldChg>
      <pc:sldChg chg="addSp modSp mod">
        <pc:chgData name="Kurayami Kurayami" userId="cf86d4f74176d0bb" providerId="LiveId" clId="{713BE00E-B0BB-354E-9B7F-29B45E83503A}" dt="2021-08-25T08:27:10.841" v="73" actId="403"/>
        <pc:sldMkLst>
          <pc:docMk/>
          <pc:sldMk cId="3111095382" sldId="283"/>
        </pc:sldMkLst>
        <pc:spChg chg="add mod">
          <ac:chgData name="Kurayami Kurayami" userId="cf86d4f74176d0bb" providerId="LiveId" clId="{713BE00E-B0BB-354E-9B7F-29B45E83503A}" dt="2021-08-25T08:27:10.841" v="73" actId="403"/>
          <ac:spMkLst>
            <pc:docMk/>
            <pc:sldMk cId="3111095382" sldId="283"/>
            <ac:spMk id="3" creationId="{B4622F97-44D5-8D42-8D54-2494ACA2AA9A}"/>
          </ac:spMkLst>
        </pc:spChg>
        <pc:picChg chg="mod">
          <ac:chgData name="Kurayami Kurayami" userId="cf86d4f74176d0bb" providerId="LiveId" clId="{713BE00E-B0BB-354E-9B7F-29B45E83503A}" dt="2021-08-25T08:25:05.713" v="8" actId="1076"/>
          <ac:picMkLst>
            <pc:docMk/>
            <pc:sldMk cId="3111095382" sldId="283"/>
            <ac:picMk id="2" creationId="{00000000-0000-0000-0000-000000000000}"/>
          </ac:picMkLst>
        </pc:picChg>
      </pc:sldChg>
      <pc:sldChg chg="addSp modSp mod">
        <pc:chgData name="Kurayami Kurayami" userId="cf86d4f74176d0bb" providerId="LiveId" clId="{713BE00E-B0BB-354E-9B7F-29B45E83503A}" dt="2021-08-25T08:29:22.144" v="124" actId="1076"/>
        <pc:sldMkLst>
          <pc:docMk/>
          <pc:sldMk cId="1700155214" sldId="284"/>
        </pc:sldMkLst>
        <pc:spChg chg="add mod">
          <ac:chgData name="Kurayami Kurayami" userId="cf86d4f74176d0bb" providerId="LiveId" clId="{713BE00E-B0BB-354E-9B7F-29B45E83503A}" dt="2021-08-25T08:29:22.144" v="124" actId="1076"/>
          <ac:spMkLst>
            <pc:docMk/>
            <pc:sldMk cId="1700155214" sldId="284"/>
            <ac:spMk id="2" creationId="{3AFCA3D7-E41F-3A44-A4DB-747644F892C8}"/>
          </ac:spMkLst>
        </pc:spChg>
        <pc:spChg chg="mod">
          <ac:chgData name="Kurayami Kurayami" userId="cf86d4f74176d0bb" providerId="LiveId" clId="{713BE00E-B0BB-354E-9B7F-29B45E83503A}" dt="2021-08-25T08:28:07.089" v="80" actId="20577"/>
          <ac:spMkLst>
            <pc:docMk/>
            <pc:sldMk cId="1700155214" sldId="284"/>
            <ac:spMk id="20" creationId="{00000000-0000-0000-0000-000000000000}"/>
          </ac:spMkLst>
        </pc:spChg>
        <pc:spChg chg="mod">
          <ac:chgData name="Kurayami Kurayami" userId="cf86d4f74176d0bb" providerId="LiveId" clId="{713BE00E-B0BB-354E-9B7F-29B45E83503A}" dt="2021-08-25T08:23:47.327" v="2" actId="20577"/>
          <ac:spMkLst>
            <pc:docMk/>
            <pc:sldMk cId="1700155214" sldId="284"/>
            <ac:spMk id="23" creationId="{00000000-0000-0000-0000-000000000000}"/>
          </ac:spMkLst>
        </pc:spChg>
      </pc:sldChg>
      <pc:sldChg chg="modSp">
        <pc:chgData name="Kurayami Kurayami" userId="cf86d4f74176d0bb" providerId="LiveId" clId="{713BE00E-B0BB-354E-9B7F-29B45E83503A}" dt="2021-08-25T08:24:01.515" v="3"/>
        <pc:sldMkLst>
          <pc:docMk/>
          <pc:sldMk cId="4080566354" sldId="285"/>
        </pc:sldMkLst>
        <pc:spChg chg="mod">
          <ac:chgData name="Kurayami Kurayami" userId="cf86d4f74176d0bb" providerId="LiveId" clId="{713BE00E-B0BB-354E-9B7F-29B45E83503A}" dt="2021-08-25T08:24:01.515" v="3"/>
          <ac:spMkLst>
            <pc:docMk/>
            <pc:sldMk cId="4080566354" sldId="285"/>
            <ac:spMk id="23" creationId="{00000000-0000-0000-0000-000000000000}"/>
          </ac:spMkLst>
        </pc:spChg>
      </pc:sldChg>
      <pc:sldChg chg="modSp">
        <pc:chgData name="Kurayami Kurayami" userId="cf86d4f74176d0bb" providerId="LiveId" clId="{713BE00E-B0BB-354E-9B7F-29B45E83503A}" dt="2021-08-25T08:24:14.077" v="4"/>
        <pc:sldMkLst>
          <pc:docMk/>
          <pc:sldMk cId="2411675454" sldId="286"/>
        </pc:sldMkLst>
        <pc:spChg chg="mod">
          <ac:chgData name="Kurayami Kurayami" userId="cf86d4f74176d0bb" providerId="LiveId" clId="{713BE00E-B0BB-354E-9B7F-29B45E83503A}" dt="2021-08-25T08:24:14.077" v="4"/>
          <ac:spMkLst>
            <pc:docMk/>
            <pc:sldMk cId="2411675454" sldId="286"/>
            <ac:spMk id="23" creationId="{00000000-0000-0000-0000-000000000000}"/>
          </ac:spMkLst>
        </pc:spChg>
      </pc:sldChg>
      <pc:sldChg chg="addSp modSp mod">
        <pc:chgData name="Kurayami Kurayami" userId="cf86d4f74176d0bb" providerId="LiveId" clId="{713BE00E-B0BB-354E-9B7F-29B45E83503A}" dt="2021-08-25T08:37:51.513" v="218" actId="1076"/>
        <pc:sldMkLst>
          <pc:docMk/>
          <pc:sldMk cId="2482100505" sldId="287"/>
        </pc:sldMkLst>
        <pc:spChg chg="add mod">
          <ac:chgData name="Kurayami Kurayami" userId="cf86d4f74176d0bb" providerId="LiveId" clId="{713BE00E-B0BB-354E-9B7F-29B45E83503A}" dt="2021-08-25T08:37:51.513" v="218" actId="1076"/>
          <ac:spMkLst>
            <pc:docMk/>
            <pc:sldMk cId="2482100505" sldId="287"/>
            <ac:spMk id="3" creationId="{383D4118-2749-F34B-AB44-9753013C9019}"/>
          </ac:spMkLst>
        </pc:spChg>
        <pc:spChg chg="mod">
          <ac:chgData name="Kurayami Kurayami" userId="cf86d4f74176d0bb" providerId="LiveId" clId="{713BE00E-B0BB-354E-9B7F-29B45E83503A}" dt="2021-08-25T08:24:30.220" v="5"/>
          <ac:spMkLst>
            <pc:docMk/>
            <pc:sldMk cId="2482100505" sldId="287"/>
            <ac:spMk id="23" creationId="{00000000-0000-0000-0000-000000000000}"/>
          </ac:spMkLst>
        </pc:spChg>
      </pc:sldChg>
      <pc:sldChg chg="addSp modSp mod">
        <pc:chgData name="Kurayami Kurayami" userId="cf86d4f74176d0bb" providerId="LiveId" clId="{713BE00E-B0BB-354E-9B7F-29B45E83503A}" dt="2021-08-25T08:39:09.107" v="240" actId="403"/>
        <pc:sldMkLst>
          <pc:docMk/>
          <pc:sldMk cId="1068571305" sldId="288"/>
        </pc:sldMkLst>
        <pc:spChg chg="add mod">
          <ac:chgData name="Kurayami Kurayami" userId="cf86d4f74176d0bb" providerId="LiveId" clId="{713BE00E-B0BB-354E-9B7F-29B45E83503A}" dt="2021-08-25T08:39:09.107" v="240" actId="403"/>
          <ac:spMkLst>
            <pc:docMk/>
            <pc:sldMk cId="1068571305" sldId="288"/>
            <ac:spMk id="3" creationId="{339B21BB-3F06-824F-8C77-7481841C4700}"/>
          </ac:spMkLst>
        </pc:spChg>
        <pc:spChg chg="mod">
          <ac:chgData name="Kurayami Kurayami" userId="cf86d4f74176d0bb" providerId="LiveId" clId="{713BE00E-B0BB-354E-9B7F-29B45E83503A}" dt="2021-08-25T08:24:45.885" v="6"/>
          <ac:spMkLst>
            <pc:docMk/>
            <pc:sldMk cId="1068571305" sldId="288"/>
            <ac:spMk id="23" creationId="{00000000-0000-0000-0000-000000000000}"/>
          </ac:spMkLst>
        </pc:spChg>
      </pc:sldChg>
      <pc:sldChg chg="addSp modSp mod">
        <pc:chgData name="Kurayami Kurayami" userId="cf86d4f74176d0bb" providerId="LiveId" clId="{713BE00E-B0BB-354E-9B7F-29B45E83503A}" dt="2021-08-25T08:49:05.210" v="355" actId="1076"/>
        <pc:sldMkLst>
          <pc:docMk/>
          <pc:sldMk cId="708517451" sldId="289"/>
        </pc:sldMkLst>
        <pc:spChg chg="add mod">
          <ac:chgData name="Kurayami Kurayami" userId="cf86d4f74176d0bb" providerId="LiveId" clId="{713BE00E-B0BB-354E-9B7F-29B45E83503A}" dt="2021-08-25T08:49:05.210" v="355" actId="1076"/>
          <ac:spMkLst>
            <pc:docMk/>
            <pc:sldMk cId="708517451" sldId="289"/>
            <ac:spMk id="3" creationId="{5C00BD0F-6535-4A42-92F1-8A67E9676729}"/>
          </ac:spMkLst>
        </pc:spChg>
      </pc:sldChg>
      <pc:sldChg chg="modSp mod">
        <pc:chgData name="Kurayami Kurayami" userId="cf86d4f74176d0bb" providerId="LiveId" clId="{713BE00E-B0BB-354E-9B7F-29B45E83503A}" dt="2021-08-25T08:41:27.446" v="274" actId="1076"/>
        <pc:sldMkLst>
          <pc:docMk/>
          <pc:sldMk cId="736197387" sldId="290"/>
        </pc:sldMkLst>
        <pc:picChg chg="mod">
          <ac:chgData name="Kurayami Kurayami" userId="cf86d4f74176d0bb" providerId="LiveId" clId="{713BE00E-B0BB-354E-9B7F-29B45E83503A}" dt="2021-08-25T08:41:27.446" v="274" actId="1076"/>
          <ac:picMkLst>
            <pc:docMk/>
            <pc:sldMk cId="736197387" sldId="290"/>
            <ac:picMk id="3" creationId="{00000000-0000-0000-0000-000000000000}"/>
          </ac:picMkLst>
        </pc:picChg>
      </pc:sldChg>
      <pc:sldChg chg="addSp modSp mod">
        <pc:chgData name="Kurayami Kurayami" userId="cf86d4f74176d0bb" providerId="LiveId" clId="{713BE00E-B0BB-354E-9B7F-29B45E83503A}" dt="2021-08-25T08:43:18.955" v="295" actId="403"/>
        <pc:sldMkLst>
          <pc:docMk/>
          <pc:sldMk cId="3321187626" sldId="291"/>
        </pc:sldMkLst>
        <pc:spChg chg="add mod">
          <ac:chgData name="Kurayami Kurayami" userId="cf86d4f74176d0bb" providerId="LiveId" clId="{713BE00E-B0BB-354E-9B7F-29B45E83503A}" dt="2021-08-25T08:43:18.955" v="295" actId="403"/>
          <ac:spMkLst>
            <pc:docMk/>
            <pc:sldMk cId="3321187626" sldId="291"/>
            <ac:spMk id="2" creationId="{98DCB58A-43A1-8248-A8E0-4FD5DE389B8E}"/>
          </ac:spMkLst>
        </pc:spChg>
        <pc:picChg chg="mod">
          <ac:chgData name="Kurayami Kurayami" userId="cf86d4f74176d0bb" providerId="LiveId" clId="{713BE00E-B0BB-354E-9B7F-29B45E83503A}" dt="2021-08-25T08:42:17.158" v="275" actId="1076"/>
          <ac:picMkLst>
            <pc:docMk/>
            <pc:sldMk cId="3321187626" sldId="291"/>
            <ac:picMk id="3" creationId="{00000000-0000-0000-0000-000000000000}"/>
          </ac:picMkLst>
        </pc:picChg>
      </pc:sldChg>
      <pc:sldChg chg="addSp modSp mod">
        <pc:chgData name="Kurayami Kurayami" userId="cf86d4f74176d0bb" providerId="LiveId" clId="{713BE00E-B0BB-354E-9B7F-29B45E83503A}" dt="2021-08-25T08:47:40.701" v="334" actId="1076"/>
        <pc:sldMkLst>
          <pc:docMk/>
          <pc:sldMk cId="68020077" sldId="292"/>
        </pc:sldMkLst>
        <pc:spChg chg="add mod">
          <ac:chgData name="Kurayami Kurayami" userId="cf86d4f74176d0bb" providerId="LiveId" clId="{713BE00E-B0BB-354E-9B7F-29B45E83503A}" dt="2021-08-25T08:47:40.701" v="334" actId="1076"/>
          <ac:spMkLst>
            <pc:docMk/>
            <pc:sldMk cId="68020077" sldId="292"/>
            <ac:spMk id="2" creationId="{8AE7A0CC-C945-F14C-B750-148177CD51B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7/11/22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7/11/22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9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6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5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3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06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0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775" y="4800600"/>
            <a:ext cx="7335837" cy="13716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7/11/22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7/11/22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7/11/22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7/11/22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12"/>
          <p:cNvSpPr/>
          <p:nvPr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7/11/22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7/11/22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7/11/22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7/11/22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7/11/22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en-US"/>
              <a:t>7/11/22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b="0" i="0" u="none"/>
          </a:p>
        </p:txBody>
      </p:sp>
      <p:sp>
        <p:nvSpPr>
          <p:cNvPr id="7" name="Rectangle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/>
              <a:pPr/>
              <a:t>7/11/22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u="none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Piano keys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ounded Rectangle 10"/>
          <p:cNvSpPr/>
          <p:nvPr/>
        </p:nvSpPr>
        <p:spPr>
          <a:xfrm>
            <a:off x="-153988" y="3352800"/>
            <a:ext cx="5682343" cy="2795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79566" y="3964673"/>
            <a:ext cx="2429692" cy="6076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LESSON 7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825" y="6003281"/>
            <a:ext cx="3823012" cy="854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(LÝ)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り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8748">
            <a:off x="345620" y="2282906"/>
            <a:ext cx="4391025" cy="1733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DCB58A-43A1-8248-A8E0-4FD5DE389B8E}"/>
              </a:ext>
            </a:extLst>
          </p:cNvPr>
          <p:cNvSpPr txBox="1"/>
          <p:nvPr/>
        </p:nvSpPr>
        <p:spPr>
          <a:xfrm>
            <a:off x="696892" y="501118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料理</a:t>
            </a:r>
            <a:r>
              <a:rPr lang="ja-JP" altLang="en-US" sz="3600">
                <a:solidFill>
                  <a:srgbClr val="C00000"/>
                </a:solidFill>
              </a:rPr>
              <a:t>　りょうり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18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(DÃ)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の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0844">
            <a:off x="303212" y="3429000"/>
            <a:ext cx="4414416" cy="1679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1448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(BÁN)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はん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8942205" y="587390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rgbClr val="C0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なか・ば</a:t>
            </a:r>
            <a:endParaRPr lang="en-US" sz="3600" dirty="0">
              <a:solidFill>
                <a:srgbClr val="C00000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5196">
            <a:off x="437089" y="2277624"/>
            <a:ext cx="4381500" cy="1685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E7A0CC-C945-F14C-B750-148177CD51B8}"/>
              </a:ext>
            </a:extLst>
          </p:cNvPr>
          <p:cNvSpPr txBox="1"/>
          <p:nvPr/>
        </p:nvSpPr>
        <p:spPr>
          <a:xfrm>
            <a:off x="989012" y="4572000"/>
            <a:ext cx="3570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９時半　　</a:t>
            </a:r>
            <a:r>
              <a:rPr lang="en-US" sz="2400" dirty="0" err="1"/>
              <a:t>くじはん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９時間半　</a:t>
            </a:r>
            <a:r>
              <a:rPr lang="en-US" sz="2400" dirty="0" err="1"/>
              <a:t>くじかんはん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02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280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(ĐẠI)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だい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8942204" y="595518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rgbClr val="C0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おお・きい</a:t>
            </a:r>
            <a:endParaRPr lang="en-US" sz="3600" dirty="0">
              <a:solidFill>
                <a:srgbClr val="C00000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0622">
            <a:off x="304958" y="3451618"/>
            <a:ext cx="4750255" cy="1830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0BD0F-6535-4A42-92F1-8A67E9676729}"/>
              </a:ext>
            </a:extLst>
          </p:cNvPr>
          <p:cNvSpPr txBox="1"/>
          <p:nvPr/>
        </p:nvSpPr>
        <p:spPr>
          <a:xfrm>
            <a:off x="393978" y="1690679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rgbClr val="C00000"/>
                </a:solidFill>
              </a:rPr>
              <a:t>大学</a:t>
            </a:r>
            <a:r>
              <a:rPr lang="en-US" sz="4400" dirty="0">
                <a:solidFill>
                  <a:srgbClr val="C00000"/>
                </a:solidFill>
              </a:rPr>
              <a:t>　</a:t>
            </a:r>
            <a:r>
              <a:rPr lang="en-US" sz="4400" dirty="0" err="1">
                <a:solidFill>
                  <a:srgbClr val="C00000"/>
                </a:solidFill>
              </a:rPr>
              <a:t>だいがく</a:t>
            </a:r>
            <a:endParaRPr lang="en-US" sz="4400" dirty="0">
              <a:solidFill>
                <a:srgbClr val="C00000"/>
              </a:solidFill>
            </a:endParaRPr>
          </a:p>
          <a:p>
            <a:r>
              <a:rPr lang="en-US" sz="4400" dirty="0" err="1">
                <a:solidFill>
                  <a:srgbClr val="C00000"/>
                </a:solidFill>
              </a:rPr>
              <a:t>大人</a:t>
            </a:r>
            <a:r>
              <a:rPr lang="en-US" sz="4400" dirty="0">
                <a:solidFill>
                  <a:srgbClr val="C00000"/>
                </a:solidFill>
              </a:rPr>
              <a:t>　</a:t>
            </a:r>
            <a:r>
              <a:rPr lang="en-US" sz="4400" dirty="0" err="1">
                <a:solidFill>
                  <a:schemeClr val="accent4">
                    <a:lumMod val="75000"/>
                  </a:schemeClr>
                </a:solidFill>
              </a:rPr>
              <a:t>おとな</a:t>
            </a:r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　</a:t>
            </a:r>
            <a:r>
              <a:rPr lang="en-US" sz="4400" dirty="0">
                <a:solidFill>
                  <a:srgbClr val="C00000"/>
                </a:solidFill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70851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(TIỂU)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しょう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rgbClr val="C0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ちい・さい</a:t>
            </a:r>
            <a:endParaRPr lang="en-US" sz="3600" dirty="0">
              <a:solidFill>
                <a:srgbClr val="C00000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78817">
            <a:off x="198647" y="2879869"/>
            <a:ext cx="4847879" cy="1911024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C9239-17AE-0741-903D-2549179AD3E4}"/>
              </a:ext>
            </a:extLst>
          </p:cNvPr>
          <p:cNvSpPr txBox="1"/>
          <p:nvPr/>
        </p:nvSpPr>
        <p:spPr>
          <a:xfrm>
            <a:off x="11664" y="5231950"/>
            <a:ext cx="5262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小学校　しょうがっこう</a:t>
            </a:r>
            <a:endParaRPr lang="vi-VN" altLang="ja-JP" sz="3600" dirty="0"/>
          </a:p>
          <a:p>
            <a:r>
              <a:rPr lang="ja-JP" altLang="en-US" sz="3600"/>
              <a:t>小学生　しょうがくせい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103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7612" y="1219200"/>
            <a:ext cx="9829800" cy="37973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PSoeiKakupoptai" panose="040B0A00000000000000" pitchFamily="50" charset="-128"/>
                <a:ea typeface="HGPSoeiKakupoptai" panose="040B0A00000000000000" pitchFamily="50" charset="-128"/>
              </a:rPr>
              <a:t>ありがとうございます！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PSoeiKakupoptai" panose="040B0A00000000000000" pitchFamily="50" charset="-128"/>
              <a:ea typeface="HGPSoeiKakupoptai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90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(TỰ)</a:t>
            </a: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じ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 rot="21140809">
            <a:off x="4448127" y="6057263"/>
            <a:ext cx="273821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てら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27270">
            <a:off x="7027033" y="2162874"/>
            <a:ext cx="4295775" cy="1647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622F97-44D5-8D42-8D54-2494ACA2AA9A}"/>
              </a:ext>
            </a:extLst>
          </p:cNvPr>
          <p:cNvSpPr txBox="1"/>
          <p:nvPr/>
        </p:nvSpPr>
        <p:spPr>
          <a:xfrm>
            <a:off x="5504889" y="3893448"/>
            <a:ext cx="582723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rgbClr val="FF0000"/>
                </a:solidFill>
              </a:rPr>
              <a:t>お寺</a:t>
            </a:r>
            <a:r>
              <a:rPr lang="ja-JP" altLang="en-US" sz="4400">
                <a:solidFill>
                  <a:srgbClr val="FF0000"/>
                </a:solidFill>
              </a:rPr>
              <a:t>　</a:t>
            </a:r>
            <a:r>
              <a:rPr lang="en-US" altLang="ja-JP" sz="4400" dirty="0">
                <a:solidFill>
                  <a:srgbClr val="FF0000"/>
                </a:solidFill>
              </a:rPr>
              <a:t>    </a:t>
            </a:r>
            <a:r>
              <a:rPr lang="ja-JP" altLang="en-US" sz="4400">
                <a:solidFill>
                  <a:srgbClr val="FF0000"/>
                </a:solidFill>
              </a:rPr>
              <a:t>おてら</a:t>
            </a:r>
            <a:endParaRPr lang="en-US" altLang="ja-JP" sz="4400" dirty="0">
              <a:solidFill>
                <a:srgbClr val="FF0000"/>
              </a:solidFill>
            </a:endParaRPr>
          </a:p>
          <a:p>
            <a:endParaRPr lang="en-US" sz="4400" dirty="0">
              <a:solidFill>
                <a:srgbClr val="FF0000"/>
              </a:solidFill>
            </a:endParaRPr>
          </a:p>
          <a:p>
            <a:r>
              <a:rPr lang="ja-JP" altLang="en-US" sz="4400">
                <a:solidFill>
                  <a:srgbClr val="FFC000"/>
                </a:solidFill>
              </a:rPr>
              <a:t>金閣</a:t>
            </a:r>
            <a:r>
              <a:rPr lang="ja-JP" altLang="en-US" sz="4400">
                <a:solidFill>
                  <a:srgbClr val="FF0000"/>
                </a:solidFill>
              </a:rPr>
              <a:t>寺　　きんかくじ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9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(NGÔN)</a:t>
            </a: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げん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 rot="21140809">
            <a:off x="4448127" y="6057263"/>
            <a:ext cx="273821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>
                <a:latin typeface="NtMotoyaKyotai" panose="02020300000000000000" pitchFamily="18" charset="-128"/>
                <a:ea typeface="NtMotoyaKyotai" panose="02020300000000000000" pitchFamily="18" charset="-128"/>
              </a:rPr>
              <a:t>い・います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5523">
            <a:off x="6029658" y="2464848"/>
            <a:ext cx="5008404" cy="19601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FCA3D7-E41F-3A44-A4DB-747644F892C8}"/>
              </a:ext>
            </a:extLst>
          </p:cNvPr>
          <p:cNvSpPr txBox="1"/>
          <p:nvPr/>
        </p:nvSpPr>
        <p:spPr>
          <a:xfrm>
            <a:off x="7432146" y="4600495"/>
            <a:ext cx="42883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7030A0"/>
                </a:solidFill>
              </a:rPr>
              <a:t>日本語を言います</a:t>
            </a:r>
            <a:endParaRPr lang="en-US" sz="4000" dirty="0">
              <a:solidFill>
                <a:srgbClr val="7030A0"/>
              </a:solidFill>
            </a:endParaRPr>
          </a:p>
          <a:p>
            <a:endParaRPr lang="en-US" sz="4000" dirty="0">
              <a:solidFill>
                <a:srgbClr val="7030A0"/>
              </a:solidFill>
            </a:endParaRPr>
          </a:p>
          <a:p>
            <a:r>
              <a:rPr lang="en-US" sz="4000" dirty="0" err="1">
                <a:solidFill>
                  <a:srgbClr val="7030A0"/>
                </a:solidFill>
              </a:rPr>
              <a:t>言語</a:t>
            </a:r>
            <a:r>
              <a:rPr lang="ja-JP" altLang="en-US" sz="4000">
                <a:solidFill>
                  <a:srgbClr val="7030A0"/>
                </a:solidFill>
              </a:rPr>
              <a:t>　げんご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15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貝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(BỐI)</a:t>
            </a:r>
            <a:endParaRPr lang="en-US" sz="279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かい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D702F-E97D-E641-BE04-B28B44D6ABE6}"/>
              </a:ext>
            </a:extLst>
          </p:cNvPr>
          <p:cNvSpPr txBox="1"/>
          <p:nvPr/>
        </p:nvSpPr>
        <p:spPr>
          <a:xfrm>
            <a:off x="6836229" y="335280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/>
              <a:t>買い物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805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(ĐIỀN)</a:t>
            </a: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でん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 rot="21140809">
            <a:off x="4448127" y="6057263"/>
            <a:ext cx="273821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た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3992">
            <a:off x="6897698" y="3060658"/>
            <a:ext cx="4338522" cy="165970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2597A4-A7C1-AF4B-B95A-9675845277FA}"/>
              </a:ext>
            </a:extLst>
          </p:cNvPr>
          <p:cNvSpPr txBox="1"/>
          <p:nvPr/>
        </p:nvSpPr>
        <p:spPr>
          <a:xfrm>
            <a:off x="6646922" y="4835219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/>
            </a:lvl1pPr>
          </a:lstStyle>
          <a:p>
            <a:r>
              <a:rPr lang="ja-JP" altLang="en-US"/>
              <a:t>水田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3BDD0-478C-CF37-2545-8F1A46D28433}"/>
              </a:ext>
            </a:extLst>
          </p:cNvPr>
          <p:cNvSpPr txBox="1"/>
          <p:nvPr/>
        </p:nvSpPr>
        <p:spPr>
          <a:xfrm>
            <a:off x="8865311" y="4835219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/>
            </a:lvl1pPr>
          </a:lstStyle>
          <a:p>
            <a:r>
              <a:rPr lang="ja-JP" altLang="en-US"/>
              <a:t>すいでん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(LỰC)</a:t>
            </a: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りょく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 rot="21140809">
            <a:off x="4448127" y="6057263"/>
            <a:ext cx="273821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solidFill>
                  <a:srgbClr val="C0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ちから</a:t>
            </a:r>
            <a:endParaRPr lang="en-US" sz="3599" dirty="0">
              <a:solidFill>
                <a:srgbClr val="C00000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9122">
            <a:off x="8072445" y="2962244"/>
            <a:ext cx="4248150" cy="1685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3D4118-2749-F34B-AB44-9753013C9019}"/>
              </a:ext>
            </a:extLst>
          </p:cNvPr>
          <p:cNvSpPr txBox="1"/>
          <p:nvPr/>
        </p:nvSpPr>
        <p:spPr>
          <a:xfrm>
            <a:off x="8211491" y="4764480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日本語の</a:t>
            </a:r>
            <a:endParaRPr lang="en-US" sz="5400" dirty="0"/>
          </a:p>
          <a:p>
            <a:r>
              <a:rPr lang="en-US" sz="5400" dirty="0" err="1"/>
              <a:t>聞く</a:t>
            </a:r>
            <a:r>
              <a:rPr lang="en-US" sz="5400" b="1" dirty="0" err="1">
                <a:solidFill>
                  <a:srgbClr val="FF0000"/>
                </a:solidFill>
              </a:rPr>
              <a:t>力</a:t>
            </a:r>
            <a:r>
              <a:rPr lang="ja-JP" altLang="en-US" sz="5400"/>
              <a:t>　</a:t>
            </a:r>
            <a:endParaRPr 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E893A-E793-3741-BAF8-36FF1C988DED}"/>
              </a:ext>
            </a:extLst>
          </p:cNvPr>
          <p:cNvSpPr txBox="1"/>
          <p:nvPr/>
        </p:nvSpPr>
        <p:spPr>
          <a:xfrm>
            <a:off x="5402486" y="2789544"/>
            <a:ext cx="223651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000"/>
            </a:lvl1pPr>
          </a:lstStyle>
          <a:p>
            <a:r>
              <a:rPr lang="ja-JP" altLang="en-US"/>
              <a:t>学力</a:t>
            </a:r>
            <a:endParaRPr lang="en-US" altLang="ja-JP" dirty="0"/>
          </a:p>
          <a:p>
            <a:r>
              <a:rPr lang="ja-JP" altLang="en-US" sz="3200"/>
              <a:t>がくりょく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21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(MÔN)</a:t>
            </a:r>
          </a:p>
        </p:txBody>
      </p:sp>
      <p:sp>
        <p:nvSpPr>
          <p:cNvPr id="19" name="Rounded Rectangle 1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もん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19288" y="19314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4836" y="20365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850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75477" y="20719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力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75612" y="21216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15345" y="17339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寺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7849">
            <a:off x="6967633" y="2415863"/>
            <a:ext cx="4362450" cy="1666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9B21BB-3F06-824F-8C77-7481841C4700}"/>
              </a:ext>
            </a:extLst>
          </p:cNvPr>
          <p:cNvSpPr txBox="1"/>
          <p:nvPr/>
        </p:nvSpPr>
        <p:spPr>
          <a:xfrm>
            <a:off x="5713412" y="4011135"/>
            <a:ext cx="52629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rgbClr val="C00000"/>
                </a:solidFill>
              </a:rPr>
              <a:t>学校の門</a:t>
            </a:r>
            <a:r>
              <a:rPr lang="en-US" sz="4400" dirty="0">
                <a:solidFill>
                  <a:srgbClr val="C00000"/>
                </a:solidFill>
              </a:rPr>
              <a:t>　</a:t>
            </a:r>
            <a:r>
              <a:rPr lang="en-US" sz="4400" dirty="0" err="1">
                <a:solidFill>
                  <a:srgbClr val="C00000"/>
                </a:solidFill>
              </a:rPr>
              <a:t>がっこう</a:t>
            </a:r>
            <a:endParaRPr lang="en-US" sz="4400" dirty="0">
              <a:solidFill>
                <a:srgbClr val="C00000"/>
              </a:solidFill>
            </a:endParaRPr>
          </a:p>
          <a:p>
            <a:endParaRPr lang="en-US" sz="4400" dirty="0">
              <a:solidFill>
                <a:srgbClr val="C00000"/>
              </a:solidFill>
            </a:endParaRPr>
          </a:p>
          <a:p>
            <a:r>
              <a:rPr lang="en-US" sz="4400" dirty="0" err="1">
                <a:solidFill>
                  <a:srgbClr val="C00000"/>
                </a:solidFill>
              </a:rPr>
              <a:t>学門</a:t>
            </a:r>
            <a:r>
              <a:rPr lang="ja-JP" altLang="en-US" sz="4400">
                <a:solidFill>
                  <a:srgbClr val="C00000"/>
                </a:solidFill>
              </a:rPr>
              <a:t>　がく</a:t>
            </a:r>
            <a:r>
              <a:rPr lang="ja-JP" altLang="en-VN" sz="4400">
                <a:solidFill>
                  <a:srgbClr val="C00000"/>
                </a:solidFill>
              </a:rPr>
              <a:t>もん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B7816-4D10-4142-9E80-51A97AB08CB2}"/>
              </a:ext>
            </a:extLst>
          </p:cNvPr>
          <p:cNvSpPr txBox="1"/>
          <p:nvPr/>
        </p:nvSpPr>
        <p:spPr>
          <a:xfrm>
            <a:off x="9523412" y="150085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聞く</a:t>
            </a:r>
            <a:r>
              <a:rPr lang="en-US" sz="4400" dirty="0"/>
              <a:t>　</a:t>
            </a:r>
            <a:r>
              <a:rPr lang="en-US" sz="4400" dirty="0" err="1"/>
              <a:t>間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6857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(NHỤC)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090261" y="190337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rgbClr val="C00000"/>
                </a:solidFill>
                <a:latin typeface="NtMotoyaKyotai" panose="02020300000000000000" pitchFamily="18" charset="-128"/>
                <a:ea typeface="NtMotoyaKyotai" panose="02020300000000000000" pitchFamily="18" charset="-128"/>
              </a:rPr>
              <a:t>にく</a:t>
            </a:r>
            <a:endParaRPr lang="en-US" sz="3600" dirty="0">
              <a:solidFill>
                <a:srgbClr val="C00000"/>
              </a:solidFill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41440">
            <a:off x="390856" y="3032262"/>
            <a:ext cx="445770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9564F4-8B10-C64E-9CE6-60BA9D73DFE3}"/>
              </a:ext>
            </a:extLst>
          </p:cNvPr>
          <p:cNvSpPr txBox="1"/>
          <p:nvPr/>
        </p:nvSpPr>
        <p:spPr>
          <a:xfrm>
            <a:off x="506907" y="5181600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豚肉</a:t>
            </a:r>
            <a:r>
              <a:rPr lang="en-US" sz="3600" dirty="0"/>
              <a:t>　</a:t>
            </a:r>
            <a:r>
              <a:rPr lang="en-US" sz="3600" dirty="0" err="1"/>
              <a:t>ぶたにく</a:t>
            </a:r>
            <a:r>
              <a:rPr lang="ja-JP" altLang="en-US" sz="3600"/>
              <a:t>　</a:t>
            </a:r>
            <a:endParaRPr lang="vi-VN" altLang="ja-JP" sz="3600" dirty="0"/>
          </a:p>
          <a:p>
            <a:r>
              <a:rPr lang="ja-JP" altLang="en-US" sz="3600"/>
              <a:t>鶏肉</a:t>
            </a:r>
            <a:r>
              <a:rPr lang="ja-JP" altLang="vi-VN" sz="3600"/>
              <a:t>　</a:t>
            </a:r>
            <a:r>
              <a:rPr lang="ja-JP" altLang="en-US" sz="3600"/>
              <a:t>とりにく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110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329366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理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99378" y="236720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野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69390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半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39402" y="234253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大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827144" y="226827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小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(LIỆU)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りょう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38035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肉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94012" y="221374"/>
            <a:ext cx="1219200" cy="10668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料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96678">
            <a:off x="412999" y="2463554"/>
            <a:ext cx="4438650" cy="175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84FA04-A39C-C544-B1CC-1CE57C116D2C}"/>
              </a:ext>
            </a:extLst>
          </p:cNvPr>
          <p:cNvSpPr txBox="1"/>
          <p:nvPr/>
        </p:nvSpPr>
        <p:spPr>
          <a:xfrm>
            <a:off x="606371" y="46482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料金</a:t>
            </a:r>
            <a:r>
              <a:rPr lang="en-US" sz="2800" dirty="0"/>
              <a:t>　　</a:t>
            </a:r>
            <a:r>
              <a:rPr lang="en-US" sz="2800" dirty="0" err="1"/>
              <a:t>りょうきん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619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1152&quot;&gt;&lt;/object&gt;&lt;object type=&quot;2&quot; unique_id=&quot;11153&quot;&gt;&lt;object type=&quot;3&quot; unique_id=&quot;11154&quot;&gt;&lt;property id=&quot;20148&quot; value=&quot;5&quot;/&gt;&lt;property id=&quot;20300&quot; value=&quot;Slide 1&quot;/&gt;&lt;property id=&quot;20307&quot; value=&quot;267&quot;/&gt;&lt;/object&gt;&lt;object type=&quot;3&quot; unique_id=&quot;11156&quot;&gt;&lt;property id=&quot;20148&quot; value=&quot;5&quot;/&gt;&lt;property id=&quot;20300&quot; value=&quot;Slide 15&quot;/&gt;&lt;property id=&quot;20307&quot; value=&quot;259&quot;/&gt;&lt;/object&gt;&lt;object type=&quot;3&quot; unique_id=&quot;33834&quot;&gt;&lt;property id=&quot;20148&quot; value=&quot;5&quot;/&gt;&lt;property id=&quot;20300&quot; value=&quot;Slide 8&quot;/&gt;&lt;property id=&quot;20307&quot; value=&quot;279&quot;/&gt;&lt;/object&gt;&lt;object type=&quot;3&quot; unique_id=&quot;33835&quot;&gt;&lt;property id=&quot;20148&quot; value=&quot;5&quot;/&gt;&lt;property id=&quot;20300&quot; value=&quot;Slide 14&quot;/&gt;&lt;property id=&quot;20307&quot; value=&quot;280&quot;/&gt;&lt;/object&gt;&lt;object type=&quot;3&quot; unique_id=&quot;33897&quot;&gt;&lt;property id=&quot;20148&quot; value=&quot;5&quot;/&gt;&lt;property id=&quot;20300&quot; value=&quot;Slide 2&quot;/&gt;&lt;property id=&quot;20307&quot; value=&quot;283&quot;/&gt;&lt;/object&gt;&lt;object type=&quot;3&quot; unique_id=&quot;33898&quot;&gt;&lt;property id=&quot;20148&quot; value=&quot;5&quot;/&gt;&lt;property id=&quot;20300&quot; value=&quot;Slide 3&quot;/&gt;&lt;property id=&quot;20307&quot; value=&quot;284&quot;/&gt;&lt;/object&gt;&lt;object type=&quot;3&quot; unique_id=&quot;33899&quot;&gt;&lt;property id=&quot;20148&quot; value=&quot;5&quot;/&gt;&lt;property id=&quot;20300&quot; value=&quot;Slide 4&quot;/&gt;&lt;property id=&quot;20307&quot; value=&quot;285&quot;/&gt;&lt;/object&gt;&lt;object type=&quot;3&quot; unique_id=&quot;33900&quot;&gt;&lt;property id=&quot;20148&quot; value=&quot;5&quot;/&gt;&lt;property id=&quot;20300&quot; value=&quot;Slide 5&quot;/&gt;&lt;property id=&quot;20307&quot; value=&quot;286&quot;/&gt;&lt;/object&gt;&lt;object type=&quot;3&quot; unique_id=&quot;33901&quot;&gt;&lt;property id=&quot;20148&quot; value=&quot;5&quot;/&gt;&lt;property id=&quot;20300&quot; value=&quot;Slide 6&quot;/&gt;&lt;property id=&quot;20307&quot; value=&quot;287&quot;/&gt;&lt;/object&gt;&lt;object type=&quot;3&quot; unique_id=&quot;33902&quot;&gt;&lt;property id=&quot;20148&quot; value=&quot;5&quot;/&gt;&lt;property id=&quot;20300&quot; value=&quot;Slide 7&quot;/&gt;&lt;property id=&quot;20307&quot; value=&quot;288&quot;/&gt;&lt;/object&gt;&lt;object type=&quot;3&quot; unique_id=&quot;33903&quot;&gt;&lt;property id=&quot;20148&quot; value=&quot;5&quot;/&gt;&lt;property id=&quot;20300&quot; value=&quot;Slide 9&quot;/&gt;&lt;property id=&quot;20307&quot; value=&quot;290&quot;/&gt;&lt;/object&gt;&lt;object type=&quot;3&quot; unique_id=&quot;33904&quot;&gt;&lt;property id=&quot;20148&quot; value=&quot;5&quot;/&gt;&lt;property id=&quot;20300&quot; value=&quot;Slide 10&quot;/&gt;&lt;property id=&quot;20307&quot; value=&quot;291&quot;/&gt;&lt;/object&gt;&lt;object type=&quot;3&quot; unique_id=&quot;33905&quot;&gt;&lt;property id=&quot;20148&quot; value=&quot;5&quot;/&gt;&lt;property id=&quot;20300&quot; value=&quot;Slide 12&quot;/&gt;&lt;property id=&quot;20307&quot; value=&quot;292&quot;/&gt;&lt;/object&gt;&lt;object type=&quot;3&quot; unique_id=&quot;33906&quot;&gt;&lt;property id=&quot;20148&quot; value=&quot;5&quot;/&gt;&lt;property id=&quot;20300&quot; value=&quot;Slide 13&quot;/&gt;&lt;property id=&quot;20307&quot; value=&quot;289&quot;/&gt;&lt;/object&gt;&lt;object type=&quot;3&quot; unique_id=&quot;33955&quot;&gt;&lt;property id=&quot;20148&quot; value=&quot;5&quot;/&gt;&lt;property id=&quot;20300&quot; value=&quot;Slide 11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urves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31E73-3400-43EB-B8BB-CAAED88672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Musical curves presentation (widescreen)</Template>
  <TotalTime>0</TotalTime>
  <Words>232</Words>
  <Application>Microsoft Macintosh PowerPoint</Application>
  <PresentationFormat>Custom</PresentationFormat>
  <Paragraphs>170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HGMaruGothicMPRO</vt:lpstr>
      <vt:lpstr>HGPSoeiKakupoptai</vt:lpstr>
      <vt:lpstr>NtMotoyaKyotai</vt:lpstr>
      <vt:lpstr>Arial</vt:lpstr>
      <vt:lpstr>Arial Rounded MT Bold</vt:lpstr>
      <vt:lpstr>Euphemia</vt:lpstr>
      <vt:lpstr>Tahoma</vt:lpstr>
      <vt:lpstr>Curves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2014-08-29T03:32:06Z</dcterms:created>
  <dcterms:modified xsi:type="dcterms:W3CDTF">2022-07-11T01:28:58Z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</Properties>
</file>