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64" r:id="rId3"/>
    <p:sldId id="293" r:id="rId4"/>
    <p:sldId id="291" r:id="rId5"/>
    <p:sldId id="286" r:id="rId6"/>
    <p:sldId id="292" r:id="rId7"/>
    <p:sldId id="285" r:id="rId8"/>
    <p:sldId id="294" r:id="rId9"/>
    <p:sldId id="295" r:id="rId10"/>
    <p:sldId id="296" r:id="rId11"/>
    <p:sldId id="297" r:id="rId12"/>
    <p:sldId id="266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258AB4-DD88-FC42-9B5F-57E2259D67EA}" v="44" dt="2022-01-21T15:28:02.903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4" autoAdjust="0"/>
    <p:restoredTop sz="94660"/>
  </p:normalViewPr>
  <p:slideViewPr>
    <p:cSldViewPr showGuides="1">
      <p:cViewPr varScale="1">
        <p:scale>
          <a:sx n="101" d="100"/>
          <a:sy n="101" d="100"/>
        </p:scale>
        <p:origin x="200" y="33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ayami Kurayami" userId="cf86d4f74176d0bb" providerId="LiveId" clId="{4E767804-555F-A248-920D-50F6C7775292}"/>
    <pc:docChg chg="modSld">
      <pc:chgData name="Kurayami Kurayami" userId="cf86d4f74176d0bb" providerId="LiveId" clId="{4E767804-555F-A248-920D-50F6C7775292}" dt="2021-08-09T06:28:57.672" v="34" actId="1076"/>
      <pc:docMkLst>
        <pc:docMk/>
      </pc:docMkLst>
      <pc:sldChg chg="addSp delSp modSp mod">
        <pc:chgData name="Kurayami Kurayami" userId="cf86d4f74176d0bb" providerId="LiveId" clId="{4E767804-555F-A248-920D-50F6C7775292}" dt="2021-08-09T06:28:57.672" v="34" actId="1076"/>
        <pc:sldMkLst>
          <pc:docMk/>
          <pc:sldMk cId="476132195" sldId="291"/>
        </pc:sldMkLst>
        <pc:spChg chg="add del mod">
          <ac:chgData name="Kurayami Kurayami" userId="cf86d4f74176d0bb" providerId="LiveId" clId="{4E767804-555F-A248-920D-50F6C7775292}" dt="2021-08-09T06:28:32.051" v="9"/>
          <ac:spMkLst>
            <pc:docMk/>
            <pc:sldMk cId="476132195" sldId="291"/>
            <ac:spMk id="2" creationId="{649EEF70-CAE1-E346-8473-BDE839937251}"/>
          </ac:spMkLst>
        </pc:spChg>
        <pc:spChg chg="add mod">
          <ac:chgData name="Kurayami Kurayami" userId="cf86d4f74176d0bb" providerId="LiveId" clId="{4E767804-555F-A248-920D-50F6C7775292}" dt="2021-08-09T06:28:57.672" v="34" actId="1076"/>
          <ac:spMkLst>
            <pc:docMk/>
            <pc:sldMk cId="476132195" sldId="291"/>
            <ac:spMk id="4" creationId="{C1258046-28FC-1140-857E-BCD8F5A89D1D}"/>
          </ac:spMkLst>
        </pc:spChg>
        <pc:picChg chg="add mod">
          <ac:chgData name="Kurayami Kurayami" userId="cf86d4f74176d0bb" providerId="LiveId" clId="{4E767804-555F-A248-920D-50F6C7775292}" dt="2021-08-09T06:27:30.915" v="6" actId="1076"/>
          <ac:picMkLst>
            <pc:docMk/>
            <pc:sldMk cId="476132195" sldId="291"/>
            <ac:picMk id="2050" creationId="{5F8DF4C8-03B5-7D46-A467-55A6741C4A9A}"/>
          </ac:picMkLst>
        </pc:picChg>
      </pc:sldChg>
      <pc:sldChg chg="addSp modSp">
        <pc:chgData name="Kurayami Kurayami" userId="cf86d4f74176d0bb" providerId="LiveId" clId="{4E767804-555F-A248-920D-50F6C7775292}" dt="2021-08-09T06:23:19.997" v="2" actId="14100"/>
        <pc:sldMkLst>
          <pc:docMk/>
          <pc:sldMk cId="3525413446" sldId="293"/>
        </pc:sldMkLst>
        <pc:picChg chg="add mod">
          <ac:chgData name="Kurayami Kurayami" userId="cf86d4f74176d0bb" providerId="LiveId" clId="{4E767804-555F-A248-920D-50F6C7775292}" dt="2021-08-09T06:23:19.997" v="2" actId="14100"/>
          <ac:picMkLst>
            <pc:docMk/>
            <pc:sldMk cId="3525413446" sldId="293"/>
            <ac:picMk id="1026" creationId="{F37DF80F-DF6E-5A4D-880B-BA3CAF912B9C}"/>
          </ac:picMkLst>
        </pc:picChg>
      </pc:sldChg>
    </pc:docChg>
  </pc:docChgLst>
  <pc:docChgLst>
    <pc:chgData name="Kurayami Kurayami" userId="cf86d4f74176d0bb" providerId="LiveId" clId="{FE258AB4-DD88-FC42-9B5F-57E2259D67EA}"/>
    <pc:docChg chg="modSld">
      <pc:chgData name="Kurayami Kurayami" userId="cf86d4f74176d0bb" providerId="LiveId" clId="{FE258AB4-DD88-FC42-9B5F-57E2259D67EA}" dt="2022-01-21T15:28:02.902" v="353" actId="14100"/>
      <pc:docMkLst>
        <pc:docMk/>
      </pc:docMkLst>
      <pc:sldChg chg="addSp modSp mod">
        <pc:chgData name="Kurayami Kurayami" userId="cf86d4f74176d0bb" providerId="LiveId" clId="{FE258AB4-DD88-FC42-9B5F-57E2259D67EA}" dt="2022-01-05T04:38:22.070" v="91" actId="20577"/>
        <pc:sldMkLst>
          <pc:docMk/>
          <pc:sldMk cId="3354719869" sldId="285"/>
        </pc:sldMkLst>
        <pc:spChg chg="add mod">
          <ac:chgData name="Kurayami Kurayami" userId="cf86d4f74176d0bb" providerId="LiveId" clId="{FE258AB4-DD88-FC42-9B5F-57E2259D67EA}" dt="2022-01-05T04:38:22.070" v="91" actId="20577"/>
          <ac:spMkLst>
            <pc:docMk/>
            <pc:sldMk cId="3354719869" sldId="285"/>
            <ac:spMk id="2" creationId="{ABAD3BC2-316A-E846-AB37-252CBAEE891D}"/>
          </ac:spMkLst>
        </pc:spChg>
        <pc:picChg chg="add mod">
          <ac:chgData name="Kurayami Kurayami" userId="cf86d4f74176d0bb" providerId="LiveId" clId="{FE258AB4-DD88-FC42-9B5F-57E2259D67EA}" dt="2022-01-05T04:36:06.064" v="78" actId="1076"/>
          <ac:picMkLst>
            <pc:docMk/>
            <pc:sldMk cId="3354719869" sldId="285"/>
            <ac:picMk id="3074" creationId="{2DC40070-02E8-0F47-91B1-982CD132D848}"/>
          </ac:picMkLst>
        </pc:picChg>
      </pc:sldChg>
      <pc:sldChg chg="addSp modSp">
        <pc:chgData name="Kurayami Kurayami" userId="cf86d4f74176d0bb" providerId="LiveId" clId="{FE258AB4-DD88-FC42-9B5F-57E2259D67EA}" dt="2022-01-05T04:17:26.598" v="23" actId="1076"/>
        <pc:sldMkLst>
          <pc:docMk/>
          <pc:sldMk cId="783206914" sldId="286"/>
        </pc:sldMkLst>
        <pc:picChg chg="add mod">
          <ac:chgData name="Kurayami Kurayami" userId="cf86d4f74176d0bb" providerId="LiveId" clId="{FE258AB4-DD88-FC42-9B5F-57E2259D67EA}" dt="2022-01-05T04:17:26.598" v="23" actId="1076"/>
          <ac:picMkLst>
            <pc:docMk/>
            <pc:sldMk cId="783206914" sldId="286"/>
            <ac:picMk id="1026" creationId="{BF359FCD-4DBA-A142-BB5F-AD2A02E031CD}"/>
          </ac:picMkLst>
        </pc:picChg>
      </pc:sldChg>
      <pc:sldChg chg="addSp delSp modSp">
        <pc:chgData name="Kurayami Kurayami" userId="cf86d4f74176d0bb" providerId="LiveId" clId="{FE258AB4-DD88-FC42-9B5F-57E2259D67EA}" dt="2022-01-21T15:28:02.902" v="353" actId="14100"/>
        <pc:sldMkLst>
          <pc:docMk/>
          <pc:sldMk cId="476132195" sldId="291"/>
        </pc:sldMkLst>
        <pc:picChg chg="add mod">
          <ac:chgData name="Kurayami Kurayami" userId="cf86d4f74176d0bb" providerId="LiveId" clId="{FE258AB4-DD88-FC42-9B5F-57E2259D67EA}" dt="2022-01-21T15:28:02.902" v="353" actId="14100"/>
          <ac:picMkLst>
            <pc:docMk/>
            <pc:sldMk cId="476132195" sldId="291"/>
            <ac:picMk id="2" creationId="{0CBFDBE5-F5D4-604B-8B63-2E29D1719AA5}"/>
          </ac:picMkLst>
        </pc:picChg>
        <pc:picChg chg="del">
          <ac:chgData name="Kurayami Kurayami" userId="cf86d4f74176d0bb" providerId="LiveId" clId="{FE258AB4-DD88-FC42-9B5F-57E2259D67EA}" dt="2022-01-21T15:27:18.614" v="349" actId="478"/>
          <ac:picMkLst>
            <pc:docMk/>
            <pc:sldMk cId="476132195" sldId="291"/>
            <ac:picMk id="2050" creationId="{5F8DF4C8-03B5-7D46-A467-55A6741C4A9A}"/>
          </ac:picMkLst>
        </pc:picChg>
      </pc:sldChg>
      <pc:sldChg chg="addSp delSp modSp mod">
        <pc:chgData name="Kurayami Kurayami" userId="cf86d4f74176d0bb" providerId="LiveId" clId="{FE258AB4-DD88-FC42-9B5F-57E2259D67EA}" dt="2022-01-05T04:32:27.445" v="74" actId="20577"/>
        <pc:sldMkLst>
          <pc:docMk/>
          <pc:sldMk cId="2045486078" sldId="292"/>
        </pc:sldMkLst>
        <pc:spChg chg="add del mod">
          <ac:chgData name="Kurayami Kurayami" userId="cf86d4f74176d0bb" providerId="LiveId" clId="{FE258AB4-DD88-FC42-9B5F-57E2259D67EA}" dt="2022-01-05T04:30:05.926" v="26"/>
          <ac:spMkLst>
            <pc:docMk/>
            <pc:sldMk cId="2045486078" sldId="292"/>
            <ac:spMk id="2" creationId="{439180D1-DC23-CC46-9318-C7D162F5E551}"/>
          </ac:spMkLst>
        </pc:spChg>
        <pc:spChg chg="add mod">
          <ac:chgData name="Kurayami Kurayami" userId="cf86d4f74176d0bb" providerId="LiveId" clId="{FE258AB4-DD88-FC42-9B5F-57E2259D67EA}" dt="2022-01-05T04:32:27.445" v="74" actId="20577"/>
          <ac:spMkLst>
            <pc:docMk/>
            <pc:sldMk cId="2045486078" sldId="292"/>
            <ac:spMk id="4" creationId="{7135CE67-1163-7345-AD59-952D6D29B424}"/>
          </ac:spMkLst>
        </pc:spChg>
        <pc:picChg chg="mod">
          <ac:chgData name="Kurayami Kurayami" userId="cf86d4f74176d0bb" providerId="LiveId" clId="{FE258AB4-DD88-FC42-9B5F-57E2259D67EA}" dt="2022-01-05T04:30:01.719" v="24" actId="1076"/>
          <ac:picMkLst>
            <pc:docMk/>
            <pc:sldMk cId="2045486078" sldId="292"/>
            <ac:picMk id="3" creationId="{00000000-0000-0000-0000-000000000000}"/>
          </ac:picMkLst>
        </pc:picChg>
        <pc:picChg chg="add mod">
          <ac:chgData name="Kurayami Kurayami" userId="cf86d4f74176d0bb" providerId="LiveId" clId="{FE258AB4-DD88-FC42-9B5F-57E2259D67EA}" dt="2022-01-05T04:30:26.154" v="29" actId="1076"/>
          <ac:picMkLst>
            <pc:docMk/>
            <pc:sldMk cId="2045486078" sldId="292"/>
            <ac:picMk id="2050" creationId="{8519527F-C747-C445-8819-6F55103BAC25}"/>
          </ac:picMkLst>
        </pc:picChg>
      </pc:sldChg>
      <pc:sldChg chg="addSp delSp modSp mod">
        <pc:chgData name="Kurayami Kurayami" userId="cf86d4f74176d0bb" providerId="LiveId" clId="{FE258AB4-DD88-FC42-9B5F-57E2259D67EA}" dt="2022-01-21T15:26:47.668" v="348" actId="1076"/>
        <pc:sldMkLst>
          <pc:docMk/>
          <pc:sldMk cId="3525413446" sldId="293"/>
        </pc:sldMkLst>
        <pc:spChg chg="add mod">
          <ac:chgData name="Kurayami Kurayami" userId="cf86d4f74176d0bb" providerId="LiveId" clId="{FE258AB4-DD88-FC42-9B5F-57E2259D67EA}" dt="2022-01-05T04:12:31.944" v="20" actId="20578"/>
          <ac:spMkLst>
            <pc:docMk/>
            <pc:sldMk cId="3525413446" sldId="293"/>
            <ac:spMk id="2" creationId="{12F3B7B5-DD01-6D4B-90B4-E22FCC88C327}"/>
          </ac:spMkLst>
        </pc:spChg>
        <pc:picChg chg="add mod">
          <ac:chgData name="Kurayami Kurayami" userId="cf86d4f74176d0bb" providerId="LiveId" clId="{FE258AB4-DD88-FC42-9B5F-57E2259D67EA}" dt="2022-01-21T15:26:47.668" v="348" actId="1076"/>
          <ac:picMkLst>
            <pc:docMk/>
            <pc:sldMk cId="3525413446" sldId="293"/>
            <ac:picMk id="4" creationId="{0B5C5C06-9DAD-7C49-97F1-784DE5D9194F}"/>
          </ac:picMkLst>
        </pc:picChg>
        <pc:picChg chg="del">
          <ac:chgData name="Kurayami Kurayami" userId="cf86d4f74176d0bb" providerId="LiveId" clId="{FE258AB4-DD88-FC42-9B5F-57E2259D67EA}" dt="2022-01-21T15:26:26.887" v="345" actId="478"/>
          <ac:picMkLst>
            <pc:docMk/>
            <pc:sldMk cId="3525413446" sldId="293"/>
            <ac:picMk id="1026" creationId="{F37DF80F-DF6E-5A4D-880B-BA3CAF912B9C}"/>
          </ac:picMkLst>
        </pc:picChg>
      </pc:sldChg>
      <pc:sldChg chg="addSp modSp mod">
        <pc:chgData name="Kurayami Kurayami" userId="cf86d4f74176d0bb" providerId="LiveId" clId="{FE258AB4-DD88-FC42-9B5F-57E2259D67EA}" dt="2022-01-05T04:43:55.701" v="182" actId="1076"/>
        <pc:sldMkLst>
          <pc:docMk/>
          <pc:sldMk cId="3668913842" sldId="294"/>
        </pc:sldMkLst>
        <pc:spChg chg="add mod">
          <ac:chgData name="Kurayami Kurayami" userId="cf86d4f74176d0bb" providerId="LiveId" clId="{FE258AB4-DD88-FC42-9B5F-57E2259D67EA}" dt="2022-01-05T04:42:18.491" v="129" actId="1076"/>
          <ac:spMkLst>
            <pc:docMk/>
            <pc:sldMk cId="3668913842" sldId="294"/>
            <ac:spMk id="3" creationId="{01A851C3-1FC1-D54F-B6C1-E15031EA1029}"/>
          </ac:spMkLst>
        </pc:spChg>
        <pc:spChg chg="add mod">
          <ac:chgData name="Kurayami Kurayami" userId="cf86d4f74176d0bb" providerId="LiveId" clId="{FE258AB4-DD88-FC42-9B5F-57E2259D67EA}" dt="2022-01-05T04:43:55.701" v="182" actId="1076"/>
          <ac:spMkLst>
            <pc:docMk/>
            <pc:sldMk cId="3668913842" sldId="294"/>
            <ac:spMk id="4" creationId="{92C34340-D6EC-424B-A276-190A52C20199}"/>
          </ac:spMkLst>
        </pc:spChg>
        <pc:picChg chg="add mod">
          <ac:chgData name="Kurayami Kurayami" userId="cf86d4f74176d0bb" providerId="LiveId" clId="{FE258AB4-DD88-FC42-9B5F-57E2259D67EA}" dt="2022-01-05T04:40:11.468" v="94" actId="1076"/>
          <ac:picMkLst>
            <pc:docMk/>
            <pc:sldMk cId="3668913842" sldId="294"/>
            <ac:picMk id="4098" creationId="{83D5C63C-2645-4F4B-8941-9483BDCFFE64}"/>
          </ac:picMkLst>
        </pc:picChg>
      </pc:sldChg>
      <pc:sldChg chg="addSp delSp modSp mod">
        <pc:chgData name="Kurayami Kurayami" userId="cf86d4f74176d0bb" providerId="LiveId" clId="{FE258AB4-DD88-FC42-9B5F-57E2259D67EA}" dt="2022-01-05T04:47:57.864" v="251" actId="20577"/>
        <pc:sldMkLst>
          <pc:docMk/>
          <pc:sldMk cId="3765161363" sldId="295"/>
        </pc:sldMkLst>
        <pc:spChg chg="add mod">
          <ac:chgData name="Kurayami Kurayami" userId="cf86d4f74176d0bb" providerId="LiveId" clId="{FE258AB4-DD88-FC42-9B5F-57E2259D67EA}" dt="2022-01-05T04:46:48.573" v="224" actId="20577"/>
          <ac:spMkLst>
            <pc:docMk/>
            <pc:sldMk cId="3765161363" sldId="295"/>
            <ac:spMk id="3" creationId="{2B162193-CB76-9A4C-9ABC-BC439B54DED1}"/>
          </ac:spMkLst>
        </pc:spChg>
        <pc:spChg chg="add mod">
          <ac:chgData name="Kurayami Kurayami" userId="cf86d4f74176d0bb" providerId="LiveId" clId="{FE258AB4-DD88-FC42-9B5F-57E2259D67EA}" dt="2022-01-05T04:47:57.864" v="251" actId="20577"/>
          <ac:spMkLst>
            <pc:docMk/>
            <pc:sldMk cId="3765161363" sldId="295"/>
            <ac:spMk id="4" creationId="{CC187373-73D5-F24E-A12E-EBAB08F8075B}"/>
          </ac:spMkLst>
        </pc:spChg>
        <pc:picChg chg="add del">
          <ac:chgData name="Kurayami Kurayami" userId="cf86d4f74176d0bb" providerId="LiveId" clId="{FE258AB4-DD88-FC42-9B5F-57E2259D67EA}" dt="2022-01-05T04:45:49.118" v="184"/>
          <ac:picMkLst>
            <pc:docMk/>
            <pc:sldMk cId="3765161363" sldId="295"/>
            <ac:picMk id="5122" creationId="{5EEA1E08-2EEF-B042-B4FB-8926C91F5577}"/>
          </ac:picMkLst>
        </pc:picChg>
        <pc:picChg chg="add mod">
          <ac:chgData name="Kurayami Kurayami" userId="cf86d4f74176d0bb" providerId="LiveId" clId="{FE258AB4-DD88-FC42-9B5F-57E2259D67EA}" dt="2022-01-05T04:46:05.707" v="188" actId="14100"/>
          <ac:picMkLst>
            <pc:docMk/>
            <pc:sldMk cId="3765161363" sldId="295"/>
            <ac:picMk id="5124" creationId="{C651413B-61B2-0147-B124-B70A5AFA2AED}"/>
          </ac:picMkLst>
        </pc:picChg>
      </pc:sldChg>
      <pc:sldChg chg="addSp modSp mod">
        <pc:chgData name="Kurayami Kurayami" userId="cf86d4f74176d0bb" providerId="LiveId" clId="{FE258AB4-DD88-FC42-9B5F-57E2259D67EA}" dt="2022-01-05T04:49:33.924" v="310" actId="1076"/>
        <pc:sldMkLst>
          <pc:docMk/>
          <pc:sldMk cId="1557788589" sldId="296"/>
        </pc:sldMkLst>
        <pc:spChg chg="add mod">
          <ac:chgData name="Kurayami Kurayami" userId="cf86d4f74176d0bb" providerId="LiveId" clId="{FE258AB4-DD88-FC42-9B5F-57E2259D67EA}" dt="2022-01-05T04:49:33.924" v="310" actId="1076"/>
          <ac:spMkLst>
            <pc:docMk/>
            <pc:sldMk cId="1557788589" sldId="296"/>
            <ac:spMk id="3" creationId="{5B894AC0-9F8E-934A-AC72-59DE56A739E3}"/>
          </ac:spMkLst>
        </pc:spChg>
      </pc:sldChg>
      <pc:sldChg chg="addSp modSp mod">
        <pc:chgData name="Kurayami Kurayami" userId="cf86d4f74176d0bb" providerId="LiveId" clId="{FE258AB4-DD88-FC42-9B5F-57E2259D67EA}" dt="2022-01-05T04:51:27.273" v="344" actId="20577"/>
        <pc:sldMkLst>
          <pc:docMk/>
          <pc:sldMk cId="1138915249" sldId="297"/>
        </pc:sldMkLst>
        <pc:spChg chg="add mod">
          <ac:chgData name="Kurayami Kurayami" userId="cf86d4f74176d0bb" providerId="LiveId" clId="{FE258AB4-DD88-FC42-9B5F-57E2259D67EA}" dt="2022-01-05T04:51:27.273" v="344" actId="20577"/>
          <ac:spMkLst>
            <pc:docMk/>
            <pc:sldMk cId="1138915249" sldId="297"/>
            <ac:spMk id="3" creationId="{BE2655C3-5FA5-0C44-AC40-157AC9A95A34}"/>
          </ac:spMkLst>
        </pc:spChg>
        <pc:picChg chg="add mod">
          <ac:chgData name="Kurayami Kurayami" userId="cf86d4f74176d0bb" providerId="LiveId" clId="{FE258AB4-DD88-FC42-9B5F-57E2259D67EA}" dt="2022-01-05T04:50:31.158" v="313" actId="1076"/>
          <ac:picMkLst>
            <pc:docMk/>
            <pc:sldMk cId="1138915249" sldId="297"/>
            <ac:picMk id="6146" creationId="{C0829DB5-A3BA-B347-B370-89463C9481E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1/21/22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1/21/22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1/21/22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1/21/22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1/21/22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1/21/22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1/21/22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1/21/22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1/21/22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1/21/22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1/21/22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1/21/22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i="0" u="none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265612" y="1295400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04013" y="4844029"/>
            <a:ext cx="2852056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4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81" y="50801"/>
            <a:ext cx="2297269" cy="513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(THỊ)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60035">
            <a:off x="-290745" y="4132447"/>
            <a:ext cx="6370177" cy="25010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6" name="Picture 2" descr="「市」の書き順・筆順">
            <a:extLst>
              <a:ext uri="{FF2B5EF4-FFF2-40B4-BE49-F238E27FC236}">
                <a16:creationId xmlns:a16="http://schemas.microsoft.com/office/drawing/2014/main" id="{C0829DB5-A3BA-B347-B370-89463C94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861" y="2846545"/>
            <a:ext cx="213360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2655C3-5FA5-0C44-AC40-157AC9A95A34}"/>
              </a:ext>
            </a:extLst>
          </p:cNvPr>
          <p:cNvSpPr txBox="1"/>
          <p:nvPr/>
        </p:nvSpPr>
        <p:spPr>
          <a:xfrm>
            <a:off x="597897" y="1705535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ハノイ市</a:t>
            </a:r>
            <a:endParaRPr lang="en-US" sz="4400" dirty="0"/>
          </a:p>
          <a:p>
            <a:r>
              <a:rPr lang="en-US" sz="4400" dirty="0" err="1"/>
              <a:t>ダナン市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3891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9539" y="18346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(ĐÔNG)</a:t>
            </a: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>
                <a:latin typeface="NtMotoyaKyotai" panose="02020300000000000000" pitchFamily="18" charset="-128"/>
                <a:ea typeface="NtMotoyaKyotai" panose="02020300000000000000" pitchFamily="18" charset="-128"/>
              </a:rPr>
              <a:t>トウ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300447" y="6024183"/>
            <a:ext cx="25737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ひがし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89857">
            <a:off x="599124" y="2940561"/>
            <a:ext cx="4457700" cy="1695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3B7B5-DD01-6D4B-90B4-E22FCC88C327}"/>
              </a:ext>
            </a:extLst>
          </p:cNvPr>
          <p:cNvSpPr txBox="1"/>
          <p:nvPr/>
        </p:nvSpPr>
        <p:spPr>
          <a:xfrm>
            <a:off x="1232452" y="20275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日</a:t>
            </a:r>
            <a:r>
              <a:rPr lang="en-US" dirty="0" err="1"/>
              <a:t>木</a:t>
            </a:r>
            <a:r>
              <a:rPr lang="ja-JP" altLang="en-US"/>
              <a:t>　</a:t>
            </a:r>
            <a:endParaRPr lang="en-US" dirty="0"/>
          </a:p>
        </p:txBody>
      </p:sp>
      <p:pic>
        <p:nvPicPr>
          <p:cNvPr id="4" name="Picture 2" descr="「東」の書き順・筆順">
            <a:extLst>
              <a:ext uri="{FF2B5EF4-FFF2-40B4-BE49-F238E27FC236}">
                <a16:creationId xmlns:a16="http://schemas.microsoft.com/office/drawing/2014/main" id="{0B5C5C06-9DAD-7C49-97F1-784DE5D91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562" y="4833371"/>
            <a:ext cx="1828799" cy="18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4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>
                <a:latin typeface="NtMotoyaKyotai" panose="02020300000000000000" pitchFamily="18" charset="-128"/>
                <a:ea typeface="NtMotoyaKyotai" panose="02020300000000000000" pitchFamily="18" charset="-128"/>
              </a:rPr>
              <a:t>キョウ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776">
            <a:off x="551789" y="2895172"/>
            <a:ext cx="4324350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258046-28FC-1140-857E-BCD8F5A89D1D}"/>
              </a:ext>
            </a:extLst>
          </p:cNvPr>
          <p:cNvSpPr txBox="1"/>
          <p:nvPr/>
        </p:nvSpPr>
        <p:spPr>
          <a:xfrm>
            <a:off x="379412" y="1988633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rgbClr val="C00000"/>
                </a:solidFill>
              </a:rPr>
              <a:t>東京</a:t>
            </a:r>
            <a:r>
              <a:rPr lang="en-US" sz="4400" dirty="0">
                <a:solidFill>
                  <a:srgbClr val="C00000"/>
                </a:solidFill>
              </a:rPr>
              <a:t>　</a:t>
            </a:r>
            <a:r>
              <a:rPr lang="en-US" sz="4400" dirty="0" err="1">
                <a:solidFill>
                  <a:srgbClr val="C00000"/>
                </a:solidFill>
              </a:rPr>
              <a:t>とうきょう</a:t>
            </a:r>
            <a:endParaRPr lang="en-US" sz="4400" dirty="0">
              <a:solidFill>
                <a:srgbClr val="C00000"/>
              </a:solidFill>
            </a:endParaRPr>
          </a:p>
        </p:txBody>
      </p:sp>
      <p:pic>
        <p:nvPicPr>
          <p:cNvPr id="2" name="Picture 2" descr="「京」の書き順・筆順">
            <a:extLst>
              <a:ext uri="{FF2B5EF4-FFF2-40B4-BE49-F238E27FC236}">
                <a16:creationId xmlns:a16="http://schemas.microsoft.com/office/drawing/2014/main" id="{0CBFDBE5-F5D4-604B-8B63-2E29D1719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403" y="4659528"/>
            <a:ext cx="2198471" cy="219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13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めい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300447" y="6024183"/>
            <a:ext cx="25737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な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8937">
            <a:off x="126657" y="2624410"/>
            <a:ext cx="5014407" cy="1964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026" name="Picture 2" descr="「名」の書き順・筆順">
            <a:extLst>
              <a:ext uri="{FF2B5EF4-FFF2-40B4-BE49-F238E27FC236}">
                <a16:creationId xmlns:a16="http://schemas.microsoft.com/office/drawing/2014/main" id="{BF359FCD-4DBA-A142-BB5F-AD2A02E03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79" y="481052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20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>
                <a:latin typeface="NtMotoyaKyotai" panose="02020300000000000000" pitchFamily="18" charset="-128"/>
                <a:ea typeface="NtMotoyaKyotai" panose="02020300000000000000" pitchFamily="18" charset="-128"/>
              </a:rPr>
              <a:t>ゼン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300447" y="6024183"/>
            <a:ext cx="25737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まえ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6497">
            <a:off x="-31371" y="1988294"/>
            <a:ext cx="5880404" cy="2295421"/>
          </a:xfrm>
          <a:prstGeom prst="rect">
            <a:avLst/>
          </a:prstGeom>
        </p:spPr>
      </p:pic>
      <p:pic>
        <p:nvPicPr>
          <p:cNvPr id="2050" name="Picture 2" descr="「前」の書き順・筆順">
            <a:extLst>
              <a:ext uri="{FF2B5EF4-FFF2-40B4-BE49-F238E27FC236}">
                <a16:creationId xmlns:a16="http://schemas.microsoft.com/office/drawing/2014/main" id="{8519527F-C747-C445-8819-6F55103BA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610" y="34290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35CE67-1163-7345-AD59-952D6D29B424}"/>
              </a:ext>
            </a:extLst>
          </p:cNvPr>
          <p:cNvSpPr txBox="1"/>
          <p:nvPr/>
        </p:nvSpPr>
        <p:spPr>
          <a:xfrm>
            <a:off x="436843" y="4430806"/>
            <a:ext cx="44935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/>
              <a:t>名前</a:t>
            </a:r>
            <a:r>
              <a:rPr lang="ja-JP" altLang="en-US" sz="4800"/>
              <a:t>　　なまえ</a:t>
            </a:r>
            <a:endParaRPr lang="en-US" altLang="ja-JP" sz="4800" dirty="0"/>
          </a:p>
          <a:p>
            <a:endParaRPr lang="en-US" sz="4800" dirty="0"/>
          </a:p>
          <a:p>
            <a:r>
              <a:rPr lang="en-US" sz="4800" dirty="0" err="1"/>
              <a:t>前日</a:t>
            </a:r>
            <a:r>
              <a:rPr lang="ja-JP" altLang="en-US" sz="4800"/>
              <a:t>　ぜんじつ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4548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(QUỐC)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こく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9234755" y="6008206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くに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7510">
            <a:off x="299866" y="2697140"/>
            <a:ext cx="5073044" cy="2044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074" name="Picture 2" descr="「国」の書き順・筆順">
            <a:extLst>
              <a:ext uri="{FF2B5EF4-FFF2-40B4-BE49-F238E27FC236}">
                <a16:creationId xmlns:a16="http://schemas.microsoft.com/office/drawing/2014/main" id="{2DC40070-02E8-0F47-91B1-982CD132D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168" y="3150589"/>
            <a:ext cx="1752601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AD3BC2-316A-E846-AB37-252CBAEE891D}"/>
              </a:ext>
            </a:extLst>
          </p:cNvPr>
          <p:cNvSpPr txBox="1"/>
          <p:nvPr/>
        </p:nvSpPr>
        <p:spPr>
          <a:xfrm>
            <a:off x="556591" y="537707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大国　たいこく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47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(NAM)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だん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9234755" y="6008206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おとこ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95057">
            <a:off x="510914" y="3119377"/>
            <a:ext cx="4352925" cy="1695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8" name="Picture 2" descr="「男」の書き順・筆順">
            <a:extLst>
              <a:ext uri="{FF2B5EF4-FFF2-40B4-BE49-F238E27FC236}">
                <a16:creationId xmlns:a16="http://schemas.microsoft.com/office/drawing/2014/main" id="{83D5C63C-2645-4F4B-8941-9483BDCF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2" y="301460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A851C3-1FC1-D54F-B6C1-E15031EA1029}"/>
              </a:ext>
            </a:extLst>
          </p:cNvPr>
          <p:cNvSpPr txBox="1"/>
          <p:nvPr/>
        </p:nvSpPr>
        <p:spPr>
          <a:xfrm>
            <a:off x="507457" y="1867581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男の人</a:t>
            </a:r>
            <a:r>
              <a:rPr lang="ja-JP" altLang="en-US"/>
              <a:t>　　</a:t>
            </a:r>
            <a:r>
              <a:rPr lang="en-US" dirty="0" err="1"/>
              <a:t>おとこ</a:t>
            </a:r>
            <a:r>
              <a:rPr lang="ja-JP" altLang="en-US"/>
              <a:t>　</a:t>
            </a:r>
            <a:r>
              <a:rPr lang="en-US" dirty="0" err="1"/>
              <a:t>の</a:t>
            </a:r>
            <a:r>
              <a:rPr lang="ja-JP" altLang="en-US"/>
              <a:t>　ひと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34340-D6EC-424B-A276-190A52C20199}"/>
              </a:ext>
            </a:extLst>
          </p:cNvPr>
          <p:cNvSpPr txBox="1"/>
          <p:nvPr/>
        </p:nvSpPr>
        <p:spPr>
          <a:xfrm>
            <a:off x="379412" y="248311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男の学生</a:t>
            </a:r>
            <a:r>
              <a:rPr lang="ja-JP" altLang="en-US"/>
              <a:t>　おとこ　の　がくせい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1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(NỮ)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じょ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9234755" y="6008206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おんな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76160">
            <a:off x="814178" y="3316539"/>
            <a:ext cx="4257675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4" name="Picture 4" descr="「女」の書き順・筆順">
            <a:extLst>
              <a:ext uri="{FF2B5EF4-FFF2-40B4-BE49-F238E27FC236}">
                <a16:creationId xmlns:a16="http://schemas.microsoft.com/office/drawing/2014/main" id="{C651413B-61B2-0147-B124-B70A5AFA2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08" y="2971800"/>
            <a:ext cx="2502374" cy="250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162193-CB76-9A4C-9ABC-BC439B54DED1}"/>
              </a:ext>
            </a:extLst>
          </p:cNvPr>
          <p:cNvSpPr txBox="1"/>
          <p:nvPr/>
        </p:nvSpPr>
        <p:spPr>
          <a:xfrm>
            <a:off x="382306" y="1452398"/>
            <a:ext cx="20313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女の人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 err="1"/>
              <a:t>女の学生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87373-73D5-F24E-A12E-EBAB08F8075B}"/>
              </a:ext>
            </a:extLst>
          </p:cNvPr>
          <p:cNvSpPr txBox="1"/>
          <p:nvPr/>
        </p:nvSpPr>
        <p:spPr>
          <a:xfrm>
            <a:off x="545547" y="540149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男女</a:t>
            </a:r>
            <a:r>
              <a:rPr lang="ja-JP" altLang="en-US" sz="4000"/>
              <a:t>　だんじょ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51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(KHU)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く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1051">
            <a:off x="500061" y="2856764"/>
            <a:ext cx="447675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894AC0-9F8E-934A-AC72-59DE56A739E3}"/>
              </a:ext>
            </a:extLst>
          </p:cNvPr>
          <p:cNvSpPr txBox="1"/>
          <p:nvPr/>
        </p:nvSpPr>
        <p:spPr>
          <a:xfrm>
            <a:off x="582632" y="1666762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ドーンダ区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ホアンマイ区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00F4C-DF2D-CC4B-A62A-EEAE6527C6CA}"/>
              </a:ext>
            </a:extLst>
          </p:cNvPr>
          <p:cNvSpPr txBox="1"/>
          <p:nvPr/>
        </p:nvSpPr>
        <p:spPr>
          <a:xfrm>
            <a:off x="2911725" y="1736903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墨田区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577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8&quot; unique_id=&quot;10588&quot;&gt;&lt;/object&gt;&lt;object type=&quot;2&quot; unique_id=&quot;10589&quot;&gt;&lt;object type=&quot;3&quot; unique_id=&quot;10590&quot;&gt;&lt;property id=&quot;20148&quot; value=&quot;5&quot;/&gt;&lt;property id=&quot;20300&quot; value=&quot;Slide 1&quot;/&gt;&lt;property id=&quot;20307&quot; value=&quot;264&quot;/&gt;&lt;/object&gt;&lt;object type=&quot;3&quot; unique_id=&quot;10592&quot;&gt;&lt;property id=&quot;20148&quot; value=&quot;5&quot;/&gt;&lt;property id=&quot;20300&quot; value=&quot;Slide 11&quot;/&gt;&lt;property id=&quot;20307&quot; value=&quot;266&quot;/&gt;&lt;/object&gt;&lt;object type=&quot;3&quot; unique_id=&quot;11498&quot;&gt;&lt;property id=&quot;20148&quot; value=&quot;5&quot;/&gt;&lt;property id=&quot;20300&quot; value=&quot;Slide 6&quot;/&gt;&lt;property id=&quot;20307&quot; value=&quot;285&quot;/&gt;&lt;/object&gt;&lt;object type=&quot;3&quot; unique_id=&quot;33708&quot;&gt;&lt;property id=&quot;20148&quot; value=&quot;5&quot;/&gt;&lt;property id=&quot;20300&quot; value=&quot;Slide 2&quot;/&gt;&lt;property id=&quot;20307&quot; value=&quot;293&quot;/&gt;&lt;/object&gt;&lt;object type=&quot;3&quot; unique_id=&quot;33709&quot;&gt;&lt;property id=&quot;20148&quot; value=&quot;5&quot;/&gt;&lt;property id=&quot;20300&quot; value=&quot;Slide 3&quot;/&gt;&lt;property id=&quot;20307&quot; value=&quot;291&quot;/&gt;&lt;/object&gt;&lt;object type=&quot;3&quot; unique_id=&quot;33710&quot;&gt;&lt;property id=&quot;20148&quot; value=&quot;5&quot;/&gt;&lt;property id=&quot;20300&quot; value=&quot;Slide 4&quot;/&gt;&lt;property id=&quot;20307&quot; value=&quot;286&quot;/&gt;&lt;/object&gt;&lt;object type=&quot;3&quot; unique_id=&quot;33711&quot;&gt;&lt;property id=&quot;20148&quot; value=&quot;5&quot;/&gt;&lt;property id=&quot;20300&quot; value=&quot;Slide 5&quot;/&gt;&lt;property id=&quot;20307&quot; value=&quot;292&quot;/&gt;&lt;/object&gt;&lt;object type=&quot;3&quot; unique_id=&quot;33712&quot;&gt;&lt;property id=&quot;20148&quot; value=&quot;5&quot;/&gt;&lt;property id=&quot;20300&quot; value=&quot;Slide 7&quot;/&gt;&lt;property id=&quot;20307&quot; value=&quot;294&quot;/&gt;&lt;/object&gt;&lt;object type=&quot;3&quot; unique_id=&quot;33713&quot;&gt;&lt;property id=&quot;20148&quot; value=&quot;5&quot;/&gt;&lt;property id=&quot;20300&quot; value=&quot;Slide 8&quot;/&gt;&lt;property id=&quot;20307&quot; value=&quot;295&quot;/&gt;&lt;/object&gt;&lt;object type=&quot;3&quot; unique_id=&quot;33714&quot;&gt;&lt;property id=&quot;20148&quot; value=&quot;5&quot;/&gt;&lt;property id=&quot;20300&quot; value=&quot;Slide 9&quot;/&gt;&lt;property id=&quot;20307&quot; value=&quot;296&quot;/&gt;&lt;/object&gt;&lt;object type=&quot;3&quot; unique_id=&quot;33715&quot;&gt;&lt;property id=&quot;20148&quot; value=&quot;5&quot;/&gt;&lt;property id=&quot;20300&quot; value=&quot;Slide 10&quot;/&gt;&lt;property id=&quot;20307&quot; value=&quot;29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175</Words>
  <Application>Microsoft Macintosh PowerPoint</Application>
  <PresentationFormat>Custom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HGMaruGothicMPRO</vt:lpstr>
      <vt:lpstr>NtMotoyaKyotai</vt:lpstr>
      <vt:lpstr>Arial</vt:lpstr>
      <vt:lpstr>Arial Rounded MT Bold</vt:lpstr>
      <vt:lpstr>Century Gothic</vt:lpstr>
      <vt:lpstr>Tahoma</vt:lpstr>
      <vt:lpstr>Books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2014-08-29T17:51:52Z</dcterms:created>
  <dcterms:modified xsi:type="dcterms:W3CDTF">2022-01-21T15:28:11Z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