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8" r:id="rId3"/>
    <p:sldId id="266" r:id="rId4"/>
    <p:sldId id="272" r:id="rId5"/>
    <p:sldId id="273" r:id="rId6"/>
    <p:sldId id="271" r:id="rId7"/>
    <p:sldId id="260" r:id="rId8"/>
    <p:sldId id="274" r:id="rId9"/>
    <p:sldId id="261" r:id="rId10"/>
    <p:sldId id="269" r:id="rId11"/>
    <p:sldId id="275" r:id="rId12"/>
    <p:sldId id="276" r:id="rId13"/>
    <p:sldId id="277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C230D32B-2CD1-F44C-A8DB-01967CCAF1AC}"/>
    <pc:docChg chg="custSel modSld">
      <pc:chgData name="Kurayami Kurayami" userId="cf86d4f74176d0bb" providerId="LiveId" clId="{C230D32B-2CD1-F44C-A8DB-01967CCAF1AC}" dt="2021-10-13T10:45:45.465" v="370" actId="1076"/>
      <pc:docMkLst>
        <pc:docMk/>
      </pc:docMkLst>
      <pc:sldChg chg="addSp modSp mod">
        <pc:chgData name="Kurayami Kurayami" userId="cf86d4f74176d0bb" providerId="LiveId" clId="{C230D32B-2CD1-F44C-A8DB-01967CCAF1AC}" dt="2021-10-13T10:34:13.108" v="97" actId="1076"/>
        <pc:sldMkLst>
          <pc:docMk/>
          <pc:sldMk cId="856330375" sldId="260"/>
        </pc:sldMkLst>
        <pc:spChg chg="add mod">
          <ac:chgData name="Kurayami Kurayami" userId="cf86d4f74176d0bb" providerId="LiveId" clId="{C230D32B-2CD1-F44C-A8DB-01967CCAF1AC}" dt="2021-10-13T10:34:13.108" v="97" actId="1076"/>
          <ac:spMkLst>
            <pc:docMk/>
            <pc:sldMk cId="856330375" sldId="260"/>
            <ac:spMk id="2" creationId="{D08ECC87-C167-CA49-8297-B28F2B525130}"/>
          </ac:spMkLst>
        </pc:spChg>
      </pc:sldChg>
      <pc:sldChg chg="addSp delSp modSp mod">
        <pc:chgData name="Kurayami Kurayami" userId="cf86d4f74176d0bb" providerId="LiveId" clId="{C230D32B-2CD1-F44C-A8DB-01967CCAF1AC}" dt="2021-10-13T10:37:44.210" v="179" actId="478"/>
        <pc:sldMkLst>
          <pc:docMk/>
          <pc:sldMk cId="3634220211" sldId="261"/>
        </pc:sldMkLst>
        <pc:spChg chg="add mod">
          <ac:chgData name="Kurayami Kurayami" userId="cf86d4f74176d0bb" providerId="LiveId" clId="{C230D32B-2CD1-F44C-A8DB-01967CCAF1AC}" dt="2021-10-13T10:36:34.442" v="149" actId="1076"/>
          <ac:spMkLst>
            <pc:docMk/>
            <pc:sldMk cId="3634220211" sldId="261"/>
            <ac:spMk id="3" creationId="{4444010A-108B-6842-B507-E7C148885940}"/>
          </ac:spMkLst>
        </pc:spChg>
        <pc:spChg chg="add del mod">
          <ac:chgData name="Kurayami Kurayami" userId="cf86d4f74176d0bb" providerId="LiveId" clId="{C230D32B-2CD1-F44C-A8DB-01967CCAF1AC}" dt="2021-10-13T10:37:44.210" v="179" actId="478"/>
          <ac:spMkLst>
            <pc:docMk/>
            <pc:sldMk cId="3634220211" sldId="261"/>
            <ac:spMk id="4" creationId="{84326961-EFEF-2343-B35A-C7DD9D74C19A}"/>
          </ac:spMkLst>
        </pc:spChg>
        <pc:picChg chg="mod">
          <ac:chgData name="Kurayami Kurayami" userId="cf86d4f74176d0bb" providerId="LiveId" clId="{C230D32B-2CD1-F44C-A8DB-01967CCAF1AC}" dt="2021-10-13T10:35:37.753" v="116" actId="1076"/>
          <ac:picMkLst>
            <pc:docMk/>
            <pc:sldMk cId="3634220211" sldId="261"/>
            <ac:picMk id="2" creationId="{00000000-0000-0000-0000-000000000000}"/>
          </ac:picMkLst>
        </pc:picChg>
      </pc:sldChg>
      <pc:sldChg chg="addSp modSp mod">
        <pc:chgData name="Kurayami Kurayami" userId="cf86d4f74176d0bb" providerId="LiveId" clId="{C230D32B-2CD1-F44C-A8DB-01967CCAF1AC}" dt="2021-10-13T10:31:20.509" v="28" actId="1076"/>
        <pc:sldMkLst>
          <pc:docMk/>
          <pc:sldMk cId="1628793889" sldId="271"/>
        </pc:sldMkLst>
        <pc:spChg chg="add mod">
          <ac:chgData name="Kurayami Kurayami" userId="cf86d4f74176d0bb" providerId="LiveId" clId="{C230D32B-2CD1-F44C-A8DB-01967CCAF1AC}" dt="2021-10-13T10:31:20.509" v="28" actId="1076"/>
          <ac:spMkLst>
            <pc:docMk/>
            <pc:sldMk cId="1628793889" sldId="271"/>
            <ac:spMk id="2" creationId="{D2C7B01B-8BAA-F54B-972C-A33EFED1723B}"/>
          </ac:spMkLst>
        </pc:spChg>
      </pc:sldChg>
      <pc:sldChg chg="addSp delSp modSp mod">
        <pc:chgData name="Kurayami Kurayami" userId="cf86d4f74176d0bb" providerId="LiveId" clId="{C230D32B-2CD1-F44C-A8DB-01967CCAF1AC}" dt="2021-10-13T10:35:13.785" v="115" actId="478"/>
        <pc:sldMkLst>
          <pc:docMk/>
          <pc:sldMk cId="3853705787" sldId="274"/>
        </pc:sldMkLst>
        <pc:spChg chg="add del mod">
          <ac:chgData name="Kurayami Kurayami" userId="cf86d4f74176d0bb" providerId="LiveId" clId="{C230D32B-2CD1-F44C-A8DB-01967CCAF1AC}" dt="2021-10-13T10:34:47.478" v="101"/>
          <ac:spMkLst>
            <pc:docMk/>
            <pc:sldMk cId="3853705787" sldId="274"/>
            <ac:spMk id="3" creationId="{4F32BAF5-47AC-A745-B209-29CB787493C6}"/>
          </ac:spMkLst>
        </pc:spChg>
        <pc:spChg chg="add del mod">
          <ac:chgData name="Kurayami Kurayami" userId="cf86d4f74176d0bb" providerId="LiveId" clId="{C230D32B-2CD1-F44C-A8DB-01967CCAF1AC}" dt="2021-10-13T10:35:13.785" v="115" actId="478"/>
          <ac:spMkLst>
            <pc:docMk/>
            <pc:sldMk cId="3853705787" sldId="274"/>
            <ac:spMk id="4" creationId="{6B9ADF75-6FB7-7949-811B-385BB27333E0}"/>
          </ac:spMkLst>
        </pc:spChg>
        <pc:picChg chg="mod">
          <ac:chgData name="Kurayami Kurayami" userId="cf86d4f74176d0bb" providerId="LiveId" clId="{C230D32B-2CD1-F44C-A8DB-01967CCAF1AC}" dt="2021-10-13T10:34:33.097" v="98" actId="1076"/>
          <ac:picMkLst>
            <pc:docMk/>
            <pc:sldMk cId="3853705787" sldId="274"/>
            <ac:picMk id="2" creationId="{00000000-0000-0000-0000-000000000000}"/>
          </ac:picMkLst>
        </pc:picChg>
      </pc:sldChg>
      <pc:sldChg chg="addSp modSp mod">
        <pc:chgData name="Kurayami Kurayami" userId="cf86d4f74176d0bb" providerId="LiveId" clId="{C230D32B-2CD1-F44C-A8DB-01967CCAF1AC}" dt="2021-10-13T10:42:35.339" v="291" actId="20577"/>
        <pc:sldMkLst>
          <pc:docMk/>
          <pc:sldMk cId="455328941" sldId="275"/>
        </pc:sldMkLst>
        <pc:spChg chg="add mod">
          <ac:chgData name="Kurayami Kurayami" userId="cf86d4f74176d0bb" providerId="LiveId" clId="{C230D32B-2CD1-F44C-A8DB-01967CCAF1AC}" dt="2021-10-13T10:42:35.339" v="291" actId="20577"/>
          <ac:spMkLst>
            <pc:docMk/>
            <pc:sldMk cId="455328941" sldId="275"/>
            <ac:spMk id="3" creationId="{B2C6133E-E2D7-8744-9E20-F20CE9DAD9D1}"/>
          </ac:spMkLst>
        </pc:spChg>
        <pc:spChg chg="mod">
          <ac:chgData name="Kurayami Kurayami" userId="cf86d4f74176d0bb" providerId="LiveId" clId="{C230D32B-2CD1-F44C-A8DB-01967CCAF1AC}" dt="2021-10-13T10:39:51.783" v="182" actId="1076"/>
          <ac:spMkLst>
            <pc:docMk/>
            <pc:sldMk cId="455328941" sldId="275"/>
            <ac:spMk id="12" creationId="{00000000-0000-0000-0000-000000000000}"/>
          </ac:spMkLst>
        </pc:spChg>
        <pc:picChg chg="mod">
          <ac:chgData name="Kurayami Kurayami" userId="cf86d4f74176d0bb" providerId="LiveId" clId="{C230D32B-2CD1-F44C-A8DB-01967CCAF1AC}" dt="2021-10-13T10:39:43.388" v="181" actId="1076"/>
          <ac:picMkLst>
            <pc:docMk/>
            <pc:sldMk cId="455328941" sldId="275"/>
            <ac:picMk id="2" creationId="{00000000-0000-0000-0000-000000000000}"/>
          </ac:picMkLst>
        </pc:picChg>
      </pc:sldChg>
      <pc:sldChg chg="addSp delSp modSp mod">
        <pc:chgData name="Kurayami Kurayami" userId="cf86d4f74176d0bb" providerId="LiveId" clId="{C230D32B-2CD1-F44C-A8DB-01967CCAF1AC}" dt="2021-10-13T10:43:45.959" v="294"/>
        <pc:sldMkLst>
          <pc:docMk/>
          <pc:sldMk cId="3093500941" sldId="276"/>
        </pc:sldMkLst>
        <pc:spChg chg="add del mod">
          <ac:chgData name="Kurayami Kurayami" userId="cf86d4f74176d0bb" providerId="LiveId" clId="{C230D32B-2CD1-F44C-A8DB-01967CCAF1AC}" dt="2021-10-13T10:43:45.959" v="294"/>
          <ac:spMkLst>
            <pc:docMk/>
            <pc:sldMk cId="3093500941" sldId="276"/>
            <ac:spMk id="3" creationId="{368FBCCC-4263-484E-A3CF-50D030E7A6B8}"/>
          </ac:spMkLst>
        </pc:spChg>
      </pc:sldChg>
      <pc:sldChg chg="addSp modSp mod">
        <pc:chgData name="Kurayami Kurayami" userId="cf86d4f74176d0bb" providerId="LiveId" clId="{C230D32B-2CD1-F44C-A8DB-01967CCAF1AC}" dt="2021-10-13T10:45:45.465" v="370" actId="1076"/>
        <pc:sldMkLst>
          <pc:docMk/>
          <pc:sldMk cId="2419556882" sldId="277"/>
        </pc:sldMkLst>
        <pc:spChg chg="add mod">
          <ac:chgData name="Kurayami Kurayami" userId="cf86d4f74176d0bb" providerId="LiveId" clId="{C230D32B-2CD1-F44C-A8DB-01967CCAF1AC}" dt="2021-10-13T10:45:45.465" v="370" actId="1076"/>
          <ac:spMkLst>
            <pc:docMk/>
            <pc:sldMk cId="2419556882" sldId="277"/>
            <ac:spMk id="2" creationId="{B751EA7F-3E2D-8642-A9CE-643F1BB54344}"/>
          </ac:spMkLst>
        </pc:spChg>
        <pc:picChg chg="mod">
          <ac:chgData name="Kurayami Kurayami" userId="cf86d4f74176d0bb" providerId="LiveId" clId="{C230D32B-2CD1-F44C-A8DB-01967CCAF1AC}" dt="2021-10-13T10:43:53.967" v="295" actId="1076"/>
          <ac:picMkLst>
            <pc:docMk/>
            <pc:sldMk cId="2419556882" sldId="277"/>
            <ac:picMk id="14" creationId="{00000000-0000-0000-0000-000000000000}"/>
          </ac:picMkLst>
        </pc:picChg>
      </pc:sldChg>
    </pc:docChg>
  </pc:docChgLst>
  <pc:docChgLst>
    <pc:chgData name="Kurayami Kurayami" userId="cf86d4f74176d0bb" providerId="LiveId" clId="{15FF18CC-918E-2646-B688-610210AABAC4}"/>
    <pc:docChg chg="undo custSel modSld">
      <pc:chgData name="Kurayami Kurayami" userId="cf86d4f74176d0bb" providerId="LiveId" clId="{15FF18CC-918E-2646-B688-610210AABAC4}" dt="2022-01-21T15:18:02.302" v="738" actId="1076"/>
      <pc:docMkLst>
        <pc:docMk/>
      </pc:docMkLst>
      <pc:sldChg chg="addSp delSp modSp mod">
        <pc:chgData name="Kurayami Kurayami" userId="cf86d4f74176d0bb" providerId="LiveId" clId="{15FF18CC-918E-2646-B688-610210AABAC4}" dt="2022-01-21T07:12:18.094" v="715"/>
        <pc:sldMkLst>
          <pc:docMk/>
          <pc:sldMk cId="3634220211" sldId="261"/>
        </pc:sldMkLst>
        <pc:spChg chg="add del mod">
          <ac:chgData name="Kurayami Kurayami" userId="cf86d4f74176d0bb" providerId="LiveId" clId="{15FF18CC-918E-2646-B688-610210AABAC4}" dt="2022-01-21T07:12:18.094" v="715"/>
          <ac:spMkLst>
            <pc:docMk/>
            <pc:sldMk cId="3634220211" sldId="261"/>
            <ac:spMk id="4" creationId="{0526AA5B-893B-5844-8ED6-32ADFD735A7E}"/>
          </ac:spMkLst>
        </pc:spChg>
      </pc:sldChg>
      <pc:sldChg chg="addSp delSp modSp mod modAnim">
        <pc:chgData name="Kurayami Kurayami" userId="cf86d4f74176d0bb" providerId="LiveId" clId="{15FF18CC-918E-2646-B688-610210AABAC4}" dt="2022-01-21T06:35:22.758" v="681" actId="1076"/>
        <pc:sldMkLst>
          <pc:docMk/>
          <pc:sldMk cId="3777229869" sldId="266"/>
        </pc:sldMkLst>
        <pc:spChg chg="mod">
          <ac:chgData name="Kurayami Kurayami" userId="cf86d4f74176d0bb" providerId="LiveId" clId="{15FF18CC-918E-2646-B688-610210AABAC4}" dt="2022-01-21T01:30:54.287" v="403" actId="207"/>
          <ac:spMkLst>
            <pc:docMk/>
            <pc:sldMk cId="3777229869" sldId="266"/>
            <ac:spMk id="3" creationId="{0F623DE0-717D-B043-B218-240936775E25}"/>
          </ac:spMkLst>
        </pc:spChg>
        <pc:spChg chg="add mod">
          <ac:chgData name="Kurayami Kurayami" userId="cf86d4f74176d0bb" providerId="LiveId" clId="{15FF18CC-918E-2646-B688-610210AABAC4}" dt="2022-01-21T04:13:39.560" v="507" actId="1076"/>
          <ac:spMkLst>
            <pc:docMk/>
            <pc:sldMk cId="3777229869" sldId="266"/>
            <ac:spMk id="4" creationId="{EB6B411B-5606-7544-964B-4094161C8DE7}"/>
          </ac:spMkLst>
        </pc:spChg>
        <pc:spChg chg="add mod">
          <ac:chgData name="Kurayami Kurayami" userId="cf86d4f74176d0bb" providerId="LiveId" clId="{15FF18CC-918E-2646-B688-610210AABAC4}" dt="2022-01-21T06:35:22.758" v="681" actId="1076"/>
          <ac:spMkLst>
            <pc:docMk/>
            <pc:sldMk cId="3777229869" sldId="266"/>
            <ac:spMk id="5" creationId="{379A483C-DB9A-5F4B-9273-5BFAF418CC6C}"/>
          </ac:spMkLst>
        </pc:spChg>
        <pc:spChg chg="mod">
          <ac:chgData name="Kurayami Kurayami" userId="cf86d4f74176d0bb" providerId="LiveId" clId="{15FF18CC-918E-2646-B688-610210AABAC4}" dt="2022-01-21T04:09:32.670" v="496" actId="14100"/>
          <ac:spMkLst>
            <pc:docMk/>
            <pc:sldMk cId="3777229869" sldId="266"/>
            <ac:spMk id="12" creationId="{00000000-0000-0000-0000-000000000000}"/>
          </ac:spMkLst>
        </pc:spChg>
        <pc:spChg chg="mod">
          <ac:chgData name="Kurayami Kurayami" userId="cf86d4f74176d0bb" providerId="LiveId" clId="{15FF18CC-918E-2646-B688-610210AABAC4}" dt="2022-01-21T04:10:09.264" v="506" actId="1076"/>
          <ac:spMkLst>
            <pc:docMk/>
            <pc:sldMk cId="3777229869" sldId="266"/>
            <ac:spMk id="15" creationId="{00000000-0000-0000-0000-000000000000}"/>
          </ac:spMkLst>
        </pc:spChg>
        <pc:spChg chg="mod">
          <ac:chgData name="Kurayami Kurayami" userId="cf86d4f74176d0bb" providerId="LiveId" clId="{15FF18CC-918E-2646-B688-610210AABAC4}" dt="2022-01-21T04:09:52.896" v="504" actId="1076"/>
          <ac:spMkLst>
            <pc:docMk/>
            <pc:sldMk cId="3777229869" sldId="266"/>
            <ac:spMk id="16" creationId="{00000000-0000-0000-0000-000000000000}"/>
          </ac:spMkLst>
        </pc:spChg>
        <pc:spChg chg="add mod">
          <ac:chgData name="Kurayami Kurayami" userId="cf86d4f74176d0bb" providerId="LiveId" clId="{15FF18CC-918E-2646-B688-610210AABAC4}" dt="2022-01-21T01:31:04.933" v="404" actId="207"/>
          <ac:spMkLst>
            <pc:docMk/>
            <pc:sldMk cId="3777229869" sldId="266"/>
            <ac:spMk id="30" creationId="{BEEC9804-1DA1-5F44-B4FF-21C82ED3FAF3}"/>
          </ac:spMkLst>
        </pc:spChg>
        <pc:picChg chg="mod">
          <ac:chgData name="Kurayami Kurayami" userId="cf86d4f74176d0bb" providerId="LiveId" clId="{15FF18CC-918E-2646-B688-610210AABAC4}" dt="2022-01-20T04:45:39.917" v="11" actId="1076"/>
          <ac:picMkLst>
            <pc:docMk/>
            <pc:sldMk cId="3777229869" sldId="266"/>
            <ac:picMk id="2" creationId="{00000000-0000-0000-0000-000000000000}"/>
          </ac:picMkLst>
        </pc:picChg>
        <pc:picChg chg="add mod">
          <ac:chgData name="Kurayami Kurayami" userId="cf86d4f74176d0bb" providerId="LiveId" clId="{15FF18CC-918E-2646-B688-610210AABAC4}" dt="2022-01-21T04:09:27.065" v="495" actId="1076"/>
          <ac:picMkLst>
            <pc:docMk/>
            <pc:sldMk cId="3777229869" sldId="266"/>
            <ac:picMk id="1026" creationId="{87D5E24A-3803-7247-A654-E6E6A1885C92}"/>
          </ac:picMkLst>
        </pc:picChg>
        <pc:picChg chg="del">
          <ac:chgData name="Kurayami Kurayami" userId="cf86d4f74176d0bb" providerId="LiveId" clId="{15FF18CC-918E-2646-B688-610210AABAC4}" dt="2022-01-21T04:10:00.939" v="505" actId="478"/>
          <ac:picMkLst>
            <pc:docMk/>
            <pc:sldMk cId="3777229869" sldId="266"/>
            <ac:picMk id="2050" creationId="{D0B1D175-6545-A641-B9A2-55A4433BAEA2}"/>
          </ac:picMkLst>
        </pc:picChg>
      </pc:sldChg>
      <pc:sldChg chg="addSp delSp modSp mod">
        <pc:chgData name="Kurayami Kurayami" userId="cf86d4f74176d0bb" providerId="LiveId" clId="{15FF18CC-918E-2646-B688-610210AABAC4}" dt="2022-01-21T15:17:36.121" v="737" actId="14100"/>
        <pc:sldMkLst>
          <pc:docMk/>
          <pc:sldMk cId="1654007795" sldId="268"/>
        </pc:sldMkLst>
        <pc:spChg chg="mod">
          <ac:chgData name="Kurayami Kurayami" userId="cf86d4f74176d0bb" providerId="LiveId" clId="{15FF18CC-918E-2646-B688-610210AABAC4}" dt="2022-01-21T06:31:51.326" v="677" actId="207"/>
          <ac:spMkLst>
            <pc:docMk/>
            <pc:sldMk cId="1654007795" sldId="268"/>
            <ac:spMk id="2" creationId="{83FB3598-DB4D-4A4D-80A3-C7F897C7D2BC}"/>
          </ac:spMkLst>
        </pc:spChg>
        <pc:spChg chg="mod">
          <ac:chgData name="Kurayami Kurayami" userId="cf86d4f74176d0bb" providerId="LiveId" clId="{15FF18CC-918E-2646-B688-610210AABAC4}" dt="2022-01-21T06:29:23.727" v="629" actId="207"/>
          <ac:spMkLst>
            <pc:docMk/>
            <pc:sldMk cId="1654007795" sldId="268"/>
            <ac:spMk id="4" creationId="{1B1CA80A-E33D-F44B-AEA3-23D2E7D094F6}"/>
          </ac:spMkLst>
        </pc:spChg>
        <pc:spChg chg="add del mod">
          <ac:chgData name="Kurayami Kurayami" userId="cf86d4f74176d0bb" providerId="LiveId" clId="{15FF18CC-918E-2646-B688-610210AABAC4}" dt="2022-01-21T04:06:11.366" v="488" actId="478"/>
          <ac:spMkLst>
            <pc:docMk/>
            <pc:sldMk cId="1654007795" sldId="268"/>
            <ac:spMk id="5" creationId="{14A77ED1-383E-7C4D-A74C-984FF98EDEA3}"/>
          </ac:spMkLst>
        </pc:spChg>
        <pc:spChg chg="del">
          <ac:chgData name="Kurayami Kurayami" userId="cf86d4f74176d0bb" providerId="LiveId" clId="{15FF18CC-918E-2646-B688-610210AABAC4}" dt="2022-01-20T04:42:48.968" v="9" actId="21"/>
          <ac:spMkLst>
            <pc:docMk/>
            <pc:sldMk cId="1654007795" sldId="268"/>
            <ac:spMk id="5" creationId="{7B4838BB-987D-214A-8297-B1A546390942}"/>
          </ac:spMkLst>
        </pc:spChg>
        <pc:spChg chg="add mod">
          <ac:chgData name="Kurayami Kurayami" userId="cf86d4f74176d0bb" providerId="LiveId" clId="{15FF18CC-918E-2646-B688-610210AABAC4}" dt="2022-01-21T06:33:07.643" v="680" actId="1076"/>
          <ac:spMkLst>
            <pc:docMk/>
            <pc:sldMk cId="1654007795" sldId="268"/>
            <ac:spMk id="6" creationId="{2E840E79-8B53-C642-8FCA-3393E473953B}"/>
          </ac:spMkLst>
        </pc:spChg>
        <pc:spChg chg="add del mod">
          <ac:chgData name="Kurayami Kurayami" userId="cf86d4f74176d0bb" providerId="LiveId" clId="{15FF18CC-918E-2646-B688-610210AABAC4}" dt="2022-01-21T04:04:52.871" v="481" actId="478"/>
          <ac:spMkLst>
            <pc:docMk/>
            <pc:sldMk cId="1654007795" sldId="268"/>
            <ac:spMk id="7" creationId="{23587AD1-0C82-4A43-953C-0DEA7B9A0AF7}"/>
          </ac:spMkLst>
        </pc:spChg>
        <pc:spChg chg="add del mod">
          <ac:chgData name="Kurayami Kurayami" userId="cf86d4f74176d0bb" providerId="LiveId" clId="{15FF18CC-918E-2646-B688-610210AABAC4}" dt="2022-01-21T06:28:42.954" v="622"/>
          <ac:spMkLst>
            <pc:docMk/>
            <pc:sldMk cId="1654007795" sldId="268"/>
            <ac:spMk id="8" creationId="{C6D8ADD3-9EF2-1645-A62E-5E946C2F54B2}"/>
          </ac:spMkLst>
        </pc:spChg>
        <pc:spChg chg="add del mod">
          <ac:chgData name="Kurayami Kurayami" userId="cf86d4f74176d0bb" providerId="LiveId" clId="{15FF18CC-918E-2646-B688-610210AABAC4}" dt="2022-01-21T06:29:50.132" v="632"/>
          <ac:spMkLst>
            <pc:docMk/>
            <pc:sldMk cId="1654007795" sldId="268"/>
            <ac:spMk id="9" creationId="{519EAA74-89C3-B74C-8A8A-37921BBC4864}"/>
          </ac:spMkLst>
        </pc:spChg>
        <pc:spChg chg="add mod">
          <ac:chgData name="Kurayami Kurayami" userId="cf86d4f74176d0bb" providerId="LiveId" clId="{15FF18CC-918E-2646-B688-610210AABAC4}" dt="2022-01-21T06:30:37.023" v="676" actId="1076"/>
          <ac:spMkLst>
            <pc:docMk/>
            <pc:sldMk cId="1654007795" sldId="268"/>
            <ac:spMk id="10" creationId="{F0B494B1-494C-8A43-AA7C-550FDAFAF06D}"/>
          </ac:spMkLst>
        </pc:spChg>
        <pc:spChg chg="mod">
          <ac:chgData name="Kurayami Kurayami" userId="cf86d4f74176d0bb" providerId="LiveId" clId="{15FF18CC-918E-2646-B688-610210AABAC4}" dt="2022-01-21T15:17:15.585" v="733" actId="20577"/>
          <ac:spMkLst>
            <pc:docMk/>
            <pc:sldMk cId="1654007795" sldId="268"/>
            <ac:spMk id="12" creationId="{00000000-0000-0000-0000-000000000000}"/>
          </ac:spMkLst>
        </pc:spChg>
        <pc:picChg chg="mod">
          <ac:chgData name="Kurayami Kurayami" userId="cf86d4f74176d0bb" providerId="LiveId" clId="{15FF18CC-918E-2646-B688-610210AABAC4}" dt="2022-01-21T06:30:23.808" v="661" actId="1076"/>
          <ac:picMkLst>
            <pc:docMk/>
            <pc:sldMk cId="1654007795" sldId="268"/>
            <ac:picMk id="3" creationId="{00000000-0000-0000-0000-000000000000}"/>
          </ac:picMkLst>
        </pc:picChg>
        <pc:picChg chg="del mod">
          <ac:chgData name="Kurayami Kurayami" userId="cf86d4f74176d0bb" providerId="LiveId" clId="{15FF18CC-918E-2646-B688-610210AABAC4}" dt="2022-01-21T15:17:11.223" v="732" actId="478"/>
          <ac:picMkLst>
            <pc:docMk/>
            <pc:sldMk cId="1654007795" sldId="268"/>
            <ac:picMk id="1026" creationId="{DE3923EB-2FFB-3C42-9471-D66011B91679}"/>
          </ac:picMkLst>
        </pc:picChg>
        <pc:picChg chg="add mod">
          <ac:chgData name="Kurayami Kurayami" userId="cf86d4f74176d0bb" providerId="LiveId" clId="{15FF18CC-918E-2646-B688-610210AABAC4}" dt="2022-01-21T15:17:36.121" v="737" actId="14100"/>
          <ac:picMkLst>
            <pc:docMk/>
            <pc:sldMk cId="1654007795" sldId="268"/>
            <ac:picMk id="3074" creationId="{B1CC0BC0-EB75-C540-9E8B-7D8C908F01E7}"/>
          </ac:picMkLst>
        </pc:picChg>
      </pc:sldChg>
      <pc:sldChg chg="addSp modSp mod">
        <pc:chgData name="Kurayami Kurayami" userId="cf86d4f74176d0bb" providerId="LiveId" clId="{15FF18CC-918E-2646-B688-610210AABAC4}" dt="2022-01-21T01:42:44.339" v="437" actId="207"/>
        <pc:sldMkLst>
          <pc:docMk/>
          <pc:sldMk cId="1628793889" sldId="271"/>
        </pc:sldMkLst>
        <pc:spChg chg="add mod">
          <ac:chgData name="Kurayami Kurayami" userId="cf86d4f74176d0bb" providerId="LiveId" clId="{15FF18CC-918E-2646-B688-610210AABAC4}" dt="2022-01-20T10:10:58.461" v="335" actId="207"/>
          <ac:spMkLst>
            <pc:docMk/>
            <pc:sldMk cId="1628793889" sldId="271"/>
            <ac:spMk id="3" creationId="{3DC742FA-1E49-9346-9452-3BB665DE111B}"/>
          </ac:spMkLst>
        </pc:spChg>
        <pc:spChg chg="mod">
          <ac:chgData name="Kurayami Kurayami" userId="cf86d4f74176d0bb" providerId="LiveId" clId="{15FF18CC-918E-2646-B688-610210AABAC4}" dt="2022-01-20T05:03:37.768" v="205" actId="20577"/>
          <ac:spMkLst>
            <pc:docMk/>
            <pc:sldMk cId="1628793889" sldId="271"/>
            <ac:spMk id="22" creationId="{00000000-0000-0000-0000-000000000000}"/>
          </ac:spMkLst>
        </pc:spChg>
        <pc:spChg chg="mod">
          <ac:chgData name="Kurayami Kurayami" userId="cf86d4f74176d0bb" providerId="LiveId" clId="{15FF18CC-918E-2646-B688-610210AABAC4}" dt="2022-01-21T01:42:44.339" v="437" actId="207"/>
          <ac:spMkLst>
            <pc:docMk/>
            <pc:sldMk cId="1628793889" sldId="271"/>
            <ac:spMk id="23" creationId="{00000000-0000-0000-0000-000000000000}"/>
          </ac:spMkLst>
        </pc:spChg>
      </pc:sldChg>
      <pc:sldChg chg="modSp mod">
        <pc:chgData name="Kurayami Kurayami" userId="cf86d4f74176d0bb" providerId="LiveId" clId="{15FF18CC-918E-2646-B688-610210AABAC4}" dt="2022-01-21T15:18:02.302" v="738" actId="1076"/>
        <pc:sldMkLst>
          <pc:docMk/>
          <pc:sldMk cId="562906519" sldId="272"/>
        </pc:sldMkLst>
        <pc:spChg chg="mod">
          <ac:chgData name="Kurayami Kurayami" userId="cf86d4f74176d0bb" providerId="LiveId" clId="{15FF18CC-918E-2646-B688-610210AABAC4}" dt="2022-01-21T15:18:02.302" v="738" actId="1076"/>
          <ac:spMkLst>
            <pc:docMk/>
            <pc:sldMk cId="562906519" sldId="272"/>
            <ac:spMk id="2" creationId="{1DD4139F-9430-1A49-8B3F-AF0ED0AC5832}"/>
          </ac:spMkLst>
        </pc:spChg>
        <pc:spChg chg="mod">
          <ac:chgData name="Kurayami Kurayami" userId="cf86d4f74176d0bb" providerId="LiveId" clId="{15FF18CC-918E-2646-B688-610210AABAC4}" dt="2022-01-20T10:05:16.184" v="333" actId="1076"/>
          <ac:spMkLst>
            <pc:docMk/>
            <pc:sldMk cId="562906519" sldId="272"/>
            <ac:spMk id="16" creationId="{00000000-0000-0000-0000-000000000000}"/>
          </ac:spMkLst>
        </pc:spChg>
        <pc:picChg chg="mod">
          <ac:chgData name="Kurayami Kurayami" userId="cf86d4f74176d0bb" providerId="LiveId" clId="{15FF18CC-918E-2646-B688-610210AABAC4}" dt="2022-01-20T04:55:44.504" v="123" actId="1076"/>
          <ac:picMkLst>
            <pc:docMk/>
            <pc:sldMk cId="562906519" sldId="272"/>
            <ac:picMk id="3" creationId="{00000000-0000-0000-0000-000000000000}"/>
          </ac:picMkLst>
        </pc:picChg>
      </pc:sldChg>
      <pc:sldChg chg="addSp delSp modSp mod">
        <pc:chgData name="Kurayami Kurayami" userId="cf86d4f74176d0bb" providerId="LiveId" clId="{15FF18CC-918E-2646-B688-610210AABAC4}" dt="2022-01-21T06:56:34.221" v="712" actId="1076"/>
        <pc:sldMkLst>
          <pc:docMk/>
          <pc:sldMk cId="3506748343" sldId="273"/>
        </pc:sldMkLst>
        <pc:spChg chg="add mod">
          <ac:chgData name="Kurayami Kurayami" userId="cf86d4f74176d0bb" providerId="LiveId" clId="{15FF18CC-918E-2646-B688-610210AABAC4}" dt="2022-01-20T04:59:30.439" v="157" actId="404"/>
          <ac:spMkLst>
            <pc:docMk/>
            <pc:sldMk cId="3506748343" sldId="273"/>
            <ac:spMk id="2" creationId="{398CBC70-CA29-E248-BF9D-8546EED31619}"/>
          </ac:spMkLst>
        </pc:spChg>
        <pc:spChg chg="add del mod">
          <ac:chgData name="Kurayami Kurayami" userId="cf86d4f74176d0bb" providerId="LiveId" clId="{15FF18CC-918E-2646-B688-610210AABAC4}" dt="2022-01-20T06:36:43.002" v="236"/>
          <ac:spMkLst>
            <pc:docMk/>
            <pc:sldMk cId="3506748343" sldId="273"/>
            <ac:spMk id="4" creationId="{10309B9B-4280-C24D-BF12-B40E46FCA134}"/>
          </ac:spMkLst>
        </pc:spChg>
        <pc:spChg chg="add mod">
          <ac:chgData name="Kurayami Kurayami" userId="cf86d4f74176d0bb" providerId="LiveId" clId="{15FF18CC-918E-2646-B688-610210AABAC4}" dt="2022-01-21T06:56:34.221" v="712" actId="1076"/>
          <ac:spMkLst>
            <pc:docMk/>
            <pc:sldMk cId="3506748343" sldId="273"/>
            <ac:spMk id="4" creationId="{16E75816-3975-2E49-8839-88FD0F71FC83}"/>
          </ac:spMkLst>
        </pc:spChg>
        <pc:spChg chg="add del mod">
          <ac:chgData name="Kurayami Kurayami" userId="cf86d4f74176d0bb" providerId="LiveId" clId="{15FF18CC-918E-2646-B688-610210AABAC4}" dt="2022-01-20T06:38:35.161" v="252" actId="478"/>
          <ac:spMkLst>
            <pc:docMk/>
            <pc:sldMk cId="3506748343" sldId="273"/>
            <ac:spMk id="5" creationId="{92A30016-9DBE-114E-8E30-9198E8D9415C}"/>
          </ac:spMkLst>
        </pc:spChg>
        <pc:spChg chg="add del mod">
          <ac:chgData name="Kurayami Kurayami" userId="cf86d4f74176d0bb" providerId="LiveId" clId="{15FF18CC-918E-2646-B688-610210AABAC4}" dt="2022-01-21T04:22:19.259" v="553" actId="478"/>
          <ac:spMkLst>
            <pc:docMk/>
            <pc:sldMk cId="3506748343" sldId="273"/>
            <ac:spMk id="5" creationId="{FD4911DD-9130-1347-BF7F-82058874880B}"/>
          </ac:spMkLst>
        </pc:spChg>
        <pc:spChg chg="add del mod">
          <ac:chgData name="Kurayami Kurayami" userId="cf86d4f74176d0bb" providerId="LiveId" clId="{15FF18CC-918E-2646-B688-610210AABAC4}" dt="2022-01-21T06:52:19.819" v="685"/>
          <ac:spMkLst>
            <pc:docMk/>
            <pc:sldMk cId="3506748343" sldId="273"/>
            <ac:spMk id="6" creationId="{F87E550C-5A56-1B42-8268-D3CBCEF724FB}"/>
          </ac:spMkLst>
        </pc:spChg>
        <pc:spChg chg="add del mod">
          <ac:chgData name="Kurayami Kurayami" userId="cf86d4f74176d0bb" providerId="LiveId" clId="{15FF18CC-918E-2646-B688-610210AABAC4}" dt="2022-01-21T06:55:26.716" v="711" actId="478"/>
          <ac:spMkLst>
            <pc:docMk/>
            <pc:sldMk cId="3506748343" sldId="273"/>
            <ac:spMk id="7" creationId="{68729489-6B7F-524A-985F-809FD64CF2D8}"/>
          </ac:spMkLst>
        </pc:spChg>
        <pc:spChg chg="mod">
          <ac:chgData name="Kurayami Kurayami" userId="cf86d4f74176d0bb" providerId="LiveId" clId="{15FF18CC-918E-2646-B688-610210AABAC4}" dt="2022-01-21T04:21:15.333" v="525" actId="1076"/>
          <ac:spMkLst>
            <pc:docMk/>
            <pc:sldMk cId="3506748343" sldId="273"/>
            <ac:spMk id="15" creationId="{00000000-0000-0000-0000-000000000000}"/>
          </ac:spMkLst>
        </pc:spChg>
      </pc:sldChg>
      <pc:sldChg chg="addSp modSp">
        <pc:chgData name="Kurayami Kurayami" userId="cf86d4f74176d0bb" providerId="LiveId" clId="{15FF18CC-918E-2646-B688-610210AABAC4}" dt="2022-01-21T04:30:55.384" v="558" actId="1076"/>
        <pc:sldMkLst>
          <pc:docMk/>
          <pc:sldMk cId="3853705787" sldId="274"/>
        </pc:sldMkLst>
        <pc:picChg chg="add mod">
          <ac:chgData name="Kurayami Kurayami" userId="cf86d4f74176d0bb" providerId="LiveId" clId="{15FF18CC-918E-2646-B688-610210AABAC4}" dt="2022-01-21T04:30:55.384" v="558" actId="1076"/>
          <ac:picMkLst>
            <pc:docMk/>
            <pc:sldMk cId="3853705787" sldId="274"/>
            <ac:picMk id="2050" creationId="{7AF561BF-24E6-D642-9039-D02D5DB4743B}"/>
          </ac:picMkLst>
        </pc:picChg>
      </pc:sldChg>
      <pc:sldChg chg="addSp modSp mod">
        <pc:chgData name="Kurayami Kurayami" userId="cf86d4f74176d0bb" providerId="LiveId" clId="{15FF18CC-918E-2646-B688-610210AABAC4}" dt="2022-01-21T07:19:16.881" v="731" actId="20577"/>
        <pc:sldMkLst>
          <pc:docMk/>
          <pc:sldMk cId="3093500941" sldId="276"/>
        </pc:sldMkLst>
        <pc:spChg chg="add mod">
          <ac:chgData name="Kurayami Kurayami" userId="cf86d4f74176d0bb" providerId="LiveId" clId="{15FF18CC-918E-2646-B688-610210AABAC4}" dt="2022-01-21T07:19:16.881" v="731" actId="20577"/>
          <ac:spMkLst>
            <pc:docMk/>
            <pc:sldMk cId="3093500941" sldId="276"/>
            <ac:spMk id="3" creationId="{7C5D08C1-BDA3-7C44-967A-85652D837F0C}"/>
          </ac:spMkLst>
        </pc:spChg>
      </pc:sldChg>
      <pc:sldChg chg="modSp mod">
        <pc:chgData name="Kurayami Kurayami" userId="cf86d4f74176d0bb" providerId="LiveId" clId="{15FF18CC-918E-2646-B688-610210AABAC4}" dt="2022-01-21T01:58:03.107" v="443" actId="207"/>
        <pc:sldMkLst>
          <pc:docMk/>
          <pc:sldMk cId="2419556882" sldId="277"/>
        </pc:sldMkLst>
        <pc:spChg chg="mod">
          <ac:chgData name="Kurayami Kurayami" userId="cf86d4f74176d0bb" providerId="LiveId" clId="{15FF18CC-918E-2646-B688-610210AABAC4}" dt="2022-01-21T01:58:03.107" v="443" actId="207"/>
          <ac:spMkLst>
            <pc:docMk/>
            <pc:sldMk cId="2419556882" sldId="277"/>
            <ac:spMk id="2" creationId="{B751EA7F-3E2D-8642-A9CE-643F1BB54344}"/>
          </ac:spMkLst>
        </pc:spChg>
      </pc:sldChg>
    </pc:docChg>
  </pc:docChgLst>
  <pc:docChgLst>
    <pc:chgData name="Kurayami Kurayami" userId="cf86d4f74176d0bb" providerId="LiveId" clId="{D3A6D931-B675-A048-B8EE-506B8EFB0534}"/>
    <pc:docChg chg="modSld">
      <pc:chgData name="Kurayami Kurayami" userId="cf86d4f74176d0bb" providerId="LiveId" clId="{D3A6D931-B675-A048-B8EE-506B8EFB0534}" dt="2021-08-13T05:58:14.218" v="360" actId="1076"/>
      <pc:docMkLst>
        <pc:docMk/>
      </pc:docMkLst>
      <pc:sldChg chg="addSp delSp modSp">
        <pc:chgData name="Kurayami Kurayami" userId="cf86d4f74176d0bb" providerId="LiveId" clId="{D3A6D931-B675-A048-B8EE-506B8EFB0534}" dt="2021-08-13T05:52:09.349" v="336" actId="1076"/>
        <pc:sldMkLst>
          <pc:docMk/>
          <pc:sldMk cId="856330375" sldId="260"/>
        </pc:sldMkLst>
        <pc:spChg chg="mod">
          <ac:chgData name="Kurayami Kurayami" userId="cf86d4f74176d0bb" providerId="LiveId" clId="{D3A6D931-B675-A048-B8EE-506B8EFB0534}" dt="2021-08-13T05:51:55.532" v="332" actId="20577"/>
          <ac:spMkLst>
            <pc:docMk/>
            <pc:sldMk cId="856330375" sldId="260"/>
            <ac:spMk id="10" creationId="{00000000-0000-0000-0000-000000000000}"/>
          </ac:spMkLst>
        </pc:spChg>
        <pc:picChg chg="add mod">
          <ac:chgData name="Kurayami Kurayami" userId="cf86d4f74176d0bb" providerId="LiveId" clId="{D3A6D931-B675-A048-B8EE-506B8EFB0534}" dt="2021-08-13T05:52:09.349" v="336" actId="1076"/>
          <ac:picMkLst>
            <pc:docMk/>
            <pc:sldMk cId="856330375" sldId="260"/>
            <ac:picMk id="30" creationId="{68C002D0-AFB8-5E49-B906-719575BCAD67}"/>
          </ac:picMkLst>
        </pc:picChg>
        <pc:picChg chg="add del">
          <ac:chgData name="Kurayami Kurayami" userId="cf86d4f74176d0bb" providerId="LiveId" clId="{D3A6D931-B675-A048-B8EE-506B8EFB0534}" dt="2021-08-13T05:52:06.405" v="335" actId="478"/>
          <ac:picMkLst>
            <pc:docMk/>
            <pc:sldMk cId="856330375" sldId="260"/>
            <ac:picMk id="4098" creationId="{25A37F93-A289-9245-A0C7-5A4BC27604C9}"/>
          </ac:picMkLst>
        </pc:picChg>
      </pc:sldChg>
      <pc:sldChg chg="addSp delSp modSp">
        <pc:chgData name="Kurayami Kurayami" userId="cf86d4f74176d0bb" providerId="LiveId" clId="{D3A6D931-B675-A048-B8EE-506B8EFB0534}" dt="2021-08-13T05:54:16.825" v="348" actId="1076"/>
        <pc:sldMkLst>
          <pc:docMk/>
          <pc:sldMk cId="3634220211" sldId="261"/>
        </pc:sldMkLst>
        <pc:spChg chg="mod">
          <ac:chgData name="Kurayami Kurayami" userId="cf86d4f74176d0bb" providerId="LiveId" clId="{D3A6D931-B675-A048-B8EE-506B8EFB0534}" dt="2021-08-13T05:53:25.209" v="340" actId="20577"/>
          <ac:spMkLst>
            <pc:docMk/>
            <pc:sldMk cId="3634220211" sldId="261"/>
            <ac:spMk id="10" creationId="{00000000-0000-0000-0000-000000000000}"/>
          </ac:spMkLst>
        </pc:spChg>
        <pc:picChg chg="add del mod">
          <ac:chgData name="Kurayami Kurayami" userId="cf86d4f74176d0bb" providerId="LiveId" clId="{D3A6D931-B675-A048-B8EE-506B8EFB0534}" dt="2021-08-13T05:53:49.852" v="344" actId="478"/>
          <ac:picMkLst>
            <pc:docMk/>
            <pc:sldMk cId="3634220211" sldId="261"/>
            <ac:picMk id="6146" creationId="{34B05313-E4CB-3748-A39C-4CE9120C5C59}"/>
          </ac:picMkLst>
        </pc:picChg>
        <pc:picChg chg="add del">
          <ac:chgData name="Kurayami Kurayami" userId="cf86d4f74176d0bb" providerId="LiveId" clId="{D3A6D931-B675-A048-B8EE-506B8EFB0534}" dt="2021-08-13T05:53:56.721" v="346" actId="478"/>
          <ac:picMkLst>
            <pc:docMk/>
            <pc:sldMk cId="3634220211" sldId="261"/>
            <ac:picMk id="6148" creationId="{1BD1E939-BFFE-2F4B-87ED-86243204A1F4}"/>
          </ac:picMkLst>
        </pc:picChg>
        <pc:picChg chg="add mod">
          <ac:chgData name="Kurayami Kurayami" userId="cf86d4f74176d0bb" providerId="LiveId" clId="{D3A6D931-B675-A048-B8EE-506B8EFB0534}" dt="2021-08-13T05:54:16.825" v="348" actId="1076"/>
          <ac:picMkLst>
            <pc:docMk/>
            <pc:sldMk cId="3634220211" sldId="261"/>
            <ac:picMk id="6150" creationId="{A8136A60-E937-164E-BB23-E19C4A47E58F}"/>
          </ac:picMkLst>
        </pc:picChg>
      </pc:sldChg>
      <pc:sldChg chg="addSp modSp mod">
        <pc:chgData name="Kurayami Kurayami" userId="cf86d4f74176d0bb" providerId="LiveId" clId="{D3A6D931-B675-A048-B8EE-506B8EFB0534}" dt="2021-08-12T08:54:30.068" v="219" actId="1076"/>
        <pc:sldMkLst>
          <pc:docMk/>
          <pc:sldMk cId="3777229869" sldId="266"/>
        </pc:sldMkLst>
        <pc:spChg chg="add mod">
          <ac:chgData name="Kurayami Kurayami" userId="cf86d4f74176d0bb" providerId="LiveId" clId="{D3A6D931-B675-A048-B8EE-506B8EFB0534}" dt="2021-08-12T08:54:30.068" v="219" actId="1076"/>
          <ac:spMkLst>
            <pc:docMk/>
            <pc:sldMk cId="3777229869" sldId="266"/>
            <ac:spMk id="3" creationId="{0F623DE0-717D-B043-B218-240936775E25}"/>
          </ac:spMkLst>
        </pc:spChg>
        <pc:spChg chg="mod">
          <ac:chgData name="Kurayami Kurayami" userId="cf86d4f74176d0bb" providerId="LiveId" clId="{D3A6D931-B675-A048-B8EE-506B8EFB0534}" dt="2021-08-12T08:51:23.664" v="130" actId="14100"/>
          <ac:spMkLst>
            <pc:docMk/>
            <pc:sldMk cId="3777229869" sldId="266"/>
            <ac:spMk id="12" creationId="{00000000-0000-0000-0000-000000000000}"/>
          </ac:spMkLst>
        </pc:spChg>
        <pc:picChg chg="mod">
          <ac:chgData name="Kurayami Kurayami" userId="cf86d4f74176d0bb" providerId="LiveId" clId="{D3A6D931-B675-A048-B8EE-506B8EFB0534}" dt="2021-08-12T08:51:40.830" v="132" actId="1076"/>
          <ac:picMkLst>
            <pc:docMk/>
            <pc:sldMk cId="3777229869" sldId="266"/>
            <ac:picMk id="2" creationId="{00000000-0000-0000-0000-000000000000}"/>
          </ac:picMkLst>
        </pc:picChg>
        <pc:picChg chg="add mod">
          <ac:chgData name="Kurayami Kurayami" userId="cf86d4f74176d0bb" providerId="LiveId" clId="{D3A6D931-B675-A048-B8EE-506B8EFB0534}" dt="2021-08-12T08:51:18.634" v="129" actId="1076"/>
          <ac:picMkLst>
            <pc:docMk/>
            <pc:sldMk cId="3777229869" sldId="266"/>
            <ac:picMk id="2050" creationId="{D0B1D175-6545-A641-B9A2-55A4433BAEA2}"/>
          </ac:picMkLst>
        </pc:picChg>
      </pc:sldChg>
      <pc:sldChg chg="addSp modSp mod">
        <pc:chgData name="Kurayami Kurayami" userId="cf86d4f74176d0bb" providerId="LiveId" clId="{D3A6D931-B675-A048-B8EE-506B8EFB0534}" dt="2021-08-12T08:49:53.894" v="127" actId="403"/>
        <pc:sldMkLst>
          <pc:docMk/>
          <pc:sldMk cId="1654007795" sldId="268"/>
        </pc:sldMkLst>
        <pc:spChg chg="add mod">
          <ac:chgData name="Kurayami Kurayami" userId="cf86d4f74176d0bb" providerId="LiveId" clId="{D3A6D931-B675-A048-B8EE-506B8EFB0534}" dt="2021-08-12T08:47:01.469" v="80" actId="1076"/>
          <ac:spMkLst>
            <pc:docMk/>
            <pc:sldMk cId="1654007795" sldId="268"/>
            <ac:spMk id="2" creationId="{83FB3598-DB4D-4A4D-80A3-C7F897C7D2BC}"/>
          </ac:spMkLst>
        </pc:spChg>
        <pc:spChg chg="add mod">
          <ac:chgData name="Kurayami Kurayami" userId="cf86d4f74176d0bb" providerId="LiveId" clId="{D3A6D931-B675-A048-B8EE-506B8EFB0534}" dt="2021-08-12T08:46:57.156" v="79" actId="1076"/>
          <ac:spMkLst>
            <pc:docMk/>
            <pc:sldMk cId="1654007795" sldId="268"/>
            <ac:spMk id="4" creationId="{1B1CA80A-E33D-F44B-AEA3-23D2E7D094F6}"/>
          </ac:spMkLst>
        </pc:spChg>
        <pc:spChg chg="add mod">
          <ac:chgData name="Kurayami Kurayami" userId="cf86d4f74176d0bb" providerId="LiveId" clId="{D3A6D931-B675-A048-B8EE-506B8EFB0534}" dt="2021-08-12T08:49:53.894" v="127" actId="403"/>
          <ac:spMkLst>
            <pc:docMk/>
            <pc:sldMk cId="1654007795" sldId="268"/>
            <ac:spMk id="5" creationId="{7B4838BB-987D-214A-8297-B1A546390942}"/>
          </ac:spMkLst>
        </pc:spChg>
        <pc:spChg chg="mod">
          <ac:chgData name="Kurayami Kurayami" userId="cf86d4f74176d0bb" providerId="LiveId" clId="{D3A6D931-B675-A048-B8EE-506B8EFB0534}" dt="2021-08-12T08:43:40.578" v="3" actId="1076"/>
          <ac:spMkLst>
            <pc:docMk/>
            <pc:sldMk cId="1654007795" sldId="268"/>
            <ac:spMk id="12" creationId="{00000000-0000-0000-0000-000000000000}"/>
          </ac:spMkLst>
        </pc:spChg>
        <pc:picChg chg="mod">
          <ac:chgData name="Kurayami Kurayami" userId="cf86d4f74176d0bb" providerId="LiveId" clId="{D3A6D931-B675-A048-B8EE-506B8EFB0534}" dt="2021-08-12T08:48:48.602" v="107" actId="1076"/>
          <ac:picMkLst>
            <pc:docMk/>
            <pc:sldMk cId="1654007795" sldId="268"/>
            <ac:picMk id="3" creationId="{00000000-0000-0000-0000-000000000000}"/>
          </ac:picMkLst>
        </pc:picChg>
        <pc:picChg chg="add mod">
          <ac:chgData name="Kurayami Kurayami" userId="cf86d4f74176d0bb" providerId="LiveId" clId="{D3A6D931-B675-A048-B8EE-506B8EFB0534}" dt="2021-08-12T08:44:12.800" v="4" actId="1076"/>
          <ac:picMkLst>
            <pc:docMk/>
            <pc:sldMk cId="1654007795" sldId="268"/>
            <ac:picMk id="1026" creationId="{DE3923EB-2FFB-3C42-9471-D66011B91679}"/>
          </ac:picMkLst>
        </pc:picChg>
      </pc:sldChg>
      <pc:sldChg chg="addSp modSp">
        <pc:chgData name="Kurayami Kurayami" userId="cf86d4f74176d0bb" providerId="LiveId" clId="{D3A6D931-B675-A048-B8EE-506B8EFB0534}" dt="2021-08-13T05:55:51.392" v="351" actId="1076"/>
        <pc:sldMkLst>
          <pc:docMk/>
          <pc:sldMk cId="351246357" sldId="269"/>
        </pc:sldMkLst>
        <pc:spChg chg="mod">
          <ac:chgData name="Kurayami Kurayami" userId="cf86d4f74176d0bb" providerId="LiveId" clId="{D3A6D931-B675-A048-B8EE-506B8EFB0534}" dt="2021-08-13T05:55:43.315" v="349" actId="20577"/>
          <ac:spMkLst>
            <pc:docMk/>
            <pc:sldMk cId="351246357" sldId="269"/>
            <ac:spMk id="12" creationId="{00000000-0000-0000-0000-000000000000}"/>
          </ac:spMkLst>
        </pc:spChg>
        <pc:picChg chg="add mod">
          <ac:chgData name="Kurayami Kurayami" userId="cf86d4f74176d0bb" providerId="LiveId" clId="{D3A6D931-B675-A048-B8EE-506B8EFB0534}" dt="2021-08-13T05:55:51.392" v="351" actId="1076"/>
          <ac:picMkLst>
            <pc:docMk/>
            <pc:sldMk cId="351246357" sldId="269"/>
            <ac:picMk id="7170" creationId="{44028326-A24F-5F43-ADC9-7E386B3D9253}"/>
          </ac:picMkLst>
        </pc:picChg>
      </pc:sldChg>
      <pc:sldChg chg="addSp modSp">
        <pc:chgData name="Kurayami Kurayami" userId="cf86d4f74176d0bb" providerId="LiveId" clId="{D3A6D931-B675-A048-B8EE-506B8EFB0534}" dt="2021-08-13T05:51:29.604" v="331" actId="1076"/>
        <pc:sldMkLst>
          <pc:docMk/>
          <pc:sldMk cId="1628793889" sldId="271"/>
        </pc:sldMkLst>
        <pc:spChg chg="mod">
          <ac:chgData name="Kurayami Kurayami" userId="cf86d4f74176d0bb" providerId="LiveId" clId="{D3A6D931-B675-A048-B8EE-506B8EFB0534}" dt="2021-08-13T05:51:22.075" v="329" actId="20577"/>
          <ac:spMkLst>
            <pc:docMk/>
            <pc:sldMk cId="1628793889" sldId="271"/>
            <ac:spMk id="14" creationId="{00000000-0000-0000-0000-000000000000}"/>
          </ac:spMkLst>
        </pc:spChg>
        <pc:picChg chg="add mod">
          <ac:chgData name="Kurayami Kurayami" userId="cf86d4f74176d0bb" providerId="LiveId" clId="{D3A6D931-B675-A048-B8EE-506B8EFB0534}" dt="2021-08-13T05:51:29.604" v="331" actId="1076"/>
          <ac:picMkLst>
            <pc:docMk/>
            <pc:sldMk cId="1628793889" sldId="271"/>
            <ac:picMk id="3074" creationId="{4A60C0BD-DC92-6643-BBE2-3D518E5CD0C3}"/>
          </ac:picMkLst>
        </pc:picChg>
      </pc:sldChg>
      <pc:sldChg chg="addSp delSp modSp mod">
        <pc:chgData name="Kurayami Kurayami" userId="cf86d4f74176d0bb" providerId="LiveId" clId="{D3A6D931-B675-A048-B8EE-506B8EFB0534}" dt="2021-08-13T05:50:09.405" v="324" actId="1076"/>
        <pc:sldMkLst>
          <pc:docMk/>
          <pc:sldMk cId="562906519" sldId="272"/>
        </pc:sldMkLst>
        <pc:spChg chg="add mod">
          <ac:chgData name="Kurayami Kurayami" userId="cf86d4f74176d0bb" providerId="LiveId" clId="{D3A6D931-B675-A048-B8EE-506B8EFB0534}" dt="2021-08-12T08:57:15.489" v="317" actId="1076"/>
          <ac:spMkLst>
            <pc:docMk/>
            <pc:sldMk cId="562906519" sldId="272"/>
            <ac:spMk id="2" creationId="{1DD4139F-9430-1A49-8B3F-AF0ED0AC5832}"/>
          </ac:spMkLst>
        </pc:spChg>
        <pc:spChg chg="mod">
          <ac:chgData name="Kurayami Kurayami" userId="cf86d4f74176d0bb" providerId="LiveId" clId="{D3A6D931-B675-A048-B8EE-506B8EFB0534}" dt="2021-08-13T05:50:04.552" v="323" actId="14100"/>
          <ac:spMkLst>
            <pc:docMk/>
            <pc:sldMk cId="562906519" sldId="272"/>
            <ac:spMk id="12" creationId="{00000000-0000-0000-0000-000000000000}"/>
          </ac:spMkLst>
        </pc:spChg>
        <pc:spChg chg="mod">
          <ac:chgData name="Kurayami Kurayami" userId="cf86d4f74176d0bb" providerId="LiveId" clId="{D3A6D931-B675-A048-B8EE-506B8EFB0534}" dt="2021-08-12T08:56:15.254" v="225" actId="1076"/>
          <ac:spMkLst>
            <pc:docMk/>
            <pc:sldMk cId="562906519" sldId="272"/>
            <ac:spMk id="15" creationId="{00000000-0000-0000-0000-000000000000}"/>
          </ac:spMkLst>
        </pc:spChg>
        <pc:picChg chg="mod">
          <ac:chgData name="Kurayami Kurayami" userId="cf86d4f74176d0bb" providerId="LiveId" clId="{D3A6D931-B675-A048-B8EE-506B8EFB0534}" dt="2021-08-12T08:56:23.495" v="227" actId="1076"/>
          <ac:picMkLst>
            <pc:docMk/>
            <pc:sldMk cId="562906519" sldId="272"/>
            <ac:picMk id="3" creationId="{00000000-0000-0000-0000-000000000000}"/>
          </ac:picMkLst>
        </pc:picChg>
        <pc:picChg chg="add mod">
          <ac:chgData name="Kurayami Kurayami" userId="cf86d4f74176d0bb" providerId="LiveId" clId="{D3A6D931-B675-A048-B8EE-506B8EFB0534}" dt="2021-08-13T05:50:09.405" v="324" actId="1076"/>
          <ac:picMkLst>
            <pc:docMk/>
            <pc:sldMk cId="562906519" sldId="272"/>
            <ac:picMk id="1026" creationId="{CB7CB6D7-2958-AF4F-92B7-EB5502804DE2}"/>
          </ac:picMkLst>
        </pc:picChg>
        <pc:picChg chg="add del mod">
          <ac:chgData name="Kurayami Kurayami" userId="cf86d4f74176d0bb" providerId="LiveId" clId="{D3A6D931-B675-A048-B8EE-506B8EFB0534}" dt="2021-08-13T05:49:43.601" v="318" actId="478"/>
          <ac:picMkLst>
            <pc:docMk/>
            <pc:sldMk cId="562906519" sldId="272"/>
            <ac:picMk id="3074" creationId="{95F95AE3-79AF-AE4F-95BB-51B8CC6C45D3}"/>
          </ac:picMkLst>
        </pc:picChg>
      </pc:sldChg>
      <pc:sldChg chg="addSp modSp">
        <pc:chgData name="Kurayami Kurayami" userId="cf86d4f74176d0bb" providerId="LiveId" clId="{D3A6D931-B675-A048-B8EE-506B8EFB0534}" dt="2021-08-13T05:50:57.222" v="328" actId="1076"/>
        <pc:sldMkLst>
          <pc:docMk/>
          <pc:sldMk cId="3506748343" sldId="273"/>
        </pc:sldMkLst>
        <pc:spChg chg="mod">
          <ac:chgData name="Kurayami Kurayami" userId="cf86d4f74176d0bb" providerId="LiveId" clId="{D3A6D931-B675-A048-B8EE-506B8EFB0534}" dt="2021-08-13T05:50:50.877" v="327" actId="1076"/>
          <ac:spMkLst>
            <pc:docMk/>
            <pc:sldMk cId="3506748343" sldId="273"/>
            <ac:spMk id="12" creationId="{00000000-0000-0000-0000-000000000000}"/>
          </ac:spMkLst>
        </pc:spChg>
        <pc:picChg chg="add mod">
          <ac:chgData name="Kurayami Kurayami" userId="cf86d4f74176d0bb" providerId="LiveId" clId="{D3A6D931-B675-A048-B8EE-506B8EFB0534}" dt="2021-08-13T05:50:57.222" v="328" actId="1076"/>
          <ac:picMkLst>
            <pc:docMk/>
            <pc:sldMk cId="3506748343" sldId="273"/>
            <ac:picMk id="2050" creationId="{7EE05371-3143-E74D-9B34-CA941FF92E24}"/>
          </ac:picMkLst>
        </pc:picChg>
      </pc:sldChg>
      <pc:sldChg chg="addSp modSp">
        <pc:chgData name="Kurayami Kurayami" userId="cf86d4f74176d0bb" providerId="LiveId" clId="{D3A6D931-B675-A048-B8EE-506B8EFB0534}" dt="2021-08-13T05:52:48.149" v="339" actId="1076"/>
        <pc:sldMkLst>
          <pc:docMk/>
          <pc:sldMk cId="3853705787" sldId="274"/>
        </pc:sldMkLst>
        <pc:spChg chg="mod">
          <ac:chgData name="Kurayami Kurayami" userId="cf86d4f74176d0bb" providerId="LiveId" clId="{D3A6D931-B675-A048-B8EE-506B8EFB0534}" dt="2021-08-13T05:52:38.505" v="337" actId="20577"/>
          <ac:spMkLst>
            <pc:docMk/>
            <pc:sldMk cId="3853705787" sldId="274"/>
            <ac:spMk id="10" creationId="{00000000-0000-0000-0000-000000000000}"/>
          </ac:spMkLst>
        </pc:spChg>
        <pc:picChg chg="add mod">
          <ac:chgData name="Kurayami Kurayami" userId="cf86d4f74176d0bb" providerId="LiveId" clId="{D3A6D931-B675-A048-B8EE-506B8EFB0534}" dt="2021-08-13T05:52:48.149" v="339" actId="1076"/>
          <ac:picMkLst>
            <pc:docMk/>
            <pc:sldMk cId="3853705787" sldId="274"/>
            <ac:picMk id="5122" creationId="{692E019C-755F-FD44-B12A-D9C471692E6A}"/>
          </ac:picMkLst>
        </pc:picChg>
      </pc:sldChg>
      <pc:sldChg chg="addSp modSp">
        <pc:chgData name="Kurayami Kurayami" userId="cf86d4f74176d0bb" providerId="LiveId" clId="{D3A6D931-B675-A048-B8EE-506B8EFB0534}" dt="2021-08-13T05:57:21.936" v="354" actId="1076"/>
        <pc:sldMkLst>
          <pc:docMk/>
          <pc:sldMk cId="455328941" sldId="275"/>
        </pc:sldMkLst>
        <pc:spChg chg="mod">
          <ac:chgData name="Kurayami Kurayami" userId="cf86d4f74176d0bb" providerId="LiveId" clId="{D3A6D931-B675-A048-B8EE-506B8EFB0534}" dt="2021-08-13T05:56:41.989" v="352" actId="20577"/>
          <ac:spMkLst>
            <pc:docMk/>
            <pc:sldMk cId="455328941" sldId="275"/>
            <ac:spMk id="12" creationId="{00000000-0000-0000-0000-000000000000}"/>
          </ac:spMkLst>
        </pc:spChg>
        <pc:picChg chg="add mod">
          <ac:chgData name="Kurayami Kurayami" userId="cf86d4f74176d0bb" providerId="LiveId" clId="{D3A6D931-B675-A048-B8EE-506B8EFB0534}" dt="2021-08-13T05:57:21.936" v="354" actId="1076"/>
          <ac:picMkLst>
            <pc:docMk/>
            <pc:sldMk cId="455328941" sldId="275"/>
            <ac:picMk id="8194" creationId="{8F1E875D-60CA-7C4D-8EE9-84BBA3BD0EAC}"/>
          </ac:picMkLst>
        </pc:picChg>
      </pc:sldChg>
      <pc:sldChg chg="addSp modSp">
        <pc:chgData name="Kurayami Kurayami" userId="cf86d4f74176d0bb" providerId="LiveId" clId="{D3A6D931-B675-A048-B8EE-506B8EFB0534}" dt="2021-08-13T05:57:38.197" v="357" actId="1076"/>
        <pc:sldMkLst>
          <pc:docMk/>
          <pc:sldMk cId="3093500941" sldId="276"/>
        </pc:sldMkLst>
        <pc:spChg chg="mod">
          <ac:chgData name="Kurayami Kurayami" userId="cf86d4f74176d0bb" providerId="LiveId" clId="{D3A6D931-B675-A048-B8EE-506B8EFB0534}" dt="2021-08-13T05:57:29.828" v="355" actId="20577"/>
          <ac:spMkLst>
            <pc:docMk/>
            <pc:sldMk cId="3093500941" sldId="276"/>
            <ac:spMk id="12" creationId="{00000000-0000-0000-0000-000000000000}"/>
          </ac:spMkLst>
        </pc:spChg>
        <pc:picChg chg="add mod">
          <ac:chgData name="Kurayami Kurayami" userId="cf86d4f74176d0bb" providerId="LiveId" clId="{D3A6D931-B675-A048-B8EE-506B8EFB0534}" dt="2021-08-13T05:57:38.197" v="357" actId="1076"/>
          <ac:picMkLst>
            <pc:docMk/>
            <pc:sldMk cId="3093500941" sldId="276"/>
            <ac:picMk id="9218" creationId="{90EEB1BF-B8BE-CA44-B2F5-FB6A17F973D7}"/>
          </ac:picMkLst>
        </pc:picChg>
      </pc:sldChg>
      <pc:sldChg chg="addSp modSp">
        <pc:chgData name="Kurayami Kurayami" userId="cf86d4f74176d0bb" providerId="LiveId" clId="{D3A6D931-B675-A048-B8EE-506B8EFB0534}" dt="2021-08-13T05:58:14.218" v="360" actId="1076"/>
        <pc:sldMkLst>
          <pc:docMk/>
          <pc:sldMk cId="2419556882" sldId="277"/>
        </pc:sldMkLst>
        <pc:spChg chg="mod">
          <ac:chgData name="Kurayami Kurayami" userId="cf86d4f74176d0bb" providerId="LiveId" clId="{D3A6D931-B675-A048-B8EE-506B8EFB0534}" dt="2021-08-13T05:58:03.671" v="358" actId="20577"/>
          <ac:spMkLst>
            <pc:docMk/>
            <pc:sldMk cId="2419556882" sldId="277"/>
            <ac:spMk id="12" creationId="{00000000-0000-0000-0000-000000000000}"/>
          </ac:spMkLst>
        </pc:spChg>
        <pc:picChg chg="add mod">
          <ac:chgData name="Kurayami Kurayami" userId="cf86d4f74176d0bb" providerId="LiveId" clId="{D3A6D931-B675-A048-B8EE-506B8EFB0534}" dt="2021-08-13T05:58:14.218" v="360" actId="1076"/>
          <ac:picMkLst>
            <pc:docMk/>
            <pc:sldMk cId="2419556882" sldId="277"/>
            <ac:picMk id="10242" creationId="{D87ED7CA-E779-DA46-A5CD-CCC5DF5003A7}"/>
          </ac:picMkLst>
        </pc:picChg>
      </pc:sldChg>
    </pc:docChg>
  </pc:docChgLst>
  <pc:docChgLst>
    <pc:chgData name="Kurayami Kurayami" userId="cf86d4f74176d0bb" providerId="LiveId" clId="{1CC4E468-E473-B942-AB83-DACB86835FB2}"/>
    <pc:docChg chg="modSld">
      <pc:chgData name="Kurayami Kurayami" userId="cf86d4f74176d0bb" providerId="LiveId" clId="{1CC4E468-E473-B942-AB83-DACB86835FB2}" dt="2022-09-22T06:32:36.213" v="43" actId="1076"/>
      <pc:docMkLst>
        <pc:docMk/>
      </pc:docMkLst>
      <pc:sldChg chg="modSp mod">
        <pc:chgData name="Kurayami Kurayami" userId="cf86d4f74176d0bb" providerId="LiveId" clId="{1CC4E468-E473-B942-AB83-DACB86835FB2}" dt="2022-09-20T09:03:31.279" v="22" actId="20577"/>
        <pc:sldMkLst>
          <pc:docMk/>
          <pc:sldMk cId="562906519" sldId="272"/>
        </pc:sldMkLst>
        <pc:spChg chg="mod">
          <ac:chgData name="Kurayami Kurayami" userId="cf86d4f74176d0bb" providerId="LiveId" clId="{1CC4E468-E473-B942-AB83-DACB86835FB2}" dt="2022-09-20T09:03:31.279" v="22" actId="20577"/>
          <ac:spMkLst>
            <pc:docMk/>
            <pc:sldMk cId="562906519" sldId="272"/>
            <ac:spMk id="2" creationId="{1DD4139F-9430-1A49-8B3F-AF0ED0AC5832}"/>
          </ac:spMkLst>
        </pc:spChg>
      </pc:sldChg>
      <pc:sldChg chg="modSp mod">
        <pc:chgData name="Kurayami Kurayami" userId="cf86d4f74176d0bb" providerId="LiveId" clId="{1CC4E468-E473-B942-AB83-DACB86835FB2}" dt="2022-09-22T06:32:36.213" v="43" actId="1076"/>
        <pc:sldMkLst>
          <pc:docMk/>
          <pc:sldMk cId="455328941" sldId="275"/>
        </pc:sldMkLst>
        <pc:spChg chg="mod">
          <ac:chgData name="Kurayami Kurayami" userId="cf86d4f74176d0bb" providerId="LiveId" clId="{1CC4E468-E473-B942-AB83-DACB86835FB2}" dt="2022-09-22T06:32:36.213" v="43" actId="1076"/>
          <ac:spMkLst>
            <pc:docMk/>
            <pc:sldMk cId="455328941" sldId="275"/>
            <ac:spMk id="3" creationId="{B2C6133E-E2D7-8744-9E20-F20CE9DAD9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2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8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21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9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04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02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5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9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1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4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6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1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7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4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3712" y="-756394"/>
            <a:ext cx="10091888" cy="6064994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518" y="3543300"/>
            <a:ext cx="4609982" cy="2256751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5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17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(MÃI)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ばい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か・います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8869">
            <a:off x="181605" y="2580876"/>
            <a:ext cx="5170510" cy="2029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7170" name="Picture 2" descr="「買」の書き順・筆順">
            <a:extLst>
              <a:ext uri="{FF2B5EF4-FFF2-40B4-BE49-F238E27FC236}">
                <a16:creationId xmlns:a16="http://schemas.microsoft.com/office/drawing/2014/main" id="{44028326-A24F-5F43-ADC9-7E386B3D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82" y="1938008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61165" y="1464775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0998" y="6305208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(VẬT)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227881" y="130794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ぶつ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335566" y="6054052"/>
            <a:ext cx="216690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もの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865">
            <a:off x="425364" y="1508150"/>
            <a:ext cx="4832427" cy="1831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8194" name="Picture 2" descr="「物」の書き順・筆順">
            <a:extLst>
              <a:ext uri="{FF2B5EF4-FFF2-40B4-BE49-F238E27FC236}">
                <a16:creationId xmlns:a16="http://schemas.microsoft.com/office/drawing/2014/main" id="{8F1E875D-60CA-7C4D-8EE9-84BBA3BD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40" y="1835699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6133E-E2D7-8744-9E20-F20CE9DAD9D1}"/>
              </a:ext>
            </a:extLst>
          </p:cNvPr>
          <p:cNvSpPr txBox="1"/>
          <p:nvPr/>
        </p:nvSpPr>
        <p:spPr>
          <a:xfrm>
            <a:off x="1185183" y="3548354"/>
            <a:ext cx="38779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買い物</a:t>
            </a:r>
            <a:r>
              <a:rPr lang="ja-JP" altLang="en-US" sz="3200"/>
              <a:t>　　かいもの</a:t>
            </a:r>
            <a:endParaRPr lang="en-US" altLang="ja-JP" sz="3200" dirty="0"/>
          </a:p>
          <a:p>
            <a:r>
              <a:rPr lang="ja-JP" altLang="en-US" sz="3200"/>
              <a:t>食べ物　　たべもの</a:t>
            </a:r>
            <a:endParaRPr lang="en-US" altLang="ja-JP" sz="3200" dirty="0"/>
          </a:p>
          <a:p>
            <a:r>
              <a:rPr lang="ja-JP" altLang="en-US" sz="3200"/>
              <a:t>飲み物　　のみもの</a:t>
            </a:r>
            <a:endParaRPr lang="en-US" altLang="ja-JP" sz="3200" dirty="0"/>
          </a:p>
          <a:p>
            <a:r>
              <a:rPr lang="ja-JP" altLang="en-US" sz="3200"/>
              <a:t>生物　　　せいぶつ</a:t>
            </a:r>
            <a:endParaRPr lang="en-US" altLang="ja-JP" sz="3200" dirty="0"/>
          </a:p>
          <a:p>
            <a:r>
              <a:rPr lang="ja-JP" altLang="en-US" sz="3200"/>
              <a:t>生き物　　いきもの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553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3090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1758" y="6355995"/>
            <a:ext cx="2703012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(HÀNH/HÀNG)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9805" y="1358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3353" y="6020150"/>
            <a:ext cx="2634302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い・きます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8070">
            <a:off x="156265" y="2586585"/>
            <a:ext cx="5054091" cy="1923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9218" name="Picture 2" descr="「行」の書き順・筆順">
            <a:extLst>
              <a:ext uri="{FF2B5EF4-FFF2-40B4-BE49-F238E27FC236}">
                <a16:creationId xmlns:a16="http://schemas.microsoft.com/office/drawing/2014/main" id="{90EEB1BF-B8BE-CA44-B2F5-FB6A17F9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08" y="1833503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5D08C1-BDA3-7C44-967A-85652D837F0C}"/>
              </a:ext>
            </a:extLst>
          </p:cNvPr>
          <p:cNvSpPr txBox="1"/>
          <p:nvPr/>
        </p:nvSpPr>
        <p:spPr>
          <a:xfrm>
            <a:off x="1428700" y="4800482"/>
            <a:ext cx="2031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行き先</a:t>
            </a:r>
            <a:endParaRPr lang="en-US" sz="3600" dirty="0"/>
          </a:p>
          <a:p>
            <a:r>
              <a:rPr lang="en-US" sz="3600" dirty="0" err="1"/>
              <a:t>いきさき</a:t>
            </a:r>
            <a:endParaRPr lang="en-US" sz="3600" dirty="0"/>
          </a:p>
          <a:p>
            <a:r>
              <a:rPr lang="en-US" sz="3600" dirty="0" err="1"/>
              <a:t>ゆきさき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35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550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381" y="6400027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(HƯU)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980" y="1541731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2965" y="6036548"/>
            <a:ext cx="304932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やす・みます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9243">
            <a:off x="58256" y="1661635"/>
            <a:ext cx="4988057" cy="1877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42" name="Picture 2" descr="「休」の書き順・筆順">
            <a:extLst>
              <a:ext uri="{FF2B5EF4-FFF2-40B4-BE49-F238E27FC236}">
                <a16:creationId xmlns:a16="http://schemas.microsoft.com/office/drawing/2014/main" id="{D87ED7CA-E779-DA46-A5CD-CCC5DF50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23" y="1835649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51EA7F-3E2D-8642-A9CE-643F1BB54344}"/>
              </a:ext>
            </a:extLst>
          </p:cNvPr>
          <p:cNvSpPr txBox="1"/>
          <p:nvPr/>
        </p:nvSpPr>
        <p:spPr>
          <a:xfrm>
            <a:off x="470794" y="3756591"/>
            <a:ext cx="4698722" cy="156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休み</a:t>
            </a:r>
            <a:r>
              <a:rPr lang="ja-JP" altLang="en-US" sz="3200">
                <a:solidFill>
                  <a:schemeClr val="bg1"/>
                </a:solidFill>
              </a:rPr>
              <a:t>　やすみ</a:t>
            </a:r>
            <a:endParaRPr lang="en-US" altLang="ja-JP" sz="32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休日</a:t>
            </a:r>
            <a:r>
              <a:rPr lang="ja-JP" altLang="en-US" sz="3200">
                <a:solidFill>
                  <a:schemeClr val="bg1"/>
                </a:solidFill>
              </a:rPr>
              <a:t>　きゅうじつ</a:t>
            </a:r>
            <a:endParaRPr lang="en-US" altLang="ja-JP" sz="3200" dirty="0">
              <a:solidFill>
                <a:schemeClr val="bg1"/>
              </a:solidFill>
            </a:endParaRPr>
          </a:p>
          <a:p>
            <a:r>
              <a:rPr lang="ja-JP" altLang="en-US" sz="3200">
                <a:solidFill>
                  <a:schemeClr val="bg1"/>
                </a:solidFill>
              </a:rPr>
              <a:t>休みの日　　やすみのひ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473091" y="1435890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(TIÊN)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237161" y="600887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1956">
            <a:off x="2134948" y="3153309"/>
            <a:ext cx="3854295" cy="1424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B3598-DB4D-4A4D-80A3-C7F897C7D2BC}"/>
              </a:ext>
            </a:extLst>
          </p:cNvPr>
          <p:cNvSpPr txBox="1"/>
          <p:nvPr/>
        </p:nvSpPr>
        <p:spPr>
          <a:xfrm>
            <a:off x="1595552" y="173746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>
                <a:solidFill>
                  <a:srgbClr val="FF0000"/>
                </a:solidFill>
              </a:rPr>
              <a:t>先に</a:t>
            </a:r>
            <a:r>
              <a:rPr lang="ja-JP" altLang="en-US" sz="3200">
                <a:solidFill>
                  <a:srgbClr val="FF0000"/>
                </a:solidFill>
              </a:rPr>
              <a:t>　かえります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CA80A-E33D-F44B-AEA3-23D2E7D094F6}"/>
              </a:ext>
            </a:extLst>
          </p:cNvPr>
          <p:cNvSpPr txBox="1"/>
          <p:nvPr/>
        </p:nvSpPr>
        <p:spPr>
          <a:xfrm>
            <a:off x="1553625" y="244974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先</a:t>
            </a:r>
            <a:r>
              <a:rPr lang="en-US" sz="3600" dirty="0" err="1">
                <a:solidFill>
                  <a:srgbClr val="FF0000"/>
                </a:solidFill>
              </a:rPr>
              <a:t>生</a:t>
            </a:r>
            <a:r>
              <a:rPr lang="ja-JP" altLang="en-US" sz="3600"/>
              <a:t>　せんせい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40E79-8B53-C642-8FCA-3393E473953B}"/>
              </a:ext>
            </a:extLst>
          </p:cNvPr>
          <p:cNvSpPr txBox="1"/>
          <p:nvPr/>
        </p:nvSpPr>
        <p:spPr>
          <a:xfrm>
            <a:off x="1595552" y="4776468"/>
            <a:ext cx="91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前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494B1-494C-8A43-AA7C-550FDAFAF06D}"/>
              </a:ext>
            </a:extLst>
          </p:cNvPr>
          <p:cNvSpPr txBox="1"/>
          <p:nvPr/>
        </p:nvSpPr>
        <p:spPr>
          <a:xfrm>
            <a:off x="5761469" y="47214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学生</a:t>
            </a:r>
            <a:endParaRPr lang="en-US" sz="1200" dirty="0"/>
          </a:p>
        </p:txBody>
      </p:sp>
      <p:pic>
        <p:nvPicPr>
          <p:cNvPr id="3074" name="Picture 2" descr="「先」の書き順・筆順">
            <a:extLst>
              <a:ext uri="{FF2B5EF4-FFF2-40B4-BE49-F238E27FC236}">
                <a16:creationId xmlns:a16="http://schemas.microsoft.com/office/drawing/2014/main" id="{B1CC0BC0-EB75-C540-9E8B-7D8C908F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8" y="1887224"/>
            <a:ext cx="3971824" cy="39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557201" y="1534797"/>
            <a:ext cx="3547281" cy="3342004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40241" y="5135904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(CHU)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195129" y="1369375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しゅう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663">
            <a:off x="2223789" y="3646614"/>
            <a:ext cx="3917036" cy="1465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23DE0-717D-B043-B218-240936775E25}"/>
              </a:ext>
            </a:extLst>
          </p:cNvPr>
          <p:cNvSpPr txBox="1"/>
          <p:nvPr/>
        </p:nvSpPr>
        <p:spPr>
          <a:xfrm>
            <a:off x="1984078" y="1479241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今</a:t>
            </a:r>
            <a:r>
              <a:rPr lang="en-US" sz="3200" dirty="0" err="1"/>
              <a:t>週</a:t>
            </a:r>
            <a:r>
              <a:rPr lang="ja-JP" altLang="en-US" sz="3200"/>
              <a:t>　　こんしゅう</a:t>
            </a:r>
            <a:endParaRPr lang="en-US" altLang="ja-JP" sz="3200" dirty="0"/>
          </a:p>
          <a:p>
            <a:r>
              <a:rPr lang="en-US" sz="3200" dirty="0" err="1"/>
              <a:t>週</a:t>
            </a:r>
            <a:r>
              <a:rPr lang="en-US" sz="3200" dirty="0" err="1">
                <a:solidFill>
                  <a:srgbClr val="FF0000"/>
                </a:solidFill>
              </a:rPr>
              <a:t>間</a:t>
            </a:r>
            <a:r>
              <a:rPr lang="ja-JP" altLang="en-US" sz="3200"/>
              <a:t>　　しゅうかん</a:t>
            </a:r>
            <a:endParaRPr lang="en-US" sz="3200" dirty="0"/>
          </a:p>
          <a:p>
            <a:r>
              <a:rPr lang="ja-JP" altLang="en-US" sz="3200">
                <a:solidFill>
                  <a:srgbClr val="FF0000"/>
                </a:solidFill>
              </a:rPr>
              <a:t>来</a:t>
            </a:r>
            <a:r>
              <a:rPr lang="ja-JP" altLang="en-US" sz="3200"/>
              <a:t>週　　らいしゅう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C9804-1DA1-5F44-B4FF-21C82ED3FAF3}"/>
              </a:ext>
            </a:extLst>
          </p:cNvPr>
          <p:cNvSpPr txBox="1"/>
          <p:nvPr/>
        </p:nvSpPr>
        <p:spPr>
          <a:xfrm>
            <a:off x="1961191" y="293923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FF0000"/>
                </a:solidFill>
              </a:rPr>
              <a:t>先</a:t>
            </a:r>
            <a:r>
              <a:rPr lang="ja-JP" altLang="en-US" sz="3200"/>
              <a:t>週　　せんしゅう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B411B-5606-7544-964B-4094161C8DE7}"/>
              </a:ext>
            </a:extLst>
          </p:cNvPr>
          <p:cNvSpPr txBox="1"/>
          <p:nvPr/>
        </p:nvSpPr>
        <p:spPr>
          <a:xfrm>
            <a:off x="10822507" y="3039485"/>
            <a:ext cx="6463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門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err="1">
                <a:solidFill>
                  <a:srgbClr val="FF0000"/>
                </a:solidFill>
              </a:rPr>
              <a:t>間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err="1">
                <a:solidFill>
                  <a:srgbClr val="FF0000"/>
                </a:solidFill>
              </a:rPr>
              <a:t>開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err="1">
                <a:solidFill>
                  <a:srgbClr val="FF0000"/>
                </a:solidFill>
              </a:rPr>
              <a:t>聞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err="1">
                <a:solidFill>
                  <a:srgbClr val="FF0000"/>
                </a:solidFill>
              </a:rPr>
              <a:t>閉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A483C-DB9A-5F4B-9273-5BFAF418CC6C}"/>
              </a:ext>
            </a:extLst>
          </p:cNvPr>
          <p:cNvSpPr txBox="1"/>
          <p:nvPr/>
        </p:nvSpPr>
        <p:spPr>
          <a:xfrm>
            <a:off x="1510802" y="3878896"/>
            <a:ext cx="8002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日</a:t>
            </a:r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dirty="0" err="1"/>
              <a:t>曜</a:t>
            </a:r>
            <a:endParaRPr lang="en-US" sz="4800" dirty="0"/>
          </a:p>
          <a:p>
            <a:r>
              <a:rPr lang="en-US" sz="4800" dirty="0" err="1"/>
              <a:t>時</a:t>
            </a:r>
            <a:endParaRPr lang="en-US" sz="4800" dirty="0"/>
          </a:p>
          <a:p>
            <a:r>
              <a:rPr lang="en-US" sz="4800" dirty="0" err="1"/>
              <a:t>間</a:t>
            </a:r>
            <a:endParaRPr lang="en-US" sz="4800" dirty="0"/>
          </a:p>
        </p:txBody>
      </p:sp>
      <p:pic>
        <p:nvPicPr>
          <p:cNvPr id="1026" name="Picture 2" descr="「週」の書き順・筆順">
            <a:extLst>
              <a:ext uri="{FF2B5EF4-FFF2-40B4-BE49-F238E27FC236}">
                <a16:creationId xmlns:a16="http://schemas.microsoft.com/office/drawing/2014/main" id="{87D5E24A-3803-7247-A654-E6E6A1885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65" y="1835766"/>
            <a:ext cx="2909053" cy="290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7428958" y="2476701"/>
            <a:ext cx="3884745" cy="3762734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32586" y="8136742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(MỖI)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548409" y="1785757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68">
            <a:off x="2643400" y="4226322"/>
            <a:ext cx="3865241" cy="1493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4139F-9430-1A49-8B3F-AF0ED0AC5832}"/>
              </a:ext>
            </a:extLst>
          </p:cNvPr>
          <p:cNvSpPr txBox="1"/>
          <p:nvPr/>
        </p:nvSpPr>
        <p:spPr>
          <a:xfrm>
            <a:off x="572001" y="1343393"/>
            <a:ext cx="6186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毎日</a:t>
            </a:r>
            <a:r>
              <a:rPr lang="ja-JP" altLang="en-US" sz="3600"/>
              <a:t>　　まいにち</a:t>
            </a:r>
            <a:endParaRPr lang="en-US" altLang="ja-JP" sz="3600" dirty="0"/>
          </a:p>
          <a:p>
            <a:r>
              <a:rPr lang="en-US" sz="3600" dirty="0" err="1"/>
              <a:t>毎週</a:t>
            </a:r>
            <a:r>
              <a:rPr lang="ja-JP" altLang="en-US" sz="3600"/>
              <a:t>　　まいしゅう</a:t>
            </a:r>
            <a:endParaRPr lang="en-US" altLang="ja-JP" sz="3600" dirty="0"/>
          </a:p>
          <a:p>
            <a:r>
              <a:rPr lang="ja-JP" altLang="en-US" sz="3600"/>
              <a:t>毎月　　</a:t>
            </a:r>
            <a:r>
              <a:rPr lang="ja-JP" altLang="en-US" sz="3600">
                <a:solidFill>
                  <a:srgbClr val="FF0000"/>
                </a:solidFill>
              </a:rPr>
              <a:t>まいつき／まいげつ</a:t>
            </a:r>
            <a:endParaRPr lang="en-US" altLang="ja-JP" sz="3600" dirty="0">
              <a:solidFill>
                <a:srgbClr val="FF0000"/>
              </a:solidFill>
            </a:endParaRPr>
          </a:p>
          <a:p>
            <a:r>
              <a:rPr lang="ja-JP" altLang="en-US" sz="3600"/>
              <a:t>毎年　　</a:t>
            </a:r>
            <a:r>
              <a:rPr lang="ja-JP" altLang="en-US" sz="3600">
                <a:solidFill>
                  <a:srgbClr val="FF0000"/>
                </a:solidFill>
              </a:rPr>
              <a:t>まいとし／まいねん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「毎」の書き順・筆順">
            <a:extLst>
              <a:ext uri="{FF2B5EF4-FFF2-40B4-BE49-F238E27FC236}">
                <a16:creationId xmlns:a16="http://schemas.microsoft.com/office/drawing/2014/main" id="{CB7CB6D7-2958-AF4F-92B7-EB550280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06" y="2853701"/>
            <a:ext cx="3008734" cy="300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58831" y="1497859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59028" y="6319814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(NGỌ)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0596">
            <a:off x="677307" y="2453091"/>
            <a:ext cx="4306944" cy="1687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050" name="Picture 2" descr="「午」の書き順・筆順">
            <a:extLst>
              <a:ext uri="{FF2B5EF4-FFF2-40B4-BE49-F238E27FC236}">
                <a16:creationId xmlns:a16="http://schemas.microsoft.com/office/drawing/2014/main" id="{7EE05371-3143-E74D-9B34-CA941FF9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28" y="2004734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8CBC70-CA29-E248-BF9D-8546EED31619}"/>
              </a:ext>
            </a:extLst>
          </p:cNvPr>
          <p:cNvSpPr txBox="1"/>
          <p:nvPr/>
        </p:nvSpPr>
        <p:spPr>
          <a:xfrm>
            <a:off x="2011158" y="45370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午前</a:t>
            </a:r>
            <a:r>
              <a:rPr lang="ja-JP" altLang="en-US" sz="4000"/>
              <a:t>　ごぜん</a:t>
            </a:r>
            <a:endParaRPr lang="en-US" altLang="ja-JP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75816-3975-2E49-8839-88FD0F71FC83}"/>
              </a:ext>
            </a:extLst>
          </p:cNvPr>
          <p:cNvSpPr txBox="1"/>
          <p:nvPr/>
        </p:nvSpPr>
        <p:spPr>
          <a:xfrm>
            <a:off x="2011158" y="549162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牛前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67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(HẬU)</a:t>
            </a:r>
          </a:p>
        </p:txBody>
      </p:sp>
      <p:sp>
        <p:nvSpPr>
          <p:cNvPr id="22" name="Rounded Rectangle 21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140809">
            <a:off x="9403923" y="5399895"/>
            <a:ext cx="2634403" cy="127386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あと</a:t>
            </a:r>
            <a:endParaRPr lang="en-US" altLang="ja-JP" sz="3600" dirty="0">
              <a:solidFill>
                <a:srgbClr val="FF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うし（ろ）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2462">
            <a:off x="115802" y="2590801"/>
            <a:ext cx="5223843" cy="2014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「後」の書き順・筆順">
            <a:extLst>
              <a:ext uri="{FF2B5EF4-FFF2-40B4-BE49-F238E27FC236}">
                <a16:creationId xmlns:a16="http://schemas.microsoft.com/office/drawing/2014/main" id="{4A60C0BD-DC92-6643-BBE2-3D518E5C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85" y="1915986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7B01B-8BAA-F54B-972C-A33EFED1723B}"/>
              </a:ext>
            </a:extLst>
          </p:cNvPr>
          <p:cNvSpPr txBox="1"/>
          <p:nvPr/>
        </p:nvSpPr>
        <p:spPr>
          <a:xfrm>
            <a:off x="1498981" y="487830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午後</a:t>
            </a:r>
            <a:r>
              <a:rPr lang="ja-JP" altLang="en-US" sz="4400"/>
              <a:t>　ごご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742FA-1E49-9346-9452-3BB665DE111B}"/>
              </a:ext>
            </a:extLst>
          </p:cNvPr>
          <p:cNvSpPr txBox="1"/>
          <p:nvPr/>
        </p:nvSpPr>
        <p:spPr>
          <a:xfrm>
            <a:off x="1719470" y="596347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後ろ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(KIẾN)</a:t>
            </a: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けん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み・ます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0995">
            <a:off x="5887886" y="2420278"/>
            <a:ext cx="5638800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" name="Picture 2" descr="「見」の書き順・筆順">
            <a:extLst>
              <a:ext uri="{FF2B5EF4-FFF2-40B4-BE49-F238E27FC236}">
                <a16:creationId xmlns:a16="http://schemas.microsoft.com/office/drawing/2014/main" id="{68C002D0-AFB8-5E49-B906-719575BC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6" y="1814764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8ECC87-C167-CA49-8297-B28F2B525130}"/>
              </a:ext>
            </a:extLst>
          </p:cNvPr>
          <p:cNvSpPr txBox="1"/>
          <p:nvPr/>
        </p:nvSpPr>
        <p:spPr>
          <a:xfrm>
            <a:off x="6971134" y="478574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見学</a:t>
            </a:r>
            <a:r>
              <a:rPr lang="ja-JP" altLang="en-US" sz="5400"/>
              <a:t>　けんがく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563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(THỰC)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た・べます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14">
            <a:off x="6545320" y="1964656"/>
            <a:ext cx="5117941" cy="1799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「食」の書き順・筆順">
            <a:extLst>
              <a:ext uri="{FF2B5EF4-FFF2-40B4-BE49-F238E27FC236}">
                <a16:creationId xmlns:a16="http://schemas.microsoft.com/office/drawing/2014/main" id="{692E019C-755F-FD44-B12A-D9C47169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2" y="1814764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食という字は人を良くすると書く」ってホント？ : Sophia Forest">
            <a:extLst>
              <a:ext uri="{FF2B5EF4-FFF2-40B4-BE49-F238E27FC236}">
                <a16:creationId xmlns:a16="http://schemas.microsoft.com/office/drawing/2014/main" id="{7AF561BF-24E6-D642-9039-D02D5DB4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047" y="3689172"/>
            <a:ext cx="2612605" cy="31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7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(ẨM)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の・みます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0196">
            <a:off x="6592503" y="1685366"/>
            <a:ext cx="5117477" cy="1778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6150" name="Picture 6" descr="「飲」の書き順・筆順">
            <a:extLst>
              <a:ext uri="{FF2B5EF4-FFF2-40B4-BE49-F238E27FC236}">
                <a16:creationId xmlns:a16="http://schemas.microsoft.com/office/drawing/2014/main" id="{A8136A60-E937-164E-BB23-E19C4A47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9" y="1952173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44010A-108B-6842-B507-E7C148885940}"/>
              </a:ext>
            </a:extLst>
          </p:cNvPr>
          <p:cNvSpPr txBox="1"/>
          <p:nvPr/>
        </p:nvSpPr>
        <p:spPr>
          <a:xfrm>
            <a:off x="5841087" y="387114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飲食</a:t>
            </a:r>
            <a:r>
              <a:rPr lang="ja-JP" altLang="en-US" sz="5400"/>
              <a:t>　いんしょく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342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2&quot;&gt;&lt;property id=&quot;20148&quot; value=&quot;5&quot;/&gt;&lt;property id=&quot;20300&quot; value=&quot;Slide 3&quot;/&gt;&lt;property id=&quot;20307&quot; value=&quot;266&quot;/&gt;&lt;/object&gt;&lt;object type=&quot;3&quot; unique_id=&quot;33809&quot;&gt;&lt;property id=&quot;20148&quot; value=&quot;5&quot;/&gt;&lt;property id=&quot;20300&quot; value=&quot;Slide 1&quot;/&gt;&lt;property id=&quot;20307&quot; value=&quot;256&quot;/&gt;&lt;/object&gt;&lt;object type=&quot;3&quot; unique_id=&quot;33810&quot;&gt;&lt;property id=&quot;20148&quot; value=&quot;5&quot;/&gt;&lt;property id=&quot;20300&quot; value=&quot;Slide 2&quot;/&gt;&lt;property id=&quot;20307&quot; value=&quot;268&quot;/&gt;&lt;/object&gt;&lt;object type=&quot;3&quot; unique_id=&quot;33811&quot;&gt;&lt;property id=&quot;20148&quot; value=&quot;5&quot;/&gt;&lt;property id=&quot;20300&quot; value=&quot;Slide 4&quot;/&gt;&lt;property id=&quot;20307&quot; value=&quot;272&quot;/&gt;&lt;/object&gt;&lt;object type=&quot;3&quot; unique_id=&quot;33812&quot;&gt;&lt;property id=&quot;20148&quot; value=&quot;5&quot;/&gt;&lt;property id=&quot;20300&quot; value=&quot;Slide 5&quot;/&gt;&lt;property id=&quot;20307&quot; value=&quot;273&quot;/&gt;&lt;/object&gt;&lt;object type=&quot;3&quot; unique_id=&quot;33813&quot;&gt;&lt;property id=&quot;20148&quot; value=&quot;5&quot;/&gt;&lt;property id=&quot;20300&quot; value=&quot;Slide 6&quot;/&gt;&lt;property id=&quot;20307&quot; value=&quot;271&quot;/&gt;&lt;/object&gt;&lt;object type=&quot;3&quot; unique_id=&quot;33814&quot;&gt;&lt;property id=&quot;20148&quot; value=&quot;5&quot;/&gt;&lt;property id=&quot;20300&quot; value=&quot;Slide 7&quot;/&gt;&lt;property id=&quot;20307&quot; value=&quot;260&quot;/&gt;&lt;/object&gt;&lt;object type=&quot;3&quot; unique_id=&quot;33815&quot;&gt;&lt;property id=&quot;20148&quot; value=&quot;5&quot;/&gt;&lt;property id=&quot;20300&quot; value=&quot;Slide 8&quot;/&gt;&lt;property id=&quot;20307&quot; value=&quot;274&quot;/&gt;&lt;/object&gt;&lt;object type=&quot;3&quot; unique_id=&quot;33816&quot;&gt;&lt;property id=&quot;20148&quot; value=&quot;5&quot;/&gt;&lt;property id=&quot;20300&quot; value=&quot;Slide 9&quot;/&gt;&lt;property id=&quot;20307&quot; value=&quot;261&quot;/&gt;&lt;/object&gt;&lt;object type=&quot;3&quot; unique_id=&quot;33817&quot;&gt;&lt;property id=&quot;20148&quot; value=&quot;5&quot;/&gt;&lt;property id=&quot;20300&quot; value=&quot;Slide 10&quot;/&gt;&lt;property id=&quot;20307&quot; value=&quot;269&quot;/&gt;&lt;/object&gt;&lt;object type=&quot;3&quot; unique_id=&quot;33851&quot;&gt;&lt;property id=&quot;20148&quot; value=&quot;5&quot;/&gt;&lt;property id=&quot;20300&quot; value=&quot;Slide 11&quot;/&gt;&lt;property id=&quot;20307&quot; value=&quot;275&quot;/&gt;&lt;/object&gt;&lt;object type=&quot;3&quot; unique_id=&quot;33852&quot;&gt;&lt;property id=&quot;20148&quot; value=&quot;5&quot;/&gt;&lt;property id=&quot;20300&quot; value=&quot;Slide 12&quot;/&gt;&lt;property id=&quot;20307&quot; value=&quot;276&quot;/&gt;&lt;/object&gt;&lt;object type=&quot;3&quot; unique_id=&quot;33853&quot;&gt;&lt;property id=&quot;20148&quot; value=&quot;5&quot;/&gt;&lt;property id=&quot;20300&quot; value=&quot;Slide 13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{BB3D040C-AE36-7F40-8236-8A058B3977CD}tf10001069</Template>
  <TotalTime>15584</TotalTime>
  <Words>303</Words>
  <Application>Microsoft Macintosh PowerPoint</Application>
  <PresentationFormat>Widescreen</PresentationFormat>
  <Paragraphs>220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HGMaruGothicMPRO</vt:lpstr>
      <vt:lpstr>NtMotoyaKyotai</vt:lpstr>
      <vt:lpstr>Arial</vt:lpstr>
      <vt:lpstr>Arial Rounded MT Bold</vt:lpstr>
      <vt:lpstr>Century Gothic</vt:lpstr>
      <vt:lpstr>Tahoma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Kurayami Kurayami</cp:lastModifiedBy>
  <cp:revision>25</cp:revision>
  <dcterms:created xsi:type="dcterms:W3CDTF">2014-08-29T19:08:59Z</dcterms:created>
  <dcterms:modified xsi:type="dcterms:W3CDTF">2022-09-22T06:32:46Z</dcterms:modified>
</cp:coreProperties>
</file>