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540657-B9D6-455B-9911-D0AB4CF22322}">
  <a:tblStyle styleId="{58540657-B9D6-455B-9911-D0AB4CF223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35c73ce7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35c73ce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35c73ce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35c73c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35c73ce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35c73ce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35c73ce7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35c73ce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35c73ce7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35c73ce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35c73ce7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35c73ce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35c73ce7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35c73ce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416199" y="5875275"/>
            <a:ext cx="10299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55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SNAKE GAME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136832" y="4548150"/>
            <a:ext cx="375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Christopher Asbrock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706163" y="4865866"/>
            <a:ext cx="2186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Tung Tran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706163" y="5188222"/>
            <a:ext cx="2186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Lawrence Li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706163" y="5505947"/>
            <a:ext cx="2186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Franco Perinotti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Snake Game 2.0 Future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Run faster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Calculate Score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(Unfinished user stories)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SUBG Snake Unknown Battlegrounds (up to 100 players)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 big map (not just a simple rectangle room)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538287" y="945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About the project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538287" y="19113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A creative snake game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Multiplayer / network gaming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Object-oriented principle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Model, View, Controller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237075" y="352575"/>
            <a:ext cx="366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Background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237125" y="1455725"/>
            <a:ext cx="366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Popular classic game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Single Player</a:t>
            </a:r>
            <a:r>
              <a:rPr lang="en-US">
                <a:solidFill>
                  <a:schemeClr val="lt1"/>
                </a:solidFill>
              </a:rPr>
              <a:t> gameplay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Food, Snake, Wall only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382075" y="2959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7748150" y="4074275"/>
            <a:ext cx="4149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creativity features!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Multiplayer up to 4 people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Compete with friends!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fun! 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-1329592" y="3100330"/>
            <a:ext cx="893400" cy="99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00" y="352563"/>
            <a:ext cx="7662350" cy="59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592408" y="4168730"/>
            <a:ext cx="18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Poison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305520" y="1794135"/>
            <a:ext cx="18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Food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807430" y="4606245"/>
            <a:ext cx="18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Snake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 flipH="1">
            <a:off x="5659575" y="4500950"/>
            <a:ext cx="283200" cy="74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stealth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5055200" y="2145850"/>
            <a:ext cx="350400" cy="75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stealth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3184525" y="4062150"/>
            <a:ext cx="54600" cy="60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stealth"/>
            <a:tailEnd len="sm" w="sm" type="none"/>
          </a:ln>
        </p:spPr>
      </p:cxnSp>
      <p:sp>
        <p:nvSpPr>
          <p:cNvPr id="111" name="Google Shape;111;p15"/>
          <p:cNvSpPr txBox="1"/>
          <p:nvPr/>
        </p:nvSpPr>
        <p:spPr>
          <a:xfrm>
            <a:off x="3152420" y="1006210"/>
            <a:ext cx="18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Potion</a:t>
            </a:r>
            <a:endParaRPr/>
          </a:p>
        </p:txBody>
      </p:sp>
      <p:cxnSp>
        <p:nvCxnSpPr>
          <p:cNvPr id="112" name="Google Shape;112;p15"/>
          <p:cNvCxnSpPr>
            <a:stCxn id="111" idx="1"/>
          </p:cNvCxnSpPr>
          <p:nvPr/>
        </p:nvCxnSpPr>
        <p:spPr>
          <a:xfrm flipH="1">
            <a:off x="2595320" y="1190860"/>
            <a:ext cx="557100" cy="13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2140" l="1688" r="1261" t="11212"/>
          <a:stretch/>
        </p:blipFill>
        <p:spPr>
          <a:xfrm>
            <a:off x="1125962" y="0"/>
            <a:ext cx="994007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9580600" y="113025"/>
            <a:ext cx="2362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User interface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75" y="90675"/>
            <a:ext cx="3462225" cy="268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122" y="92300"/>
            <a:ext cx="3462225" cy="26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675" y="2971400"/>
            <a:ext cx="4837525" cy="37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3125" y="2971400"/>
            <a:ext cx="4857750" cy="3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5163625" y="2433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It’s demonstration time!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275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Scrum experiences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838200" y="1299025"/>
            <a:ext cx="10515600" cy="53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Key User stories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As a player, I want to be able to control my character with keyboard inputs (keyboard input)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As a player, I want to see the game board (The view and menu)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As a player, I want to see my snake (The game objects)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As the client, I want to input room # to join the host (multiplayer network)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As the host, I want to be able to share room #, so that other players can join </a:t>
            </a:r>
            <a:r>
              <a:rPr lang="en-US" sz="2000">
                <a:solidFill>
                  <a:schemeClr val="lt1"/>
                </a:solidFill>
              </a:rPr>
              <a:t>(multiplayer network)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Strengths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Very organized with issues and priorities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Most issues have a corresponding user story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Weaknesses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Inaccurate time estimations (major underestimate in time)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This cause some issues (user stories) to be incomplete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464100" y="352575"/>
            <a:ext cx="4889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Challenges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917800" y="1825625"/>
            <a:ext cx="5436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Multiplayer networking!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(So many connection issues and visual bugs!)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Making menus for the application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Making of a proper jar file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1"/>
          <p:cNvGraphicFramePr/>
          <p:nvPr/>
        </p:nvGraphicFramePr>
        <p:xfrm>
          <a:off x="830888" y="56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{58540657-B9D6-455B-9911-D0AB4CF22322}</a:tableStyleId>
              </a:tblPr>
              <a:tblGrid>
                <a:gridCol w="2632550"/>
                <a:gridCol w="2632550"/>
                <a:gridCol w="2632550"/>
                <a:gridCol w="2632550"/>
              </a:tblGrid>
              <a:tr h="68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</a:rPr>
                        <a:t>Christopher Asbrock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</a:rPr>
                        <a:t>Tung Tran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</a:rPr>
                        <a:t>Lawrence Li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</a:rPr>
                        <a:t>Franco Perinotti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0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How to implement Animation timer in Javafx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How to get User keystrokes and use them as input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Learned how painful jar files are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Had the chance to practice MVC pattern programming and team programming with Scrum.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Learned a great deal about JavaFX lib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I learned how to 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make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 a good video game using the JavaFX and the Java networking.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Really learned a lot of socket with JavaFX.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Learned some very useful ways implementations of game objects in the game.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For example, here, all game objects are implemented using circles!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Learned the capabilities of the JavaFX library.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Got to appreciate the 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usefulness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 of the scrum development process, and successfully working in a team environment in general.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Learned how successfully manage a team and keep our priorities in order to successfully reach a deadline.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