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589" r:id="rId3"/>
    <p:sldId id="590" r:id="rId4"/>
    <p:sldId id="591" r:id="rId5"/>
    <p:sldId id="609" r:id="rId6"/>
    <p:sldId id="592" r:id="rId7"/>
    <p:sldId id="610" r:id="rId8"/>
    <p:sldId id="593" r:id="rId9"/>
    <p:sldId id="594" r:id="rId10"/>
    <p:sldId id="611" r:id="rId11"/>
    <p:sldId id="595" r:id="rId12"/>
    <p:sldId id="612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88" d="100"/>
          <a:sy n="88" d="100"/>
        </p:scale>
        <p:origin x="81" y="5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6F55C-4021-438F-9C80-52BC43FD813B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C13A3-5B9D-49BD-B9F2-01CB5C1AF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8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C13A3-5B9D-49BD-B9F2-01CB5C1AFB2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691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8593F5E-28AE-C414-E8D9-1E6478A481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5E3B0-9D40-48D0-9165-5EECBA93B98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02466" name="Rectangle 2">
            <a:extLst>
              <a:ext uri="{FF2B5EF4-FFF2-40B4-BE49-F238E27FC236}">
                <a16:creationId xmlns:a16="http://schemas.microsoft.com/office/drawing/2014/main" id="{8E4AF46A-B0FF-B252-CF42-3BDD516C12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>
            <a:extLst>
              <a:ext uri="{FF2B5EF4-FFF2-40B4-BE49-F238E27FC236}">
                <a16:creationId xmlns:a16="http://schemas.microsoft.com/office/drawing/2014/main" id="{7B8B4820-BE57-EB1A-37D9-6A823330C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C12952B-B0C1-F22B-DD86-5E918DB420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6FDD1-8641-4655-847F-AEB57B04819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03490" name="Rectangle 2">
            <a:extLst>
              <a:ext uri="{FF2B5EF4-FFF2-40B4-BE49-F238E27FC236}">
                <a16:creationId xmlns:a16="http://schemas.microsoft.com/office/drawing/2014/main" id="{679F05F2-CE9C-BA2D-F24E-18E4C96C7C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>
            <a:extLst>
              <a:ext uri="{FF2B5EF4-FFF2-40B4-BE49-F238E27FC236}">
                <a16:creationId xmlns:a16="http://schemas.microsoft.com/office/drawing/2014/main" id="{0458A260-5EA3-E939-84A1-7C748DDC2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942F50D-152F-005B-0685-02EF981193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71771-E214-4105-A412-101291ACBC1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98370" name="Rectangle 2">
            <a:extLst>
              <a:ext uri="{FF2B5EF4-FFF2-40B4-BE49-F238E27FC236}">
                <a16:creationId xmlns:a16="http://schemas.microsoft.com/office/drawing/2014/main" id="{A47BCE9E-62ED-EFBA-03A2-BE97BD6AA8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>
            <a:extLst>
              <a:ext uri="{FF2B5EF4-FFF2-40B4-BE49-F238E27FC236}">
                <a16:creationId xmlns:a16="http://schemas.microsoft.com/office/drawing/2014/main" id="{6DF2FDCC-D8B1-1C1E-C291-77C116F64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005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73D680C-F09D-4E2B-3D52-701221A596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4C1158-B0B8-47E2-915C-E67105C5BA0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93250" name="Rectangle 2">
            <a:extLst>
              <a:ext uri="{FF2B5EF4-FFF2-40B4-BE49-F238E27FC236}">
                <a16:creationId xmlns:a16="http://schemas.microsoft.com/office/drawing/2014/main" id="{4D2A02B2-57AE-745C-0133-4FBB019596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>
            <a:extLst>
              <a:ext uri="{FF2B5EF4-FFF2-40B4-BE49-F238E27FC236}">
                <a16:creationId xmlns:a16="http://schemas.microsoft.com/office/drawing/2014/main" id="{FA2F3191-E933-551E-DB6B-D2A9F3CFB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3FA2CB0-56CC-AFF5-B5B3-34BCE1C68A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F850E-76AD-46BF-9D5C-AFDC90A258B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94274" name="Rectangle 2">
            <a:extLst>
              <a:ext uri="{FF2B5EF4-FFF2-40B4-BE49-F238E27FC236}">
                <a16:creationId xmlns:a16="http://schemas.microsoft.com/office/drawing/2014/main" id="{056E45B6-30E0-23F9-B626-EFCD2B5204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>
            <a:extLst>
              <a:ext uri="{FF2B5EF4-FFF2-40B4-BE49-F238E27FC236}">
                <a16:creationId xmlns:a16="http://schemas.microsoft.com/office/drawing/2014/main" id="{1FEC0C45-78F4-AA8C-9762-D4B65EFD2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EA8043E-0166-B82F-301E-2786E1759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9D09C0-D18C-48F5-BBA9-6CE1D40573D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96322" name="Rectangle 2">
            <a:extLst>
              <a:ext uri="{FF2B5EF4-FFF2-40B4-BE49-F238E27FC236}">
                <a16:creationId xmlns:a16="http://schemas.microsoft.com/office/drawing/2014/main" id="{ACCF882E-D9E3-9805-D079-6A765878C7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>
            <a:extLst>
              <a:ext uri="{FF2B5EF4-FFF2-40B4-BE49-F238E27FC236}">
                <a16:creationId xmlns:a16="http://schemas.microsoft.com/office/drawing/2014/main" id="{DF928DEE-9A69-9343-36FE-BE90F9C3AD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887695D-A566-BEEB-ECC9-933587C481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541121-BF35-47CA-93BC-74568098181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97346" name="Rectangle 2">
            <a:extLst>
              <a:ext uri="{FF2B5EF4-FFF2-40B4-BE49-F238E27FC236}">
                <a16:creationId xmlns:a16="http://schemas.microsoft.com/office/drawing/2014/main" id="{EB8417DC-73E2-EECF-5D8B-484A51ADC7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>
            <a:extLst>
              <a:ext uri="{FF2B5EF4-FFF2-40B4-BE49-F238E27FC236}">
                <a16:creationId xmlns:a16="http://schemas.microsoft.com/office/drawing/2014/main" id="{CE570F0A-B815-090F-8B26-7578DE4E2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942F50D-152F-005B-0685-02EF981193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71771-E214-4105-A412-101291ACBC1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98370" name="Rectangle 2">
            <a:extLst>
              <a:ext uri="{FF2B5EF4-FFF2-40B4-BE49-F238E27FC236}">
                <a16:creationId xmlns:a16="http://schemas.microsoft.com/office/drawing/2014/main" id="{A47BCE9E-62ED-EFBA-03A2-BE97BD6AA8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>
            <a:extLst>
              <a:ext uri="{FF2B5EF4-FFF2-40B4-BE49-F238E27FC236}">
                <a16:creationId xmlns:a16="http://schemas.microsoft.com/office/drawing/2014/main" id="{6DF2FDCC-D8B1-1C1E-C291-77C116F64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81B5012-66BC-07A5-0ED4-CDED593903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8075A-5175-417B-8B30-47BD405E3F2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99394" name="Rectangle 2">
            <a:extLst>
              <a:ext uri="{FF2B5EF4-FFF2-40B4-BE49-F238E27FC236}">
                <a16:creationId xmlns:a16="http://schemas.microsoft.com/office/drawing/2014/main" id="{789FD02B-E398-E4AF-4DC2-833205BE86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>
            <a:extLst>
              <a:ext uri="{FF2B5EF4-FFF2-40B4-BE49-F238E27FC236}">
                <a16:creationId xmlns:a16="http://schemas.microsoft.com/office/drawing/2014/main" id="{081E8A84-A08B-D306-8D36-443E4C4BF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7E26072-7D95-9DF7-8FEE-AD7EDB54A5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193135-F569-4356-9C04-EBAE953915C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00418" name="Rectangle 2">
            <a:extLst>
              <a:ext uri="{FF2B5EF4-FFF2-40B4-BE49-F238E27FC236}">
                <a16:creationId xmlns:a16="http://schemas.microsoft.com/office/drawing/2014/main" id="{57A82B17-400E-A412-542B-BA7EC39558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>
            <a:extLst>
              <a:ext uri="{FF2B5EF4-FFF2-40B4-BE49-F238E27FC236}">
                <a16:creationId xmlns:a16="http://schemas.microsoft.com/office/drawing/2014/main" id="{9A2D9F44-04DB-1046-34CD-1BD965AC3B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8AD9B26-BBEC-181B-5517-5FCFE8ED3F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073EBA-F15A-4097-B997-1851E22ADBD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01442" name="Rectangle 2">
            <a:extLst>
              <a:ext uri="{FF2B5EF4-FFF2-40B4-BE49-F238E27FC236}">
                <a16:creationId xmlns:a16="http://schemas.microsoft.com/office/drawing/2014/main" id="{7D8B304C-32A7-6D78-0169-B65B3490D6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4447D2E3-A63D-2DBE-F0F9-6567C0F7A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CB25-240B-2DC1-79A7-4E7E1E055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3903F-8F4D-CD9B-3A20-4BAB8A29F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D1988-790C-83FE-D6CB-025F0F07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D47-22B0-4FCD-96B2-FD482B7EBD73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D33BD-8FF5-4309-A821-A6253023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E1E6B-D6BC-341F-D4D7-8F68E618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EB4A-0531-4A2B-8155-95372BCAA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3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F814-7BC3-FED5-E6E4-AE9BD9BF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6F80D-6B28-9674-BF1A-671E78D8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D9F43-1ECD-1425-AA97-24C231B3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D47-22B0-4FCD-96B2-FD482B7EBD73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20C46-7095-CE3B-DB0C-C8E38A7E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7F66C-C694-DFAF-95BF-7CD55550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EB4A-0531-4A2B-8155-95372BCAA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21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D0906-F813-A024-931C-F3A7C48D2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4C9F3-B84E-18AC-31B2-CEB989178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E588-9078-AD93-1065-3DACF48E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D47-22B0-4FCD-96B2-FD482B7EBD73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3B43-B213-BE31-4CEF-CB9FEE0D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F49DE-58B4-7272-D771-EB653589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EB4A-0531-4A2B-8155-95372BCAA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06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D84A-6D1D-420D-868B-FB70AE22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25B84-5A8B-7F73-246C-92E10963D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4A6AC-7817-A4D2-E287-2E6756C9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D47-22B0-4FCD-96B2-FD482B7EBD73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028C-6493-4CD8-59F7-B00EF8CA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CDD09-352D-5EB5-F202-05A2668B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EB4A-0531-4A2B-8155-95372BCAA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17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79C6-E93A-D6EF-E6B4-8EA3B511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93BC4-52F1-B88B-1104-FAAFABB8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00156-B2E7-3684-7D3D-DCD6D67E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D47-22B0-4FCD-96B2-FD482B7EBD73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2E07-8862-7ED9-954C-92C724AF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D6D21-FF69-4165-3B20-B72E365F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EB4A-0531-4A2B-8155-95372BCAA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52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950C-1B98-1DA4-DE88-5AAC355D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3D810-1F63-5BC2-23F9-387EB89F8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C4BB1-C652-7FA3-3D15-FB9D6BAB0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709E9-ED23-E826-710C-25569A7D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D47-22B0-4FCD-96B2-FD482B7EBD73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76E19-9A49-9739-876E-D7BCB40B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EE331-9DFB-F6D2-3250-2A8329E1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EB4A-0531-4A2B-8155-95372BCAA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95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5853-DFF0-76A2-D92E-B7B6A192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DFD84-1CC9-8A0F-5494-C8111507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0C2F6-88B2-92D1-7F6F-3615498C8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C04BC-89E8-E0F8-27D3-2B2B0F96A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1D685-90F5-0445-E510-3F6682519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B1BDC-B22C-D760-7D36-F5FA322C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D47-22B0-4FCD-96B2-FD482B7EBD73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5BCA1-F39C-2A1C-6EDC-C2FA20D3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C03FF-4EA2-9204-A00F-9D9E1F5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EB4A-0531-4A2B-8155-95372BCAA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36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5060-5555-01AD-B74E-8C2119BE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8FBE4-F885-1D2B-82E9-61147584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D47-22B0-4FCD-96B2-FD482B7EBD73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43FBB-4726-D4DF-EBA7-6828B7AC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33AA8-5049-BD07-E02F-41237D72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EB4A-0531-4A2B-8155-95372BCAA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E1C13-F8BF-BA55-6DB5-6D37688D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D47-22B0-4FCD-96B2-FD482B7EBD73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F2D3B-38B2-4712-47D1-20EBF87F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815F4-447A-DBFB-3C91-7A3D7284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EB4A-0531-4A2B-8155-95372BCAA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30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A2F4-CF5B-94C6-3B3E-2CA18D3D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8BA74-7388-E2C1-99ED-1B882F9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510CF-25CC-A87A-2B87-5196850AA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990E-1C2C-C8A7-00BC-F7ECCEA8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D47-22B0-4FCD-96B2-FD482B7EBD73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2FCF8-0986-9B0C-A001-B34660EF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F9A9F-7CC5-9E4A-79E0-5E738B38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EB4A-0531-4A2B-8155-95372BCAA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2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C739-5C0E-EA74-E656-112C176D6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23E02-B74E-2186-EB0A-2904AF5CC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C9E0F-D362-0415-1336-6A5E6DB21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D312D-6E2B-8A92-02E4-6B215D32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D47-22B0-4FCD-96B2-FD482B7EBD73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D9F1A-DE0D-73DC-1D22-ABB28E38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9B6D5-519D-B23B-096C-91E717B5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EB4A-0531-4A2B-8155-95372BCAA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76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A6D3A-1739-BA1D-40E6-AE9C4443B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A77EF-2E40-EF6A-FF4C-E2A9D264D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C8E80-E10E-E3C4-48CE-08F1EE190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51D47-22B0-4FCD-96B2-FD482B7EBD73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BB2E0-C034-E575-8D16-23B60138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43A3A-4AAD-CF67-26B6-01FD8FFBF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7EB4A-0531-4A2B-8155-95372BCAA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97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2DD-7B61-94C9-43AD-C7C09AB7D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Framing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B3E58-99AA-BCC8-F79C-363F8B5B1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747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CFF732-A18F-A26A-AE0C-353EB065E6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2.</a:t>
            </a:r>
            <a:fld id="{1F300E1F-4425-4FD3-B524-73A9F560CC8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59458" name="Rectangle 2">
            <a:extLst>
              <a:ext uri="{FF2B5EF4-FFF2-40B4-BE49-F238E27FC236}">
                <a16:creationId xmlns:a16="http://schemas.microsoft.com/office/drawing/2014/main" id="{E20F3067-A277-CE1B-D206-14547E0F868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9459" name="Rectangle 3">
            <a:extLst>
              <a:ext uri="{FF2B5EF4-FFF2-40B4-BE49-F238E27FC236}">
                <a16:creationId xmlns:a16="http://schemas.microsoft.com/office/drawing/2014/main" id="{F1AF7F71-71D2-CDE4-1BBC-BE2110B78B4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9460" name="Rectangle 4">
            <a:extLst>
              <a:ext uri="{FF2B5EF4-FFF2-40B4-BE49-F238E27FC236}">
                <a16:creationId xmlns:a16="http://schemas.microsoft.com/office/drawing/2014/main" id="{2498A9B1-66FA-A1DC-CB89-4F5ED3BFF2A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9461" name="Rectangle 5">
            <a:extLst>
              <a:ext uri="{FF2B5EF4-FFF2-40B4-BE49-F238E27FC236}">
                <a16:creationId xmlns:a16="http://schemas.microsoft.com/office/drawing/2014/main" id="{7AF855C2-6DAB-6995-F39B-5DD6D0DC529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9462" name="Rectangle 6">
            <a:extLst>
              <a:ext uri="{FF2B5EF4-FFF2-40B4-BE49-F238E27FC236}">
                <a16:creationId xmlns:a16="http://schemas.microsoft.com/office/drawing/2014/main" id="{8A2AD258-6818-237B-8DB9-3272717A742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9463" name="Rectangle 7">
            <a:extLst>
              <a:ext uri="{FF2B5EF4-FFF2-40B4-BE49-F238E27FC236}">
                <a16:creationId xmlns:a16="http://schemas.microsoft.com/office/drawing/2014/main" id="{C6D32A62-4228-0DDE-D16C-32A784FD1A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9464" name="Rectangle 8">
            <a:extLst>
              <a:ext uri="{FF2B5EF4-FFF2-40B4-BE49-F238E27FC236}">
                <a16:creationId xmlns:a16="http://schemas.microsoft.com/office/drawing/2014/main" id="{2AAD2F14-848B-E1EA-EA32-C75F1E04B2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9465" name="Line 9">
            <a:extLst>
              <a:ext uri="{FF2B5EF4-FFF2-40B4-BE49-F238E27FC236}">
                <a16:creationId xmlns:a16="http://schemas.microsoft.com/office/drawing/2014/main" id="{B92F36F3-387F-F3C8-6982-E945255A4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971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9466" name="Line 10">
            <a:extLst>
              <a:ext uri="{FF2B5EF4-FFF2-40B4-BE49-F238E27FC236}">
                <a16:creationId xmlns:a16="http://schemas.microsoft.com/office/drawing/2014/main" id="{C0CB0F86-B870-7F3A-7752-2969F8E7E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725612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9467" name="Rectangle 11">
            <a:extLst>
              <a:ext uri="{FF2B5EF4-FFF2-40B4-BE49-F238E27FC236}">
                <a16:creationId xmlns:a16="http://schemas.microsoft.com/office/drawing/2014/main" id="{AABE61DE-307D-F788-0DB1-7BBFAC6B1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3063876"/>
            <a:ext cx="8077200" cy="156966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dirty="0"/>
              <a:t>The network layer is responsible for the </a:t>
            </a:r>
            <a:br>
              <a:rPr lang="en-US" altLang="en-US" sz="3200" dirty="0"/>
            </a:br>
            <a:r>
              <a:rPr lang="en-US" altLang="en-US" sz="3200" dirty="0"/>
              <a:t>delivery of individual </a:t>
            </a:r>
            <a:r>
              <a:rPr lang="en-US" altLang="en-US" sz="3200" b="1" dirty="0">
                <a:solidFill>
                  <a:srgbClr val="0070C0"/>
                </a:solidFill>
              </a:rPr>
              <a:t>packets</a:t>
            </a:r>
            <a:r>
              <a:rPr lang="en-US" altLang="en-US" sz="3200" dirty="0"/>
              <a:t> from </a:t>
            </a:r>
          </a:p>
          <a:p>
            <a:pPr algn="ctr"/>
            <a:r>
              <a:rPr lang="en-US" altLang="en-US" sz="3200" dirty="0"/>
              <a:t>the source host to the destination host.</a:t>
            </a:r>
          </a:p>
        </p:txBody>
      </p:sp>
      <p:grpSp>
        <p:nvGrpSpPr>
          <p:cNvPr id="659471" name="Group 15">
            <a:extLst>
              <a:ext uri="{FF2B5EF4-FFF2-40B4-BE49-F238E27FC236}">
                <a16:creationId xmlns:a16="http://schemas.microsoft.com/office/drawing/2014/main" id="{8285DF95-DC1E-7EA3-4528-A589B23D239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286000"/>
            <a:ext cx="1143000" cy="566738"/>
            <a:chOff x="1200" y="1248"/>
            <a:chExt cx="720" cy="357"/>
          </a:xfrm>
        </p:grpSpPr>
        <p:pic>
          <p:nvPicPr>
            <p:cNvPr id="659472" name="Picture 16">
              <a:extLst>
                <a:ext uri="{FF2B5EF4-FFF2-40B4-BE49-F238E27FC236}">
                  <a16:creationId xmlns:a16="http://schemas.microsoft.com/office/drawing/2014/main" id="{B67A6B60-3B41-2EE3-E50D-EF729EEBF6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9473" name="Text Box 17">
              <a:extLst>
                <a:ext uri="{FF2B5EF4-FFF2-40B4-BE49-F238E27FC236}">
                  <a16:creationId xmlns:a16="http://schemas.microsoft.com/office/drawing/2014/main" id="{B2F797CF-0869-89F6-1EBA-61FEBD6AE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47E21-6F2C-4E07-4746-54690C8907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2.</a:t>
            </a:r>
            <a:fld id="{6D50E05B-06FD-46A5-B2F2-38773822E96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43074" name="Line 2">
            <a:extLst>
              <a:ext uri="{FF2B5EF4-FFF2-40B4-BE49-F238E27FC236}">
                <a16:creationId xmlns:a16="http://schemas.microsoft.com/office/drawing/2014/main" id="{08C11BE8-0F07-3B51-AAA3-6F3EF36CF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3075" name="Line 3">
            <a:extLst>
              <a:ext uri="{FF2B5EF4-FFF2-40B4-BE49-F238E27FC236}">
                <a16:creationId xmlns:a16="http://schemas.microsoft.com/office/drawing/2014/main" id="{081FA7DD-00D0-2B8F-7ED6-1EFE371DE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3076" name="Text Box 4">
            <a:extLst>
              <a:ext uri="{FF2B5EF4-FFF2-40B4-BE49-F238E27FC236}">
                <a16:creationId xmlns:a16="http://schemas.microsoft.com/office/drawing/2014/main" id="{AC945263-CA86-626A-AE23-554E6D843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1000"/>
            <a:ext cx="32882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/>
              <a:t>Source-to-destination delivery</a:t>
            </a:r>
          </a:p>
        </p:txBody>
      </p:sp>
      <p:sp>
        <p:nvSpPr>
          <p:cNvPr id="643077" name="Line 5">
            <a:extLst>
              <a:ext uri="{FF2B5EF4-FFF2-40B4-BE49-F238E27FC236}">
                <a16:creationId xmlns:a16="http://schemas.microsoft.com/office/drawing/2014/main" id="{2BA82299-BFA6-A0DF-7CA9-3921F54F1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43078" name="Picture 6">
            <a:extLst>
              <a:ext uri="{FF2B5EF4-FFF2-40B4-BE49-F238E27FC236}">
                <a16:creationId xmlns:a16="http://schemas.microsoft.com/office/drawing/2014/main" id="{6B7E7813-2AF4-3808-7C74-A91D8085A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6" y="1195388"/>
            <a:ext cx="5083175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EC4C6-E7B9-353E-AEBB-C7D1203A3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2.</a:t>
            </a:r>
            <a:fld id="{E4DF6314-7A1F-4227-909C-2E88445D0E7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40002" name="Line 2">
            <a:extLst>
              <a:ext uri="{FF2B5EF4-FFF2-40B4-BE49-F238E27FC236}">
                <a16:creationId xmlns:a16="http://schemas.microsoft.com/office/drawing/2014/main" id="{6392E687-6FE1-1A2C-6507-3661F16C1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0003" name="Line 3">
            <a:extLst>
              <a:ext uri="{FF2B5EF4-FFF2-40B4-BE49-F238E27FC236}">
                <a16:creationId xmlns:a16="http://schemas.microsoft.com/office/drawing/2014/main" id="{10FECB18-DEB9-660A-3EDD-F79CAECBB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0004" name="Text Box 4">
            <a:extLst>
              <a:ext uri="{FF2B5EF4-FFF2-40B4-BE49-F238E27FC236}">
                <a16:creationId xmlns:a16="http://schemas.microsoft.com/office/drawing/2014/main" id="{945973EA-A685-B112-5507-14D9669A2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123889"/>
            <a:ext cx="8763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1" i="1" dirty="0">
                <a:solidFill>
                  <a:srgbClr val="0070C0"/>
                </a:solidFill>
              </a:rPr>
              <a:t>Data-link layer </a:t>
            </a:r>
            <a:r>
              <a:rPr lang="en-US" altLang="en-US" sz="2000" i="1" dirty="0"/>
              <a:t>takes the </a:t>
            </a:r>
            <a:r>
              <a:rPr lang="en-US" altLang="en-US" sz="2000" i="1" dirty="0">
                <a:solidFill>
                  <a:srgbClr val="0070C0"/>
                </a:solidFill>
              </a:rPr>
              <a:t>packets</a:t>
            </a:r>
            <a:r>
              <a:rPr lang="en-US" altLang="en-US" sz="2000" i="1" dirty="0"/>
              <a:t> from the </a:t>
            </a:r>
            <a:r>
              <a:rPr lang="en-US" altLang="en-US" sz="2000" b="1" i="1" dirty="0">
                <a:solidFill>
                  <a:srgbClr val="0070C0"/>
                </a:solidFill>
              </a:rPr>
              <a:t>Network Layer</a:t>
            </a:r>
            <a:r>
              <a:rPr lang="en-US" altLang="en-US" sz="2000" i="1" dirty="0"/>
              <a:t> and encapsulates them into </a:t>
            </a:r>
            <a:r>
              <a:rPr lang="en-US" altLang="en-US" sz="2000" i="1" dirty="0">
                <a:solidFill>
                  <a:srgbClr val="0070C0"/>
                </a:solidFill>
              </a:rPr>
              <a:t>frames</a:t>
            </a:r>
            <a:r>
              <a:rPr lang="en-US" altLang="en-US" sz="2000" i="1" dirty="0"/>
              <a:t>.</a:t>
            </a:r>
          </a:p>
        </p:txBody>
      </p:sp>
      <p:sp>
        <p:nvSpPr>
          <p:cNvPr id="640005" name="Line 5">
            <a:extLst>
              <a:ext uri="{FF2B5EF4-FFF2-40B4-BE49-F238E27FC236}">
                <a16:creationId xmlns:a16="http://schemas.microsoft.com/office/drawing/2014/main" id="{758088A5-6B90-212C-0122-D7622DBCC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40006" name="Picture 6">
            <a:extLst>
              <a:ext uri="{FF2B5EF4-FFF2-40B4-BE49-F238E27FC236}">
                <a16:creationId xmlns:a16="http://schemas.microsoft.com/office/drawing/2014/main" id="{DFBF002D-5568-FC01-714E-8D1602033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2057400"/>
            <a:ext cx="8418512" cy="279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A0A773FB-021A-20E2-AC1A-D834F4F3E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288" y="5232737"/>
            <a:ext cx="8763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i="1" dirty="0"/>
              <a:t>Then, it sends each frame bit-by-bit on the hardware. At receiver's end, data link layer picks up signals from hardware and assembles them into frames.</a:t>
            </a:r>
          </a:p>
          <a:p>
            <a:endParaRPr lang="en-US" altLang="en-US" sz="2000" i="1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F9CDF939-896C-5366-9D2D-E73946321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7623"/>
            <a:ext cx="8763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i="1" dirty="0"/>
              <a:t>Frames</a:t>
            </a:r>
          </a:p>
        </p:txBody>
      </p:sp>
    </p:spTree>
    <p:extLst>
      <p:ext uri="{BB962C8B-B14F-4D97-AF65-F5344CB8AC3E}">
        <p14:creationId xmlns:p14="http://schemas.microsoft.com/office/powerpoint/2010/main" val="310690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D6DD-C0B6-0262-8AAA-B2EC0738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Parts of 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326160-3E0F-E49B-668F-6C96241F7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662" y="1463955"/>
            <a:ext cx="6437838" cy="28846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D4D8B5-35B4-E3F4-0D5A-FEB7EA20B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62" y="4684779"/>
            <a:ext cx="6437838" cy="1539376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AF58A2E2-0D3D-6253-877D-0E31D0091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608" y="1646959"/>
            <a:ext cx="374765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2000" b="1" i="1" dirty="0">
                <a:solidFill>
                  <a:srgbClr val="0070C0"/>
                </a:solidFill>
              </a:rPr>
              <a:t>Frame Header − </a:t>
            </a:r>
            <a:r>
              <a:rPr lang="en-US" altLang="en-US" sz="2000" i="1" dirty="0">
                <a:solidFill>
                  <a:srgbClr val="0070C0"/>
                </a:solidFill>
              </a:rPr>
              <a:t>It contains the source and the destination addresses of the frame.</a:t>
            </a:r>
          </a:p>
          <a:p>
            <a:pPr algn="just"/>
            <a:endParaRPr lang="en-US" altLang="en-US" sz="2000" b="1" i="1" dirty="0">
              <a:solidFill>
                <a:srgbClr val="0070C0"/>
              </a:solidFill>
            </a:endParaRPr>
          </a:p>
          <a:p>
            <a:pPr algn="just"/>
            <a:r>
              <a:rPr lang="en-US" altLang="en-US" sz="2000" b="1" i="1" dirty="0">
                <a:solidFill>
                  <a:srgbClr val="0070C0"/>
                </a:solidFill>
              </a:rPr>
              <a:t>Payload field </a:t>
            </a:r>
            <a:r>
              <a:rPr lang="en-US" altLang="en-US" sz="2000" i="1" dirty="0">
                <a:solidFill>
                  <a:srgbClr val="0070C0"/>
                </a:solidFill>
              </a:rPr>
              <a:t>− It contains the message to be delivered.</a:t>
            </a:r>
          </a:p>
          <a:p>
            <a:pPr algn="just"/>
            <a:endParaRPr lang="en-US" altLang="en-US" sz="2000" b="1" i="1" dirty="0">
              <a:solidFill>
                <a:srgbClr val="0070C0"/>
              </a:solidFill>
            </a:endParaRPr>
          </a:p>
          <a:p>
            <a:pPr algn="just"/>
            <a:r>
              <a:rPr lang="en-US" altLang="en-US" sz="2000" b="1" i="1" dirty="0">
                <a:solidFill>
                  <a:srgbClr val="0070C0"/>
                </a:solidFill>
              </a:rPr>
              <a:t>Trailer − </a:t>
            </a:r>
            <a:r>
              <a:rPr lang="en-US" altLang="en-US" sz="2000" i="1" dirty="0">
                <a:solidFill>
                  <a:srgbClr val="0070C0"/>
                </a:solidFill>
              </a:rPr>
              <a:t>It contains the error detection and error correction bits.</a:t>
            </a:r>
          </a:p>
          <a:p>
            <a:pPr algn="just"/>
            <a:endParaRPr lang="en-US" altLang="en-US" sz="2000" b="1" i="1" dirty="0">
              <a:solidFill>
                <a:srgbClr val="0070C0"/>
              </a:solidFill>
            </a:endParaRPr>
          </a:p>
          <a:p>
            <a:pPr algn="just"/>
            <a:r>
              <a:rPr lang="en-US" altLang="en-US" sz="2000" b="1" i="1" dirty="0">
                <a:solidFill>
                  <a:srgbClr val="0070C0"/>
                </a:solidFill>
              </a:rPr>
              <a:t>Flag − </a:t>
            </a:r>
            <a:r>
              <a:rPr lang="en-US" altLang="en-US" sz="2000" i="1" dirty="0">
                <a:solidFill>
                  <a:srgbClr val="0070C0"/>
                </a:solidFill>
              </a:rPr>
              <a:t>It marks the beginning and end of the frame.</a:t>
            </a:r>
            <a:endParaRPr lang="en-US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32100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D6DD-C0B6-0262-8AAA-B2EC0738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Delimiter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860A-97D3-6916-B0C3-AE3288A6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define frame delimiters−</a:t>
            </a:r>
          </a:p>
          <a:p>
            <a:endParaRPr lang="en-US" dirty="0"/>
          </a:p>
          <a:p>
            <a:r>
              <a:rPr lang="en-US" b="1" dirty="0"/>
              <a:t>Length Field </a:t>
            </a:r>
            <a:r>
              <a:rPr lang="en-US" dirty="0"/>
              <a:t>− Here, a length field is used that determines the size of the frame.</a:t>
            </a:r>
          </a:p>
          <a:p>
            <a:endParaRPr lang="en-US" dirty="0"/>
          </a:p>
          <a:p>
            <a:r>
              <a:rPr lang="en-US" b="1" dirty="0"/>
              <a:t>End Delimiter </a:t>
            </a:r>
            <a:r>
              <a:rPr lang="en-US" dirty="0"/>
              <a:t>− Here, a pattern is used as a delimiter to determine the size of frame. It is used in Token Rings. If the pattern occurs in the message, then two approaches are used to avoid the situation −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81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D6DD-C0B6-0262-8AAA-B2EC0738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Bit Stuffing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860A-97D3-6916-B0C3-AE3288A6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681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D6DD-C0B6-0262-8AAA-B2EC0738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Character Stuffing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860A-97D3-6916-B0C3-AE3288A6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572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D6DD-C0B6-0262-8AAA-B2EC0738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860A-97D3-6916-B0C3-AE3288A6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130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D6DD-C0B6-0262-8AAA-B2EC0738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860A-97D3-6916-B0C3-AE3288A6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0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D6DD-C0B6-0262-8AAA-B2EC0738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860A-97D3-6916-B0C3-AE3288A6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87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522A28-17DA-3B9F-27A0-1D817C877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2.</a:t>
            </a:r>
            <a:fld id="{C431ADFF-A1B7-4A8B-9F78-AECB4DE4D19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36930" name="Line 2">
            <a:extLst>
              <a:ext uri="{FF2B5EF4-FFF2-40B4-BE49-F238E27FC236}">
                <a16:creationId xmlns:a16="http://schemas.microsoft.com/office/drawing/2014/main" id="{7F21204B-26FA-18DF-CF85-565CF92CB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6931" name="Line 3">
            <a:extLst>
              <a:ext uri="{FF2B5EF4-FFF2-40B4-BE49-F238E27FC236}">
                <a16:creationId xmlns:a16="http://schemas.microsoft.com/office/drawing/2014/main" id="{BD6F6B07-4724-6738-2C0E-E3281C75E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6932" name="Text Box 4">
            <a:extLst>
              <a:ext uri="{FF2B5EF4-FFF2-40B4-BE49-F238E27FC236}">
                <a16:creationId xmlns:a16="http://schemas.microsoft.com/office/drawing/2014/main" id="{E0AE00D7-53B1-49EB-2976-DC7C3F3BE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1000"/>
            <a:ext cx="51345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/>
              <a:t>The interaction between layers in the OSI model</a:t>
            </a:r>
          </a:p>
        </p:txBody>
      </p:sp>
      <p:sp>
        <p:nvSpPr>
          <p:cNvPr id="636933" name="Line 5">
            <a:extLst>
              <a:ext uri="{FF2B5EF4-FFF2-40B4-BE49-F238E27FC236}">
                <a16:creationId xmlns:a16="http://schemas.microsoft.com/office/drawing/2014/main" id="{3D58F705-1FCD-22D6-7FC7-3637B28E6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36934" name="Picture 6">
            <a:extLst>
              <a:ext uri="{FF2B5EF4-FFF2-40B4-BE49-F238E27FC236}">
                <a16:creationId xmlns:a16="http://schemas.microsoft.com/office/drawing/2014/main" id="{173D34F1-ED72-BB71-7A31-24611DFE7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1066801"/>
            <a:ext cx="6965950" cy="516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D6DD-C0B6-0262-8AAA-B2EC0738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860A-97D3-6916-B0C3-AE3288A6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44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0DC531-7085-B1E8-05D1-CC3EEB8DF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2.</a:t>
            </a:r>
            <a:fld id="{26F805EE-E9E8-4F5D-9684-5140695C829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37954" name="Line 2">
            <a:extLst>
              <a:ext uri="{FF2B5EF4-FFF2-40B4-BE49-F238E27FC236}">
                <a16:creationId xmlns:a16="http://schemas.microsoft.com/office/drawing/2014/main" id="{CDE0FF5F-7A19-F1D3-8AD7-ACB2831D8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7955" name="Line 3">
            <a:extLst>
              <a:ext uri="{FF2B5EF4-FFF2-40B4-BE49-F238E27FC236}">
                <a16:creationId xmlns:a16="http://schemas.microsoft.com/office/drawing/2014/main" id="{321418E2-7F12-B2AD-226A-BB1CD33A4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7956" name="Text Box 4">
            <a:extLst>
              <a:ext uri="{FF2B5EF4-FFF2-40B4-BE49-F238E27FC236}">
                <a16:creationId xmlns:a16="http://schemas.microsoft.com/office/drawing/2014/main" id="{4F849B91-868F-70E7-B342-59686B606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81001"/>
            <a:ext cx="49880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Figure 2.4  </a:t>
            </a:r>
            <a:r>
              <a:rPr lang="en-US" altLang="en-US" sz="2000" i="1"/>
              <a:t>An exchange using the OSI model</a:t>
            </a:r>
          </a:p>
        </p:txBody>
      </p:sp>
      <p:sp>
        <p:nvSpPr>
          <p:cNvPr id="637957" name="Line 5">
            <a:extLst>
              <a:ext uri="{FF2B5EF4-FFF2-40B4-BE49-F238E27FC236}">
                <a16:creationId xmlns:a16="http://schemas.microsoft.com/office/drawing/2014/main" id="{4403E629-EDFE-1570-53CE-07992D975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37958" name="Picture 6">
            <a:extLst>
              <a:ext uri="{FF2B5EF4-FFF2-40B4-BE49-F238E27FC236}">
                <a16:creationId xmlns:a16="http://schemas.microsoft.com/office/drawing/2014/main" id="{C80EA51F-D737-3B50-49FE-7849BC7B1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8" y="1200150"/>
            <a:ext cx="7523162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B1924-70D5-5919-5D4A-A168A0D5F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2.</a:t>
            </a:r>
            <a:fld id="{9B250D88-81B0-4CF2-91BE-98024AFF7A3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38978" name="Line 2">
            <a:extLst>
              <a:ext uri="{FF2B5EF4-FFF2-40B4-BE49-F238E27FC236}">
                <a16:creationId xmlns:a16="http://schemas.microsoft.com/office/drawing/2014/main" id="{86E77A71-4979-2078-3A32-5528354D6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8979" name="Line 3">
            <a:extLst>
              <a:ext uri="{FF2B5EF4-FFF2-40B4-BE49-F238E27FC236}">
                <a16:creationId xmlns:a16="http://schemas.microsoft.com/office/drawing/2014/main" id="{BD0FD7B0-7490-A97A-0038-DA7978E89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8980" name="Text Box 4">
            <a:extLst>
              <a:ext uri="{FF2B5EF4-FFF2-40B4-BE49-F238E27FC236}">
                <a16:creationId xmlns:a16="http://schemas.microsoft.com/office/drawing/2014/main" id="{43BC32A0-52CC-881D-0E7F-542D0629F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81001"/>
            <a:ext cx="21459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1" dirty="0"/>
              <a:t>Physical layer</a:t>
            </a:r>
          </a:p>
        </p:txBody>
      </p:sp>
      <p:sp>
        <p:nvSpPr>
          <p:cNvPr id="638981" name="Line 5">
            <a:extLst>
              <a:ext uri="{FF2B5EF4-FFF2-40B4-BE49-F238E27FC236}">
                <a16:creationId xmlns:a16="http://schemas.microsoft.com/office/drawing/2014/main" id="{FB87E3E9-5E1A-22D4-1804-CA9EAA3FE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172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38982" name="Picture 6">
            <a:extLst>
              <a:ext uri="{FF2B5EF4-FFF2-40B4-BE49-F238E27FC236}">
                <a16:creationId xmlns:a16="http://schemas.microsoft.com/office/drawing/2014/main" id="{C3AAC7C0-DBA4-D443-DC62-90CCB5D55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349500"/>
            <a:ext cx="862965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7FDE9-594E-8B8F-5523-55124805DF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2.</a:t>
            </a:r>
            <a:fld id="{69DD7981-9568-4AAB-835E-FDB07E7AB67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B2E373F2-90DE-C092-3808-1789196A6D0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088E746B-98E6-28B1-2477-214E2DC20FA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7412" name="Rectangle 4">
            <a:extLst>
              <a:ext uri="{FF2B5EF4-FFF2-40B4-BE49-F238E27FC236}">
                <a16:creationId xmlns:a16="http://schemas.microsoft.com/office/drawing/2014/main" id="{93D1EE73-9F3D-BB38-EDF8-523F5A51F8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7413" name="Rectangle 5">
            <a:extLst>
              <a:ext uri="{FF2B5EF4-FFF2-40B4-BE49-F238E27FC236}">
                <a16:creationId xmlns:a16="http://schemas.microsoft.com/office/drawing/2014/main" id="{99A0B285-41F9-81CA-9433-4F96A7458E4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7414" name="Rectangle 6">
            <a:extLst>
              <a:ext uri="{FF2B5EF4-FFF2-40B4-BE49-F238E27FC236}">
                <a16:creationId xmlns:a16="http://schemas.microsoft.com/office/drawing/2014/main" id="{20FCE26B-D076-A36B-636C-AA5B7C86B39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7415" name="Rectangle 7">
            <a:extLst>
              <a:ext uri="{FF2B5EF4-FFF2-40B4-BE49-F238E27FC236}">
                <a16:creationId xmlns:a16="http://schemas.microsoft.com/office/drawing/2014/main" id="{D2C14ADD-7378-F29C-7C95-273EFCB590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7416" name="Rectangle 8">
            <a:extLst>
              <a:ext uri="{FF2B5EF4-FFF2-40B4-BE49-F238E27FC236}">
                <a16:creationId xmlns:a16="http://schemas.microsoft.com/office/drawing/2014/main" id="{2E9D1919-EF1E-4D59-B945-941723A8985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7417" name="Line 9">
            <a:extLst>
              <a:ext uri="{FF2B5EF4-FFF2-40B4-BE49-F238E27FC236}">
                <a16:creationId xmlns:a16="http://schemas.microsoft.com/office/drawing/2014/main" id="{0386C944-A0C6-BA6B-771C-2D08B98D4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971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7418" name="Line 10">
            <a:extLst>
              <a:ext uri="{FF2B5EF4-FFF2-40B4-BE49-F238E27FC236}">
                <a16:creationId xmlns:a16="http://schemas.microsoft.com/office/drawing/2014/main" id="{36212625-1E0C-C73C-D44F-CA16913CD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7419" name="Rectangle 11">
            <a:extLst>
              <a:ext uri="{FF2B5EF4-FFF2-40B4-BE49-F238E27FC236}">
                <a16:creationId xmlns:a16="http://schemas.microsoft.com/office/drawing/2014/main" id="{61F21FF0-638D-B80B-D701-472FB3D91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3063876"/>
            <a:ext cx="8077200" cy="83099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The physical layer is responsible for movements of</a:t>
            </a:r>
          </a:p>
          <a:p>
            <a:pPr algn="ctr"/>
            <a:r>
              <a:rPr lang="en-US" altLang="en-US" sz="2400"/>
              <a:t>individual bits from one hop (node) to the next.</a:t>
            </a:r>
          </a:p>
        </p:txBody>
      </p:sp>
      <p:grpSp>
        <p:nvGrpSpPr>
          <p:cNvPr id="657423" name="Group 15">
            <a:extLst>
              <a:ext uri="{FF2B5EF4-FFF2-40B4-BE49-F238E27FC236}">
                <a16:creationId xmlns:a16="http://schemas.microsoft.com/office/drawing/2014/main" id="{85DE27F6-63D0-B827-99E6-057DC2ADE441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286000"/>
            <a:ext cx="1143000" cy="566738"/>
            <a:chOff x="1200" y="1248"/>
            <a:chExt cx="720" cy="357"/>
          </a:xfrm>
        </p:grpSpPr>
        <p:pic>
          <p:nvPicPr>
            <p:cNvPr id="657424" name="Picture 16">
              <a:extLst>
                <a:ext uri="{FF2B5EF4-FFF2-40B4-BE49-F238E27FC236}">
                  <a16:creationId xmlns:a16="http://schemas.microsoft.com/office/drawing/2014/main" id="{3C6C906E-5135-25E8-A0A5-959DE091B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7425" name="Text Box 17">
              <a:extLst>
                <a:ext uri="{FF2B5EF4-FFF2-40B4-BE49-F238E27FC236}">
                  <a16:creationId xmlns:a16="http://schemas.microsoft.com/office/drawing/2014/main" id="{68FBA0E3-9FA6-04B9-B9FC-8AF56CE76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 dirty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EC4C6-E7B9-353E-AEBB-C7D1203A3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2.</a:t>
            </a:r>
            <a:fld id="{E4DF6314-7A1F-4227-909C-2E88445D0E7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40002" name="Line 2">
            <a:extLst>
              <a:ext uri="{FF2B5EF4-FFF2-40B4-BE49-F238E27FC236}">
                <a16:creationId xmlns:a16="http://schemas.microsoft.com/office/drawing/2014/main" id="{6392E687-6FE1-1A2C-6507-3661F16C1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0003" name="Line 3">
            <a:extLst>
              <a:ext uri="{FF2B5EF4-FFF2-40B4-BE49-F238E27FC236}">
                <a16:creationId xmlns:a16="http://schemas.microsoft.com/office/drawing/2014/main" id="{10FECB18-DEB9-660A-3EDD-F79CAECBB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0004" name="Text Box 4">
            <a:extLst>
              <a:ext uri="{FF2B5EF4-FFF2-40B4-BE49-F238E27FC236}">
                <a16:creationId xmlns:a16="http://schemas.microsoft.com/office/drawing/2014/main" id="{945973EA-A685-B112-5507-14D9669A2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81001"/>
            <a:ext cx="30560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Figure 2.6  </a:t>
            </a:r>
            <a:r>
              <a:rPr lang="en-US" altLang="en-US" sz="2000" i="1"/>
              <a:t>Data link layer</a:t>
            </a:r>
          </a:p>
        </p:txBody>
      </p:sp>
      <p:sp>
        <p:nvSpPr>
          <p:cNvPr id="640005" name="Line 5">
            <a:extLst>
              <a:ext uri="{FF2B5EF4-FFF2-40B4-BE49-F238E27FC236}">
                <a16:creationId xmlns:a16="http://schemas.microsoft.com/office/drawing/2014/main" id="{758088A5-6B90-212C-0122-D7622DBCC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40006" name="Picture 6">
            <a:extLst>
              <a:ext uri="{FF2B5EF4-FFF2-40B4-BE49-F238E27FC236}">
                <a16:creationId xmlns:a16="http://schemas.microsoft.com/office/drawing/2014/main" id="{DFBF002D-5568-FC01-714E-8D1602033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2057400"/>
            <a:ext cx="8418512" cy="279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F0F136-AE5B-F342-24C4-B98399390D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2.</a:t>
            </a:r>
            <a:fld id="{6D2D58CE-3BFC-43EB-A06C-01ED653BAC4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58434" name="Rectangle 2">
            <a:extLst>
              <a:ext uri="{FF2B5EF4-FFF2-40B4-BE49-F238E27FC236}">
                <a16:creationId xmlns:a16="http://schemas.microsoft.com/office/drawing/2014/main" id="{3901C376-BBC0-E3C0-9FC5-CF0BDB6D7C9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8435" name="Rectangle 3">
            <a:extLst>
              <a:ext uri="{FF2B5EF4-FFF2-40B4-BE49-F238E27FC236}">
                <a16:creationId xmlns:a16="http://schemas.microsoft.com/office/drawing/2014/main" id="{4A75ACDA-FF81-60A9-7476-AC4C3B030FF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8436" name="Rectangle 4">
            <a:extLst>
              <a:ext uri="{FF2B5EF4-FFF2-40B4-BE49-F238E27FC236}">
                <a16:creationId xmlns:a16="http://schemas.microsoft.com/office/drawing/2014/main" id="{53A14BB9-1482-37D5-58FB-5EC57F468F7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8437" name="Rectangle 5">
            <a:extLst>
              <a:ext uri="{FF2B5EF4-FFF2-40B4-BE49-F238E27FC236}">
                <a16:creationId xmlns:a16="http://schemas.microsoft.com/office/drawing/2014/main" id="{2F0294B7-C949-D541-EFC1-37C37791F46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8438" name="Rectangle 6">
            <a:extLst>
              <a:ext uri="{FF2B5EF4-FFF2-40B4-BE49-F238E27FC236}">
                <a16:creationId xmlns:a16="http://schemas.microsoft.com/office/drawing/2014/main" id="{870A89D4-07ED-59E4-1E3D-8F77E55A9E0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8439" name="Rectangle 7">
            <a:extLst>
              <a:ext uri="{FF2B5EF4-FFF2-40B4-BE49-F238E27FC236}">
                <a16:creationId xmlns:a16="http://schemas.microsoft.com/office/drawing/2014/main" id="{D1205135-E26C-33E4-9DE2-61CDA1A8B6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8440" name="Rectangle 8">
            <a:extLst>
              <a:ext uri="{FF2B5EF4-FFF2-40B4-BE49-F238E27FC236}">
                <a16:creationId xmlns:a16="http://schemas.microsoft.com/office/drawing/2014/main" id="{4C28EF34-272B-0488-1484-191C72EAC77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8441" name="Line 9">
            <a:extLst>
              <a:ext uri="{FF2B5EF4-FFF2-40B4-BE49-F238E27FC236}">
                <a16:creationId xmlns:a16="http://schemas.microsoft.com/office/drawing/2014/main" id="{DB0174BE-E5CB-A8B6-BB99-20801B171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971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8442" name="Line 10">
            <a:extLst>
              <a:ext uri="{FF2B5EF4-FFF2-40B4-BE49-F238E27FC236}">
                <a16:creationId xmlns:a16="http://schemas.microsoft.com/office/drawing/2014/main" id="{2A971A6C-7F50-9DE8-EA1A-5D8C751B49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4195740"/>
            <a:ext cx="8153400" cy="31753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8443" name="Rectangle 11">
            <a:extLst>
              <a:ext uri="{FF2B5EF4-FFF2-40B4-BE49-F238E27FC236}">
                <a16:creationId xmlns:a16="http://schemas.microsoft.com/office/drawing/2014/main" id="{EB2D3579-8665-7C1C-D1FF-F26D2CDEB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3063876"/>
            <a:ext cx="8077200" cy="107721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dirty="0"/>
              <a:t>The data link layer is responsible for moving </a:t>
            </a:r>
            <a:br>
              <a:rPr lang="en-US" altLang="en-US" sz="3200" dirty="0"/>
            </a:br>
            <a:r>
              <a:rPr lang="en-US" altLang="en-US" sz="3200" b="1" dirty="0">
                <a:solidFill>
                  <a:srgbClr val="0070C0"/>
                </a:solidFill>
              </a:rPr>
              <a:t>frames</a:t>
            </a:r>
            <a:r>
              <a:rPr lang="en-US" altLang="en-US" sz="3200" dirty="0">
                <a:solidFill>
                  <a:srgbClr val="0070C0"/>
                </a:solidFill>
              </a:rPr>
              <a:t> </a:t>
            </a:r>
            <a:r>
              <a:rPr lang="en-US" altLang="en-US" sz="3200" dirty="0"/>
              <a:t>from one hop (node) to the next.</a:t>
            </a:r>
          </a:p>
        </p:txBody>
      </p:sp>
      <p:grpSp>
        <p:nvGrpSpPr>
          <p:cNvPr id="658447" name="Group 15">
            <a:extLst>
              <a:ext uri="{FF2B5EF4-FFF2-40B4-BE49-F238E27FC236}">
                <a16:creationId xmlns:a16="http://schemas.microsoft.com/office/drawing/2014/main" id="{2CE8B289-DC86-36B3-C4C1-3C7A8B06D4F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286000"/>
            <a:ext cx="1143000" cy="566738"/>
            <a:chOff x="1200" y="1248"/>
            <a:chExt cx="720" cy="357"/>
          </a:xfrm>
        </p:grpSpPr>
        <p:pic>
          <p:nvPicPr>
            <p:cNvPr id="658448" name="Picture 16">
              <a:extLst>
                <a:ext uri="{FF2B5EF4-FFF2-40B4-BE49-F238E27FC236}">
                  <a16:creationId xmlns:a16="http://schemas.microsoft.com/office/drawing/2014/main" id="{EF4A2D40-51D8-DD74-BB22-6B673AB89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8449" name="Text Box 17">
              <a:extLst>
                <a:ext uri="{FF2B5EF4-FFF2-40B4-BE49-F238E27FC236}">
                  <a16:creationId xmlns:a16="http://schemas.microsoft.com/office/drawing/2014/main" id="{35042D1C-4EBB-36C7-061C-8C5D3D445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664F05-88FD-761C-6BE9-F5D2670DD1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2.</a:t>
            </a:r>
            <a:fld id="{F21078D1-5700-4002-B78D-FECAC4DF536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41026" name="Line 2">
            <a:extLst>
              <a:ext uri="{FF2B5EF4-FFF2-40B4-BE49-F238E27FC236}">
                <a16:creationId xmlns:a16="http://schemas.microsoft.com/office/drawing/2014/main" id="{F8C91766-E537-2955-D23F-C0485DCD2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1027" name="Line 3">
            <a:extLst>
              <a:ext uri="{FF2B5EF4-FFF2-40B4-BE49-F238E27FC236}">
                <a16:creationId xmlns:a16="http://schemas.microsoft.com/office/drawing/2014/main" id="{26CEC0B8-09BE-9D20-44B9-C47916A4C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1028" name="Text Box 4">
            <a:extLst>
              <a:ext uri="{FF2B5EF4-FFF2-40B4-BE49-F238E27FC236}">
                <a16:creationId xmlns:a16="http://schemas.microsoft.com/office/drawing/2014/main" id="{0FEE2BAB-19C3-75CA-F36C-9D0D17DF4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1000"/>
            <a:ext cx="22443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/>
              <a:t>Hop-to-hop delivery</a:t>
            </a:r>
          </a:p>
        </p:txBody>
      </p:sp>
      <p:sp>
        <p:nvSpPr>
          <p:cNvPr id="641029" name="Line 5">
            <a:extLst>
              <a:ext uri="{FF2B5EF4-FFF2-40B4-BE49-F238E27FC236}">
                <a16:creationId xmlns:a16="http://schemas.microsoft.com/office/drawing/2014/main" id="{EF78D1B5-0C6B-99A8-906B-B0777C4A6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41030" name="Picture 6">
            <a:extLst>
              <a:ext uri="{FF2B5EF4-FFF2-40B4-BE49-F238E27FC236}">
                <a16:creationId xmlns:a16="http://schemas.microsoft.com/office/drawing/2014/main" id="{AABACBD4-1D64-6E4D-DF1A-4AC035CAA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43000"/>
            <a:ext cx="6216650" cy="457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61EF4E-0943-AA52-2272-79129B99B7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2.</a:t>
            </a:r>
            <a:fld id="{4DC3E1B1-7DDC-49CA-94B6-ACD1B1D42DD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42050" name="Line 2">
            <a:extLst>
              <a:ext uri="{FF2B5EF4-FFF2-40B4-BE49-F238E27FC236}">
                <a16:creationId xmlns:a16="http://schemas.microsoft.com/office/drawing/2014/main" id="{A1159CED-4C65-0C87-5F25-1A7EC2421C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2051" name="Line 3">
            <a:extLst>
              <a:ext uri="{FF2B5EF4-FFF2-40B4-BE49-F238E27FC236}">
                <a16:creationId xmlns:a16="http://schemas.microsoft.com/office/drawing/2014/main" id="{8355BFBC-21E9-E6AB-99C1-57E1CFC2D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2052" name="Text Box 4">
            <a:extLst>
              <a:ext uri="{FF2B5EF4-FFF2-40B4-BE49-F238E27FC236}">
                <a16:creationId xmlns:a16="http://schemas.microsoft.com/office/drawing/2014/main" id="{655706C1-004E-0551-F753-35626D744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81000"/>
            <a:ext cx="22361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1" dirty="0"/>
              <a:t>Network layer</a:t>
            </a:r>
          </a:p>
        </p:txBody>
      </p:sp>
      <p:sp>
        <p:nvSpPr>
          <p:cNvPr id="642053" name="Line 5">
            <a:extLst>
              <a:ext uri="{FF2B5EF4-FFF2-40B4-BE49-F238E27FC236}">
                <a16:creationId xmlns:a16="http://schemas.microsoft.com/office/drawing/2014/main" id="{F8823BB5-2B49-3096-10CB-81B55F960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42054" name="Picture 6">
            <a:extLst>
              <a:ext uri="{FF2B5EF4-FFF2-40B4-BE49-F238E27FC236}">
                <a16:creationId xmlns:a16="http://schemas.microsoft.com/office/drawing/2014/main" id="{F1145505-6020-E839-DEE4-8A1D200CD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4" y="1963738"/>
            <a:ext cx="8675687" cy="291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290</Words>
  <Application>Microsoft Office PowerPoint</Application>
  <PresentationFormat>Widescreen</PresentationFormat>
  <Paragraphs>58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Office Theme</vt:lpstr>
      <vt:lpstr>Framing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Parts of Frame</vt:lpstr>
      <vt:lpstr>Delimiter</vt:lpstr>
      <vt:lpstr>Bit Stuffing</vt:lpstr>
      <vt:lpstr>Character Stuffing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Framing Methods</dc:title>
  <dc:creator>Sonu Sharma</dc:creator>
  <cp:lastModifiedBy>Sonu Sharma</cp:lastModifiedBy>
  <cp:revision>3</cp:revision>
  <dcterms:created xsi:type="dcterms:W3CDTF">2023-11-01T05:00:57Z</dcterms:created>
  <dcterms:modified xsi:type="dcterms:W3CDTF">2023-11-02T05:19:33Z</dcterms:modified>
</cp:coreProperties>
</file>