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08" r:id="rId3"/>
    <p:sldMasterId id="2147483756" r:id="rId4"/>
    <p:sldMasterId id="2147483768" r:id="rId5"/>
    <p:sldMasterId id="2147483792" r:id="rId6"/>
  </p:sldMasterIdLst>
  <p:notesMasterIdLst>
    <p:notesMasterId r:id="rId13"/>
  </p:notesMasterIdLst>
  <p:handoutMasterIdLst>
    <p:handoutMasterId r:id="rId14"/>
  </p:handoutMasterIdLst>
  <p:sldIdLst>
    <p:sldId id="256" r:id="rId7"/>
    <p:sldId id="258" r:id="rId8"/>
    <p:sldId id="259" r:id="rId9"/>
    <p:sldId id="267" r:id="rId10"/>
    <p:sldId id="26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8915A-91FB-4296-911C-24B321EA7580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72558-4E6E-4D24-B55E-35118C302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62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33503-BC2F-445B-A3F4-8E9F93B241EC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5F1D2-90A5-48A0-9067-0D1285F1F0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80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F1D2-90A5-48A0-9067-0D1285F1F047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1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F1D2-90A5-48A0-9067-0D1285F1F047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11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C3C8AB9-9ACA-487B-A6DB-0C6CD57CDCE9}" type="datetimeFigureOut">
              <a:rPr lang="en-IN" smtClean="0"/>
              <a:t>30-11-2022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623F567-490E-4279-9CE6-5A43538812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1944216" cy="16860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2339752" y="631902"/>
            <a:ext cx="6552728" cy="10772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ST. Andrew Institute Of Technology And Management</a:t>
            </a:r>
            <a:endParaRPr lang="en-IN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24240" y="2924944"/>
            <a:ext cx="6912768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  <a:endParaRPr lang="en-IN" sz="54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4869160"/>
            <a:ext cx="34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Prepared By:-</a:t>
            </a:r>
          </a:p>
          <a:p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Name:- Sonu Kumar</a:t>
            </a:r>
          </a:p>
          <a:p>
            <a:r>
              <a:rPr lang="en-US" dirty="0" smtClean="0"/>
              <a:t>Course:- BCA – 1</a:t>
            </a:r>
            <a:r>
              <a:rPr lang="en-US" baseline="30000" dirty="0" smtClean="0"/>
              <a:t>st</a:t>
            </a:r>
            <a:r>
              <a:rPr lang="en-US" dirty="0" smtClean="0"/>
              <a:t> Semester</a:t>
            </a:r>
          </a:p>
          <a:p>
            <a:r>
              <a:rPr lang="en-US" dirty="0" smtClean="0"/>
              <a:t>Roll.No:- 229200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436022"/>
            <a:ext cx="5760640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INTRODUCTION</a:t>
            </a:r>
            <a:endParaRPr lang="en-IN" sz="4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916832"/>
            <a:ext cx="7848872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Hello Everyone,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This is Sonu Kumar.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And I am residing from @ Bihar.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My Aim to become a Web Developer.</a:t>
            </a:r>
          </a:p>
          <a:p>
            <a:endParaRPr lang="en-IN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64702" y="3792724"/>
            <a:ext cx="5544616" cy="4736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EDUCATIONAL QUALIFICATION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365104"/>
            <a:ext cx="8064896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 Have completed my schooling from Gyan Bharti residential complex.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Now I am pursuing BCA Course from St.Andrew Institute of technology and Management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1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548680"/>
            <a:ext cx="6336704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HOBBIES</a:t>
            </a:r>
            <a:endParaRPr lang="en-IN" sz="540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3194923"/>
            <a:ext cx="684076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 Love to Play Cricket and </a:t>
            </a:r>
            <a:r>
              <a:rPr lang="en-US" dirty="0" smtClean="0"/>
              <a:t>chess.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Watching Movies.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 Always try to Learn something new.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6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228654"/>
            <a:ext cx="554461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ACKNOWLEDGEMENT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7848872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I Would like to express my special thanks of gratitude to my Technical Teacher “Mr.Garmeet Verma” for their able guidance and support in completing my project.</a:t>
            </a:r>
          </a:p>
          <a:p>
            <a:endParaRPr lang="en-US" sz="2400" dirty="0"/>
          </a:p>
          <a:p>
            <a:pPr algn="just"/>
            <a:r>
              <a:rPr lang="en-US" sz="2400" dirty="0" smtClean="0"/>
              <a:t>               I Would also like to extend my gratitude to the Dean sir “</a:t>
            </a:r>
            <a:r>
              <a:rPr lang="en-US" sz="2400" u="sng" dirty="0" smtClean="0"/>
              <a:t>Dr.Lalit Kumar Sharma Sir</a:t>
            </a:r>
            <a:r>
              <a:rPr lang="en-US" sz="2400" dirty="0" smtClean="0"/>
              <a:t>” and Director Sir “</a:t>
            </a:r>
            <a:r>
              <a:rPr lang="en-US" sz="2400" u="sng" dirty="0" smtClean="0"/>
              <a:t>Dr. Jugnesh Kumar Sir</a:t>
            </a:r>
            <a:r>
              <a:rPr lang="en-US" sz="2400" dirty="0" smtClean="0"/>
              <a:t>” for providing me with all the facility that was required. 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7584" y="6165304"/>
            <a:ext cx="2133600" cy="365125"/>
          </a:xfrm>
        </p:spPr>
        <p:txBody>
          <a:bodyPr/>
          <a:lstStyle/>
          <a:p>
            <a:fld id="{2E22EF46-3207-47F1-A534-2EF344431917}" type="datetime1">
              <a:rPr lang="en-IN" sz="2000" smtClean="0"/>
              <a:t>30-11-2022</a:t>
            </a:fld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573325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Date: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573325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sonu Kumar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28184" y="619492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BCA – 1</a:t>
            </a:r>
            <a:r>
              <a:rPr lang="en-US" baseline="30000" dirty="0"/>
              <a:t>st</a:t>
            </a:r>
            <a:r>
              <a:rPr lang="en-US" dirty="0"/>
              <a:t> Semester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8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315565"/>
            <a:ext cx="576064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CERTIFICATE</a:t>
            </a:r>
            <a:endParaRPr lang="en-IN" sz="4800" b="1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2675745"/>
            <a:ext cx="6912768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This is to certify that sonu kumar” student of  “</a:t>
            </a:r>
            <a:r>
              <a:rPr lang="en-US" sz="2400" b="1" u="sng" dirty="0" smtClean="0"/>
              <a:t>BCA</a:t>
            </a:r>
            <a:r>
              <a:rPr lang="en-US" sz="2400" b="1" dirty="0" smtClean="0"/>
              <a:t>” Cource has successfully complited their project on “St.Andrew ” Under the guidence of “</a:t>
            </a:r>
            <a:r>
              <a:rPr lang="en-US" sz="2400" b="1" u="sng" dirty="0" smtClean="0"/>
              <a:t>Mr.Garmeet Verma</a:t>
            </a:r>
            <a:r>
              <a:rPr lang="en-US" sz="2400" b="1" dirty="0" smtClean="0"/>
              <a:t>”.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22835" y="550852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Student Signature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38859" y="590863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Sonu kumar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5508520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Teacher Signature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611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564904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Thank</a:t>
            </a:r>
            <a:r>
              <a:rPr lang="en-US" sz="7200" dirty="0" smtClean="0"/>
              <a:t> </a:t>
            </a:r>
            <a:r>
              <a:rPr lang="en-US" sz="72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You</a:t>
            </a:r>
            <a:endParaRPr lang="en-IN" sz="72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23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597</TotalTime>
  <Words>217</Words>
  <Application>Microsoft Office PowerPoint</Application>
  <PresentationFormat>On-screen Show (4:3)</PresentationFormat>
  <Paragraphs>39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Apex</vt:lpstr>
      <vt:lpstr>Civic</vt:lpstr>
      <vt:lpstr>Thatch</vt:lpstr>
      <vt:lpstr>Horizon</vt:lpstr>
      <vt:lpstr>Hardcover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Luvkush Kumar</dc:creator>
  <cp:lastModifiedBy>Luvkush Kumar</cp:lastModifiedBy>
  <cp:revision>48</cp:revision>
  <dcterms:created xsi:type="dcterms:W3CDTF">2022-11-25T06:30:46Z</dcterms:created>
  <dcterms:modified xsi:type="dcterms:W3CDTF">2022-11-30T09:57:12Z</dcterms:modified>
</cp:coreProperties>
</file>