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notesMasterIdLst>
    <p:notesMasterId r:id="rId19"/>
  </p:notesMasterIdLst>
  <p:handoutMasterIdLst>
    <p:handoutMasterId r:id="rId20"/>
  </p:handoutMasterIdLst>
  <p:sldIdLst>
    <p:sldId id="257" r:id="rId5"/>
    <p:sldId id="264" r:id="rId6"/>
    <p:sldId id="278" r:id="rId7"/>
    <p:sldId id="265" r:id="rId8"/>
    <p:sldId id="267" r:id="rId9"/>
    <p:sldId id="266" r:id="rId10"/>
    <p:sldId id="268" r:id="rId11"/>
    <p:sldId id="269" r:id="rId12"/>
    <p:sldId id="279" r:id="rId13"/>
    <p:sldId id="280" r:id="rId14"/>
    <p:sldId id="273" r:id="rId15"/>
    <p:sldId id="263" r:id="rId16"/>
    <p:sldId id="281"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8"/>
    <a:srgbClr val="E36262"/>
    <a:srgbClr val="2772E3"/>
    <a:srgbClr val="014C82"/>
    <a:srgbClr val="BAEAF7"/>
    <a:srgbClr val="99DFF2"/>
    <a:srgbClr val="7FD3EB"/>
    <a:srgbClr val="57C7E6"/>
    <a:srgbClr val="44C1E3"/>
    <a:srgbClr val="7AA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2A32C-B8B4-4390-9E27-734A9D411C5B}" v="1688" dt="2023-04-09T11:17:29.818"/>
    <p1510:client id="{244FF655-F7AE-4CBC-86A8-7A6A0970F58E}" v="675" dt="2023-04-09T13:47:15.921"/>
    <p1510:client id="{25150A06-DF67-416B-A7A8-E47A2F074A21}" v="3" dt="2023-04-09T16:58:57.186"/>
    <p1510:client id="{3C951959-8B0B-4F9A-B908-945F5F7E8DCB}" v="157" dt="2023-04-09T16:57:21.916"/>
    <p1510:client id="{47509862-2E76-4398-9F01-5D4D8064804F}" v="21" dt="2023-04-09T12:08:15.780"/>
    <p1510:client id="{6109EE03-70D9-4E1D-BA98-CEAEB9471AA2}" v="325" dt="2023-04-09T11:42:01.460"/>
    <p1510:client id="{6F06EE34-ABE2-4E27-B081-730B7B062CE2}" v="496" dt="2023-04-09T16:28:01.266"/>
    <p1510:client id="{9343DBC3-DEA9-4EEE-9777-FE0D7C98A703}" v="46" dt="2023-04-09T16:39:27.692"/>
    <p1510:client id="{B17284A8-375F-4BCC-8487-CFB609E10FAF}" v="116" dt="2023-04-09T12:00:07.677"/>
    <p1510:client id="{BBCBA77E-6B68-4F46-BF42-A85CB111A37C}" v="202" dt="2023-04-09T12:28:21.315"/>
    <p1510:client id="{BE73D159-F37D-4EEB-9E58-F53D7941ACD7}" v="51" dt="2023-04-09T12:05:38.264"/>
    <p1510:client id="{C2B8A612-418A-475F-926C-305239C3365E}" v="33" dt="2023-04-09T13:51:30.809"/>
    <p1510:client id="{D3CADE53-A291-433A-8CE8-F79C677CC0E6}" v="96" dt="2023-04-09T12:18:20.176"/>
    <p1510:client id="{F235A69F-629C-443D-B097-5ED063F169B2}" v="161" dt="2023-04-09T17:15:21.804"/>
    <p1510:client id="{F9A16361-C654-46E9-8419-F3EE74D866C0}" v="11" dt="2023-04-09T13:48:20.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349B0F-F7E7-4C18-945D-73A21F973AA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BB8E786-A8D3-4AA3-B544-3A0EB73DD030}">
      <dgm:prSet phldrT="[Text]" phldr="0"/>
      <dgm:spPr/>
      <dgm:t>
        <a:bodyPr/>
        <a:lstStyle/>
        <a:p>
          <a:r>
            <a:rPr lang="en-US" b="1" dirty="0">
              <a:latin typeface="Goudy Old Style"/>
            </a:rPr>
            <a:t>Dashboard</a:t>
          </a:r>
          <a:endParaRPr lang="en-US" b="1" dirty="0"/>
        </a:p>
      </dgm:t>
    </dgm:pt>
    <dgm:pt modelId="{AFBE0F9E-6C94-40D5-8D85-63537C062763}" type="parTrans" cxnId="{FE608348-A532-439C-80D9-62DD5E462002}">
      <dgm:prSet/>
      <dgm:spPr/>
      <dgm:t>
        <a:bodyPr/>
        <a:lstStyle/>
        <a:p>
          <a:endParaRPr lang="en-US"/>
        </a:p>
      </dgm:t>
    </dgm:pt>
    <dgm:pt modelId="{8391619C-4EB8-4DEA-85B4-3B96712AD548}" type="sibTrans" cxnId="{FE608348-A532-439C-80D9-62DD5E462002}">
      <dgm:prSet/>
      <dgm:spPr/>
      <dgm:t>
        <a:bodyPr/>
        <a:lstStyle/>
        <a:p>
          <a:endParaRPr lang="en-US"/>
        </a:p>
      </dgm:t>
    </dgm:pt>
    <dgm:pt modelId="{B7659803-E70C-46C6-B324-2B5EE199433E}">
      <dgm:prSet phldrT="[Text]" phldr="0"/>
      <dgm:spPr/>
      <dgm:t>
        <a:bodyPr/>
        <a:lstStyle/>
        <a:p>
          <a:pPr rtl="0"/>
          <a:r>
            <a:rPr lang="en-US" b="1" dirty="0">
              <a:latin typeface="Goudy Old Style"/>
            </a:rPr>
            <a:t>Student Details </a:t>
          </a:r>
          <a:endParaRPr lang="en-US" b="1" dirty="0"/>
        </a:p>
      </dgm:t>
    </dgm:pt>
    <dgm:pt modelId="{6E36D643-8886-426F-BA00-356563059ED4}" type="parTrans" cxnId="{844A88F6-9B56-4CE4-96CD-4658E166F792}">
      <dgm:prSet/>
      <dgm:spPr/>
      <dgm:t>
        <a:bodyPr/>
        <a:lstStyle/>
        <a:p>
          <a:endParaRPr lang="en-US"/>
        </a:p>
      </dgm:t>
    </dgm:pt>
    <dgm:pt modelId="{FD06E33C-40E0-4780-B26A-331D9F843184}" type="sibTrans" cxnId="{844A88F6-9B56-4CE4-96CD-4658E166F792}">
      <dgm:prSet/>
      <dgm:spPr/>
      <dgm:t>
        <a:bodyPr/>
        <a:lstStyle/>
        <a:p>
          <a:endParaRPr lang="en-US"/>
        </a:p>
      </dgm:t>
    </dgm:pt>
    <dgm:pt modelId="{FBEFAF84-AA5F-4E22-B928-52F67B3957C4}">
      <dgm:prSet phldrT="[Text]" phldr="0"/>
      <dgm:spPr/>
      <dgm:t>
        <a:bodyPr/>
        <a:lstStyle/>
        <a:p>
          <a:r>
            <a:rPr lang="en-US" b="1" dirty="0">
              <a:latin typeface="Goudy Old Style"/>
            </a:rPr>
            <a:t>Attendance</a:t>
          </a:r>
          <a:endParaRPr lang="en-US" b="1" dirty="0"/>
        </a:p>
      </dgm:t>
    </dgm:pt>
    <dgm:pt modelId="{A1812EBE-5A49-427E-8323-5A4EF920C98E}" type="parTrans" cxnId="{47CA39BB-FE2B-46A7-AE6D-7EC835A4F75F}">
      <dgm:prSet/>
      <dgm:spPr/>
      <dgm:t>
        <a:bodyPr/>
        <a:lstStyle/>
        <a:p>
          <a:endParaRPr lang="en-US"/>
        </a:p>
      </dgm:t>
    </dgm:pt>
    <dgm:pt modelId="{F3557400-F6BA-441C-ACBA-4192D4FC524C}" type="sibTrans" cxnId="{47CA39BB-FE2B-46A7-AE6D-7EC835A4F75F}">
      <dgm:prSet/>
      <dgm:spPr/>
      <dgm:t>
        <a:bodyPr/>
        <a:lstStyle/>
        <a:p>
          <a:endParaRPr lang="en-US"/>
        </a:p>
      </dgm:t>
    </dgm:pt>
    <dgm:pt modelId="{2FBC110A-3824-4F63-9A88-4909E5F2DBB0}">
      <dgm:prSet phldrT="[Text]" phldr="0"/>
      <dgm:spPr/>
      <dgm:t>
        <a:bodyPr/>
        <a:lstStyle/>
        <a:p>
          <a:pPr rtl="0"/>
          <a:r>
            <a:rPr lang="en-US" b="1" dirty="0">
              <a:latin typeface="Goudy Old Style"/>
            </a:rPr>
            <a:t>Train Data</a:t>
          </a:r>
          <a:endParaRPr lang="en-US" b="1" dirty="0"/>
        </a:p>
      </dgm:t>
    </dgm:pt>
    <dgm:pt modelId="{764AE5A1-21C4-4FB0-A789-60948BB3173F}" type="parTrans" cxnId="{67D32EDD-B2BE-4FCB-8706-A981DD41CC5C}">
      <dgm:prSet/>
      <dgm:spPr/>
      <dgm:t>
        <a:bodyPr/>
        <a:lstStyle/>
        <a:p>
          <a:endParaRPr lang="en-US"/>
        </a:p>
      </dgm:t>
    </dgm:pt>
    <dgm:pt modelId="{AB379D8C-8739-4094-90C7-DA58F75F48BD}" type="sibTrans" cxnId="{67D32EDD-B2BE-4FCB-8706-A981DD41CC5C}">
      <dgm:prSet/>
      <dgm:spPr/>
      <dgm:t>
        <a:bodyPr/>
        <a:lstStyle/>
        <a:p>
          <a:endParaRPr lang="en-US"/>
        </a:p>
      </dgm:t>
    </dgm:pt>
    <dgm:pt modelId="{57061E9C-7F02-4BAD-BC5C-C8541FD5DC23}">
      <dgm:prSet phldrT="[Text]" phldr="0"/>
      <dgm:spPr/>
      <dgm:t>
        <a:bodyPr/>
        <a:lstStyle/>
        <a:p>
          <a:r>
            <a:rPr lang="en-US" b="1" dirty="0">
              <a:latin typeface="Goudy Old Style"/>
            </a:rPr>
            <a:t>Photos</a:t>
          </a:r>
          <a:endParaRPr lang="en-US" b="1" dirty="0"/>
        </a:p>
      </dgm:t>
    </dgm:pt>
    <dgm:pt modelId="{BDCA3C8C-0C61-47A2-9773-93964B642571}" type="parTrans" cxnId="{4D8768DD-E994-4F73-8971-B9AC76977A0F}">
      <dgm:prSet/>
      <dgm:spPr/>
      <dgm:t>
        <a:bodyPr/>
        <a:lstStyle/>
        <a:p>
          <a:endParaRPr lang="en-US"/>
        </a:p>
      </dgm:t>
    </dgm:pt>
    <dgm:pt modelId="{8662D5B5-EF57-4BAA-A487-DF51AF47A354}" type="sibTrans" cxnId="{4D8768DD-E994-4F73-8971-B9AC76977A0F}">
      <dgm:prSet/>
      <dgm:spPr/>
      <dgm:t>
        <a:bodyPr/>
        <a:lstStyle/>
        <a:p>
          <a:endParaRPr lang="en-US"/>
        </a:p>
      </dgm:t>
    </dgm:pt>
    <dgm:pt modelId="{A4C44578-2F61-43CE-81F0-8229B4DD0540}">
      <dgm:prSet phldr="0"/>
      <dgm:spPr/>
      <dgm:t>
        <a:bodyPr/>
        <a:lstStyle/>
        <a:p>
          <a:pPr rtl="0"/>
          <a:r>
            <a:rPr lang="en-US" b="1" dirty="0">
              <a:latin typeface="Goudy Old Style"/>
              <a:cs typeface="Arial"/>
            </a:rPr>
            <a:t>Student Information</a:t>
          </a:r>
        </a:p>
      </dgm:t>
    </dgm:pt>
    <dgm:pt modelId="{993F881E-EE67-4FCA-871C-7A20E595C7A8}" type="parTrans" cxnId="{6E72F09B-5FA3-4917-AF43-0E5F5AC61794}">
      <dgm:prSet/>
      <dgm:spPr/>
      <dgm:t>
        <a:bodyPr/>
        <a:lstStyle/>
        <a:p>
          <a:endParaRPr lang="en-IN"/>
        </a:p>
      </dgm:t>
    </dgm:pt>
    <dgm:pt modelId="{CEC0B1E4-CE80-4708-8F08-259F5ED1DECE}" type="sibTrans" cxnId="{6E72F09B-5FA3-4917-AF43-0E5F5AC61794}">
      <dgm:prSet/>
      <dgm:spPr/>
      <dgm:t>
        <a:bodyPr/>
        <a:lstStyle/>
        <a:p>
          <a:endParaRPr lang="en-IN"/>
        </a:p>
      </dgm:t>
    </dgm:pt>
    <dgm:pt modelId="{B108ABBA-ABBA-4789-841E-DA982CCC52EA}">
      <dgm:prSet phldr="0"/>
      <dgm:spPr/>
      <dgm:t>
        <a:bodyPr/>
        <a:lstStyle/>
        <a:p>
          <a:pPr rtl="0"/>
          <a:r>
            <a:rPr lang="en-US" b="1" dirty="0">
              <a:latin typeface="Goudy Old Style"/>
              <a:cs typeface="Arial"/>
            </a:rPr>
            <a:t>Student Records</a:t>
          </a:r>
        </a:p>
      </dgm:t>
    </dgm:pt>
    <dgm:pt modelId="{518F8B78-F42B-4F54-935E-20BEC42D8F5A}" type="parTrans" cxnId="{C1D0DEC3-2A1A-4173-81E5-5C2CD20D50C1}">
      <dgm:prSet/>
      <dgm:spPr/>
      <dgm:t>
        <a:bodyPr/>
        <a:lstStyle/>
        <a:p>
          <a:endParaRPr lang="en-IN"/>
        </a:p>
      </dgm:t>
    </dgm:pt>
    <dgm:pt modelId="{F0FF9F5F-53FD-4E51-A1E2-3693C29DD4CA}" type="sibTrans" cxnId="{C1D0DEC3-2A1A-4173-81E5-5C2CD20D50C1}">
      <dgm:prSet/>
      <dgm:spPr/>
      <dgm:t>
        <a:bodyPr/>
        <a:lstStyle/>
        <a:p>
          <a:endParaRPr lang="en-IN"/>
        </a:p>
      </dgm:t>
    </dgm:pt>
    <dgm:pt modelId="{94EF7C31-F858-4BAD-B195-109503D1EBCC}">
      <dgm:prSet phldr="0"/>
      <dgm:spPr/>
      <dgm:t>
        <a:bodyPr/>
        <a:lstStyle/>
        <a:p>
          <a:pPr rtl="0"/>
          <a:r>
            <a:rPr lang="en-US" b="1" dirty="0">
              <a:latin typeface="Goudy Old Style"/>
            </a:rPr>
            <a:t>Photos Database</a:t>
          </a:r>
        </a:p>
      </dgm:t>
    </dgm:pt>
    <dgm:pt modelId="{C8B5802F-11EB-4167-9067-A6389CACD473}" type="parTrans" cxnId="{1D2E17D6-ACBA-45B6-8F61-C12032CAEF59}">
      <dgm:prSet/>
      <dgm:spPr/>
      <dgm:t>
        <a:bodyPr/>
        <a:lstStyle/>
        <a:p>
          <a:endParaRPr lang="en-IN"/>
        </a:p>
      </dgm:t>
    </dgm:pt>
    <dgm:pt modelId="{48B2F093-A5ED-40D5-A382-D24FE8E6F06E}" type="sibTrans" cxnId="{1D2E17D6-ACBA-45B6-8F61-C12032CAEF59}">
      <dgm:prSet/>
      <dgm:spPr/>
      <dgm:t>
        <a:bodyPr/>
        <a:lstStyle/>
        <a:p>
          <a:endParaRPr lang="en-IN"/>
        </a:p>
      </dgm:t>
    </dgm:pt>
    <dgm:pt modelId="{D1CA36B9-D558-4F43-926B-CA3A559C4282}">
      <dgm:prSet phldr="0"/>
      <dgm:spPr/>
      <dgm:t>
        <a:bodyPr/>
        <a:lstStyle/>
        <a:p>
          <a:pPr rtl="0"/>
          <a:r>
            <a:rPr lang="en-US" b="1" dirty="0">
              <a:latin typeface="Goudy Old Style"/>
            </a:rPr>
            <a:t>Model Building</a:t>
          </a:r>
        </a:p>
      </dgm:t>
    </dgm:pt>
    <dgm:pt modelId="{2F1D0B65-C16C-46F6-8B06-FBD2874BE0E5}" type="parTrans" cxnId="{D0573F09-9BAC-4ABD-AA9E-239DC914C5B4}">
      <dgm:prSet/>
      <dgm:spPr/>
      <dgm:t>
        <a:bodyPr/>
        <a:lstStyle/>
        <a:p>
          <a:endParaRPr lang="en-IN"/>
        </a:p>
      </dgm:t>
    </dgm:pt>
    <dgm:pt modelId="{5DE2EBBE-1E72-494C-BB99-CE2B9BBA55FC}" type="sibTrans" cxnId="{D0573F09-9BAC-4ABD-AA9E-239DC914C5B4}">
      <dgm:prSet/>
      <dgm:spPr/>
      <dgm:t>
        <a:bodyPr/>
        <a:lstStyle/>
        <a:p>
          <a:endParaRPr lang="en-IN"/>
        </a:p>
      </dgm:t>
    </dgm:pt>
    <dgm:pt modelId="{6B9CB653-B574-45D6-8FC5-139F35E10F6C}">
      <dgm:prSet phldr="0"/>
      <dgm:spPr/>
      <dgm:t>
        <a:bodyPr/>
        <a:lstStyle/>
        <a:p>
          <a:pPr rtl="0"/>
          <a:r>
            <a:rPr lang="en-US" b="1" dirty="0">
              <a:latin typeface="Goudy Old Style"/>
              <a:cs typeface="Arial"/>
            </a:rPr>
            <a:t>Face Recognition</a:t>
          </a:r>
        </a:p>
      </dgm:t>
    </dgm:pt>
    <dgm:pt modelId="{59C520F0-C683-4E9A-B949-B65213120A70}" type="parTrans" cxnId="{FE065508-3DD8-4C69-BCE0-140D5C7C9D14}">
      <dgm:prSet/>
      <dgm:spPr/>
      <dgm:t>
        <a:bodyPr/>
        <a:lstStyle/>
        <a:p>
          <a:endParaRPr lang="en-IN"/>
        </a:p>
      </dgm:t>
    </dgm:pt>
    <dgm:pt modelId="{2BF94DA3-941A-479C-87D0-A1B2CE336531}" type="sibTrans" cxnId="{FE065508-3DD8-4C69-BCE0-140D5C7C9D14}">
      <dgm:prSet/>
      <dgm:spPr/>
      <dgm:t>
        <a:bodyPr/>
        <a:lstStyle/>
        <a:p>
          <a:endParaRPr lang="en-IN"/>
        </a:p>
      </dgm:t>
    </dgm:pt>
    <dgm:pt modelId="{957E5D41-EE6F-4651-9A97-F2B851E572F0}">
      <dgm:prSet phldr="0"/>
      <dgm:spPr/>
      <dgm:t>
        <a:bodyPr/>
        <a:lstStyle/>
        <a:p>
          <a:pPr rtl="0"/>
          <a:r>
            <a:rPr lang="en-US" b="1" dirty="0">
              <a:latin typeface="Goudy Old Style"/>
            </a:rPr>
            <a:t>Attendance Record</a:t>
          </a:r>
        </a:p>
      </dgm:t>
    </dgm:pt>
    <dgm:pt modelId="{5D00BDE8-038D-471D-83E1-34A43B8371DA}" type="parTrans" cxnId="{9B615EEE-BE46-4655-AC94-9F19617FE567}">
      <dgm:prSet/>
      <dgm:spPr/>
      <dgm:t>
        <a:bodyPr/>
        <a:lstStyle/>
        <a:p>
          <a:endParaRPr lang="en-IN"/>
        </a:p>
      </dgm:t>
    </dgm:pt>
    <dgm:pt modelId="{013137A3-F076-4FD0-B4A7-27C0529C08D0}" type="sibTrans" cxnId="{9B615EEE-BE46-4655-AC94-9F19617FE567}">
      <dgm:prSet/>
      <dgm:spPr/>
      <dgm:t>
        <a:bodyPr/>
        <a:lstStyle/>
        <a:p>
          <a:endParaRPr lang="en-IN"/>
        </a:p>
      </dgm:t>
    </dgm:pt>
    <dgm:pt modelId="{48E812EF-2E3A-4656-9121-D81D21656D14}">
      <dgm:prSet phldr="0"/>
      <dgm:spPr/>
      <dgm:t>
        <a:bodyPr/>
        <a:lstStyle/>
        <a:p>
          <a:pPr rtl="0"/>
          <a:r>
            <a:rPr lang="en-US" b="1" dirty="0">
              <a:latin typeface="Goudy Old Style"/>
              <a:cs typeface="Arial"/>
            </a:rPr>
            <a:t>Camera Opens &amp; Marks Attendance</a:t>
          </a:r>
        </a:p>
      </dgm:t>
    </dgm:pt>
    <dgm:pt modelId="{0C68133F-B1DE-4FAA-99BA-164067F98441}" type="parTrans" cxnId="{2DE921B4-E1CD-4D4E-A6AC-F099DAE34D27}">
      <dgm:prSet/>
      <dgm:spPr/>
      <dgm:t>
        <a:bodyPr/>
        <a:lstStyle/>
        <a:p>
          <a:endParaRPr lang="en-IN"/>
        </a:p>
      </dgm:t>
    </dgm:pt>
    <dgm:pt modelId="{DDF81DB3-00C9-4020-9E41-950D9549B2F1}" type="sibTrans" cxnId="{2DE921B4-E1CD-4D4E-A6AC-F099DAE34D27}">
      <dgm:prSet/>
      <dgm:spPr/>
      <dgm:t>
        <a:bodyPr/>
        <a:lstStyle/>
        <a:p>
          <a:endParaRPr lang="en-IN"/>
        </a:p>
      </dgm:t>
    </dgm:pt>
    <dgm:pt modelId="{0A1A61E0-2C1C-4447-A13D-71B0107A4E4B}" type="pres">
      <dgm:prSet presAssocID="{36349B0F-F7E7-4C18-945D-73A21F973AA5}" presName="hierChild1" presStyleCnt="0">
        <dgm:presLayoutVars>
          <dgm:chPref val="1"/>
          <dgm:dir/>
          <dgm:animOne val="branch"/>
          <dgm:animLvl val="lvl"/>
          <dgm:resizeHandles/>
        </dgm:presLayoutVars>
      </dgm:prSet>
      <dgm:spPr/>
    </dgm:pt>
    <dgm:pt modelId="{8C8D5A46-4F03-433B-90E1-92F359A5C0A6}" type="pres">
      <dgm:prSet presAssocID="{FBB8E786-A8D3-4AA3-B544-3A0EB73DD030}" presName="hierRoot1" presStyleCnt="0"/>
      <dgm:spPr/>
    </dgm:pt>
    <dgm:pt modelId="{188F6355-55A4-475C-A10B-82654C40A392}" type="pres">
      <dgm:prSet presAssocID="{FBB8E786-A8D3-4AA3-B544-3A0EB73DD030}" presName="composite" presStyleCnt="0"/>
      <dgm:spPr/>
    </dgm:pt>
    <dgm:pt modelId="{3676D6AD-5086-4BB3-B7DE-6B8B745B01A0}" type="pres">
      <dgm:prSet presAssocID="{FBB8E786-A8D3-4AA3-B544-3A0EB73DD030}" presName="background" presStyleLbl="node0" presStyleIdx="0" presStyleCnt="1"/>
      <dgm:spPr/>
    </dgm:pt>
    <dgm:pt modelId="{660E6D16-87C9-4C7E-9FFD-B2D2AC664E09}" type="pres">
      <dgm:prSet presAssocID="{FBB8E786-A8D3-4AA3-B544-3A0EB73DD030}" presName="text" presStyleLbl="fgAcc0" presStyleIdx="0" presStyleCnt="1">
        <dgm:presLayoutVars>
          <dgm:chPref val="3"/>
        </dgm:presLayoutVars>
      </dgm:prSet>
      <dgm:spPr/>
    </dgm:pt>
    <dgm:pt modelId="{C4B15F1A-BD20-43BF-B62B-9EAB210CD04F}" type="pres">
      <dgm:prSet presAssocID="{FBB8E786-A8D3-4AA3-B544-3A0EB73DD030}" presName="hierChild2" presStyleCnt="0"/>
      <dgm:spPr/>
    </dgm:pt>
    <dgm:pt modelId="{5ADED2B7-5ECE-4CCE-BB3B-D2AB9FAA8D07}" type="pres">
      <dgm:prSet presAssocID="{6E36D643-8886-426F-BA00-356563059ED4}" presName="Name10" presStyleLbl="parChTrans1D2" presStyleIdx="0" presStyleCnt="5"/>
      <dgm:spPr/>
    </dgm:pt>
    <dgm:pt modelId="{5A1FB503-A2F2-465E-AA56-42779327D1AE}" type="pres">
      <dgm:prSet presAssocID="{B7659803-E70C-46C6-B324-2B5EE199433E}" presName="hierRoot2" presStyleCnt="0"/>
      <dgm:spPr/>
    </dgm:pt>
    <dgm:pt modelId="{381763E1-90D2-45F6-8224-05CEC46E587F}" type="pres">
      <dgm:prSet presAssocID="{B7659803-E70C-46C6-B324-2B5EE199433E}" presName="composite2" presStyleCnt="0"/>
      <dgm:spPr/>
    </dgm:pt>
    <dgm:pt modelId="{C83870C9-3301-4946-B713-F3A55669A968}" type="pres">
      <dgm:prSet presAssocID="{B7659803-E70C-46C6-B324-2B5EE199433E}" presName="background2" presStyleLbl="node2" presStyleIdx="0" presStyleCnt="5"/>
      <dgm:spPr/>
    </dgm:pt>
    <dgm:pt modelId="{99B5B1E2-BA62-46AA-B778-ECD540CD0E33}" type="pres">
      <dgm:prSet presAssocID="{B7659803-E70C-46C6-B324-2B5EE199433E}" presName="text2" presStyleLbl="fgAcc2" presStyleIdx="0" presStyleCnt="5">
        <dgm:presLayoutVars>
          <dgm:chPref val="3"/>
        </dgm:presLayoutVars>
      </dgm:prSet>
      <dgm:spPr/>
    </dgm:pt>
    <dgm:pt modelId="{2804C36A-51B0-4E25-AD8A-1FC4251C10CA}" type="pres">
      <dgm:prSet presAssocID="{B7659803-E70C-46C6-B324-2B5EE199433E}" presName="hierChild3" presStyleCnt="0"/>
      <dgm:spPr/>
    </dgm:pt>
    <dgm:pt modelId="{5E398685-FA84-4D5A-BF43-5A02A8CD4A7D}" type="pres">
      <dgm:prSet presAssocID="{993F881E-EE67-4FCA-871C-7A20E595C7A8}" presName="Name17" presStyleLbl="parChTrans1D3" presStyleIdx="0" presStyleCnt="6"/>
      <dgm:spPr/>
    </dgm:pt>
    <dgm:pt modelId="{E2E46722-DDAC-443F-AE04-6A452BABE333}" type="pres">
      <dgm:prSet presAssocID="{A4C44578-2F61-43CE-81F0-8229B4DD0540}" presName="hierRoot3" presStyleCnt="0"/>
      <dgm:spPr/>
    </dgm:pt>
    <dgm:pt modelId="{3598AB32-BF8C-4EF2-948B-E74E744A21AD}" type="pres">
      <dgm:prSet presAssocID="{A4C44578-2F61-43CE-81F0-8229B4DD0540}" presName="composite3" presStyleCnt="0"/>
      <dgm:spPr/>
    </dgm:pt>
    <dgm:pt modelId="{9FBC6026-7C3E-4CE6-BB8F-4E389BEBCA3C}" type="pres">
      <dgm:prSet presAssocID="{A4C44578-2F61-43CE-81F0-8229B4DD0540}" presName="background3" presStyleLbl="node3" presStyleIdx="0" presStyleCnt="6"/>
      <dgm:spPr/>
    </dgm:pt>
    <dgm:pt modelId="{F6570DC6-9DE3-4E9E-9F72-B18EA267BCDE}" type="pres">
      <dgm:prSet presAssocID="{A4C44578-2F61-43CE-81F0-8229B4DD0540}" presName="text3" presStyleLbl="fgAcc3" presStyleIdx="0" presStyleCnt="6">
        <dgm:presLayoutVars>
          <dgm:chPref val="3"/>
        </dgm:presLayoutVars>
      </dgm:prSet>
      <dgm:spPr/>
    </dgm:pt>
    <dgm:pt modelId="{7F5103EF-61F3-41A5-B981-1F73B9CF72C3}" type="pres">
      <dgm:prSet presAssocID="{A4C44578-2F61-43CE-81F0-8229B4DD0540}" presName="hierChild4" presStyleCnt="0"/>
      <dgm:spPr/>
    </dgm:pt>
    <dgm:pt modelId="{E8ADA6BE-7865-4ECE-9760-FAB40FC84A42}" type="pres">
      <dgm:prSet presAssocID="{518F8B78-F42B-4F54-935E-20BEC42D8F5A}" presName="Name17" presStyleLbl="parChTrans1D3" presStyleIdx="1" presStyleCnt="6"/>
      <dgm:spPr/>
    </dgm:pt>
    <dgm:pt modelId="{64BEF03F-122D-41E4-9257-FB21087064CC}" type="pres">
      <dgm:prSet presAssocID="{B108ABBA-ABBA-4789-841E-DA982CCC52EA}" presName="hierRoot3" presStyleCnt="0"/>
      <dgm:spPr/>
    </dgm:pt>
    <dgm:pt modelId="{11D8147F-3F3C-4762-B33F-9B8B2B0A11AE}" type="pres">
      <dgm:prSet presAssocID="{B108ABBA-ABBA-4789-841E-DA982CCC52EA}" presName="composite3" presStyleCnt="0"/>
      <dgm:spPr/>
    </dgm:pt>
    <dgm:pt modelId="{FF24F25C-E0A2-482C-B59F-9BCEF6E89D44}" type="pres">
      <dgm:prSet presAssocID="{B108ABBA-ABBA-4789-841E-DA982CCC52EA}" presName="background3" presStyleLbl="node3" presStyleIdx="1" presStyleCnt="6"/>
      <dgm:spPr/>
    </dgm:pt>
    <dgm:pt modelId="{D8F34C81-F46C-4488-8088-75B4073333C7}" type="pres">
      <dgm:prSet presAssocID="{B108ABBA-ABBA-4789-841E-DA982CCC52EA}" presName="text3" presStyleLbl="fgAcc3" presStyleIdx="1" presStyleCnt="6">
        <dgm:presLayoutVars>
          <dgm:chPref val="3"/>
        </dgm:presLayoutVars>
      </dgm:prSet>
      <dgm:spPr/>
    </dgm:pt>
    <dgm:pt modelId="{2C3DE17B-B14D-4ED4-AE50-E117118797D2}" type="pres">
      <dgm:prSet presAssocID="{B108ABBA-ABBA-4789-841E-DA982CCC52EA}" presName="hierChild4" presStyleCnt="0"/>
      <dgm:spPr/>
    </dgm:pt>
    <dgm:pt modelId="{905D8EC3-0A62-4064-85B2-4DAB02D8B286}" type="pres">
      <dgm:prSet presAssocID="{59C520F0-C683-4E9A-B949-B65213120A70}" presName="Name10" presStyleLbl="parChTrans1D2" presStyleIdx="1" presStyleCnt="5"/>
      <dgm:spPr/>
    </dgm:pt>
    <dgm:pt modelId="{DF53770E-B043-4FF3-A3FF-58E0E9D55580}" type="pres">
      <dgm:prSet presAssocID="{6B9CB653-B574-45D6-8FC5-139F35E10F6C}" presName="hierRoot2" presStyleCnt="0"/>
      <dgm:spPr/>
    </dgm:pt>
    <dgm:pt modelId="{008FCD40-7CD3-472B-A9E2-9E0DBC5CB9E3}" type="pres">
      <dgm:prSet presAssocID="{6B9CB653-B574-45D6-8FC5-139F35E10F6C}" presName="composite2" presStyleCnt="0"/>
      <dgm:spPr/>
    </dgm:pt>
    <dgm:pt modelId="{3DB57B1C-5D70-40DE-9A82-917B370245D6}" type="pres">
      <dgm:prSet presAssocID="{6B9CB653-B574-45D6-8FC5-139F35E10F6C}" presName="background2" presStyleLbl="node2" presStyleIdx="1" presStyleCnt="5"/>
      <dgm:spPr/>
    </dgm:pt>
    <dgm:pt modelId="{132CC598-C99E-4267-8C46-F405162CA5A4}" type="pres">
      <dgm:prSet presAssocID="{6B9CB653-B574-45D6-8FC5-139F35E10F6C}" presName="text2" presStyleLbl="fgAcc2" presStyleIdx="1" presStyleCnt="5">
        <dgm:presLayoutVars>
          <dgm:chPref val="3"/>
        </dgm:presLayoutVars>
      </dgm:prSet>
      <dgm:spPr/>
    </dgm:pt>
    <dgm:pt modelId="{19F78E5D-7A81-41F2-BF23-41B21BD344FC}" type="pres">
      <dgm:prSet presAssocID="{6B9CB653-B574-45D6-8FC5-139F35E10F6C}" presName="hierChild3" presStyleCnt="0"/>
      <dgm:spPr/>
    </dgm:pt>
    <dgm:pt modelId="{F439B2F3-23BC-4B30-9C92-FCDD92B877E1}" type="pres">
      <dgm:prSet presAssocID="{0C68133F-B1DE-4FAA-99BA-164067F98441}" presName="Name17" presStyleLbl="parChTrans1D3" presStyleIdx="2" presStyleCnt="6"/>
      <dgm:spPr/>
    </dgm:pt>
    <dgm:pt modelId="{28E9177C-3346-47F9-BEFB-AEAA91BE993E}" type="pres">
      <dgm:prSet presAssocID="{48E812EF-2E3A-4656-9121-D81D21656D14}" presName="hierRoot3" presStyleCnt="0"/>
      <dgm:spPr/>
    </dgm:pt>
    <dgm:pt modelId="{96A46E93-6A1E-4A81-A89C-B455DFD94F92}" type="pres">
      <dgm:prSet presAssocID="{48E812EF-2E3A-4656-9121-D81D21656D14}" presName="composite3" presStyleCnt="0"/>
      <dgm:spPr/>
    </dgm:pt>
    <dgm:pt modelId="{3B630279-8070-4145-98F2-3DD3409A1C6A}" type="pres">
      <dgm:prSet presAssocID="{48E812EF-2E3A-4656-9121-D81D21656D14}" presName="background3" presStyleLbl="node3" presStyleIdx="2" presStyleCnt="6"/>
      <dgm:spPr/>
    </dgm:pt>
    <dgm:pt modelId="{05B5E2EE-B3CF-49D2-A8C8-5971BAB91CFE}" type="pres">
      <dgm:prSet presAssocID="{48E812EF-2E3A-4656-9121-D81D21656D14}" presName="text3" presStyleLbl="fgAcc3" presStyleIdx="2" presStyleCnt="6">
        <dgm:presLayoutVars>
          <dgm:chPref val="3"/>
        </dgm:presLayoutVars>
      </dgm:prSet>
      <dgm:spPr/>
    </dgm:pt>
    <dgm:pt modelId="{2DDE4B7F-2BEA-4D14-B5DD-EB9F2DA91EA5}" type="pres">
      <dgm:prSet presAssocID="{48E812EF-2E3A-4656-9121-D81D21656D14}" presName="hierChild4" presStyleCnt="0"/>
      <dgm:spPr/>
    </dgm:pt>
    <dgm:pt modelId="{A4229D3C-B08C-45CF-B712-49CF6FE36519}" type="pres">
      <dgm:prSet presAssocID="{A1812EBE-5A49-427E-8323-5A4EF920C98E}" presName="Name10" presStyleLbl="parChTrans1D2" presStyleIdx="2" presStyleCnt="5"/>
      <dgm:spPr/>
    </dgm:pt>
    <dgm:pt modelId="{86F7A6F5-DDBA-4969-8949-29278E91FD7A}" type="pres">
      <dgm:prSet presAssocID="{FBEFAF84-AA5F-4E22-B928-52F67B3957C4}" presName="hierRoot2" presStyleCnt="0"/>
      <dgm:spPr/>
    </dgm:pt>
    <dgm:pt modelId="{5377D380-A0F4-4BD2-910C-8322A133A584}" type="pres">
      <dgm:prSet presAssocID="{FBEFAF84-AA5F-4E22-B928-52F67B3957C4}" presName="composite2" presStyleCnt="0"/>
      <dgm:spPr/>
    </dgm:pt>
    <dgm:pt modelId="{8847B123-518C-4194-B480-661C1616807B}" type="pres">
      <dgm:prSet presAssocID="{FBEFAF84-AA5F-4E22-B928-52F67B3957C4}" presName="background2" presStyleLbl="node2" presStyleIdx="2" presStyleCnt="5"/>
      <dgm:spPr/>
    </dgm:pt>
    <dgm:pt modelId="{9EA4B7F2-D5AC-4B31-8D8D-AA372932053B}" type="pres">
      <dgm:prSet presAssocID="{FBEFAF84-AA5F-4E22-B928-52F67B3957C4}" presName="text2" presStyleLbl="fgAcc2" presStyleIdx="2" presStyleCnt="5">
        <dgm:presLayoutVars>
          <dgm:chPref val="3"/>
        </dgm:presLayoutVars>
      </dgm:prSet>
      <dgm:spPr/>
    </dgm:pt>
    <dgm:pt modelId="{9B368BBA-844C-45E8-B01A-A0193A3B71EE}" type="pres">
      <dgm:prSet presAssocID="{FBEFAF84-AA5F-4E22-B928-52F67B3957C4}" presName="hierChild3" presStyleCnt="0"/>
      <dgm:spPr/>
    </dgm:pt>
    <dgm:pt modelId="{699FD177-1C1D-4ED5-922A-E33C188411B4}" type="pres">
      <dgm:prSet presAssocID="{5D00BDE8-038D-471D-83E1-34A43B8371DA}" presName="Name17" presStyleLbl="parChTrans1D3" presStyleIdx="3" presStyleCnt="6"/>
      <dgm:spPr/>
    </dgm:pt>
    <dgm:pt modelId="{08F7A790-193F-4379-94CC-9732E4BFF193}" type="pres">
      <dgm:prSet presAssocID="{957E5D41-EE6F-4651-9A97-F2B851E572F0}" presName="hierRoot3" presStyleCnt="0"/>
      <dgm:spPr/>
    </dgm:pt>
    <dgm:pt modelId="{10342777-95D6-40CE-8AC1-B1F533EA7E74}" type="pres">
      <dgm:prSet presAssocID="{957E5D41-EE6F-4651-9A97-F2B851E572F0}" presName="composite3" presStyleCnt="0"/>
      <dgm:spPr/>
    </dgm:pt>
    <dgm:pt modelId="{4FA5FDA1-7948-4652-A479-0D6C27330636}" type="pres">
      <dgm:prSet presAssocID="{957E5D41-EE6F-4651-9A97-F2B851E572F0}" presName="background3" presStyleLbl="node3" presStyleIdx="3" presStyleCnt="6"/>
      <dgm:spPr/>
    </dgm:pt>
    <dgm:pt modelId="{2D12A887-894A-4DED-A9A1-C55C3469C35C}" type="pres">
      <dgm:prSet presAssocID="{957E5D41-EE6F-4651-9A97-F2B851E572F0}" presName="text3" presStyleLbl="fgAcc3" presStyleIdx="3" presStyleCnt="6">
        <dgm:presLayoutVars>
          <dgm:chPref val="3"/>
        </dgm:presLayoutVars>
      </dgm:prSet>
      <dgm:spPr/>
    </dgm:pt>
    <dgm:pt modelId="{AE77E344-8C7C-4D61-9DCE-91403A2C06F0}" type="pres">
      <dgm:prSet presAssocID="{957E5D41-EE6F-4651-9A97-F2B851E572F0}" presName="hierChild4" presStyleCnt="0"/>
      <dgm:spPr/>
    </dgm:pt>
    <dgm:pt modelId="{B9442F2D-B7B8-4976-B00A-CCBA916E3633}" type="pres">
      <dgm:prSet presAssocID="{764AE5A1-21C4-4FB0-A789-60948BB3173F}" presName="Name10" presStyleLbl="parChTrans1D2" presStyleIdx="3" presStyleCnt="5"/>
      <dgm:spPr/>
    </dgm:pt>
    <dgm:pt modelId="{56A94F75-81C9-4930-A8AD-BEB7E9069DFF}" type="pres">
      <dgm:prSet presAssocID="{2FBC110A-3824-4F63-9A88-4909E5F2DBB0}" presName="hierRoot2" presStyleCnt="0"/>
      <dgm:spPr/>
    </dgm:pt>
    <dgm:pt modelId="{29BDAE3E-4605-4055-8AD1-4B0DD502BE91}" type="pres">
      <dgm:prSet presAssocID="{2FBC110A-3824-4F63-9A88-4909E5F2DBB0}" presName="composite2" presStyleCnt="0"/>
      <dgm:spPr/>
    </dgm:pt>
    <dgm:pt modelId="{F94B6D40-741A-4020-A9F3-2D65400C6CD2}" type="pres">
      <dgm:prSet presAssocID="{2FBC110A-3824-4F63-9A88-4909E5F2DBB0}" presName="background2" presStyleLbl="node2" presStyleIdx="3" presStyleCnt="5"/>
      <dgm:spPr/>
    </dgm:pt>
    <dgm:pt modelId="{DC2EFE7D-ED5F-4287-A170-02013FD103E2}" type="pres">
      <dgm:prSet presAssocID="{2FBC110A-3824-4F63-9A88-4909E5F2DBB0}" presName="text2" presStyleLbl="fgAcc2" presStyleIdx="3" presStyleCnt="5">
        <dgm:presLayoutVars>
          <dgm:chPref val="3"/>
        </dgm:presLayoutVars>
      </dgm:prSet>
      <dgm:spPr/>
    </dgm:pt>
    <dgm:pt modelId="{D0AC4803-3D7F-46FF-B46B-70AB9B8AC1C9}" type="pres">
      <dgm:prSet presAssocID="{2FBC110A-3824-4F63-9A88-4909E5F2DBB0}" presName="hierChild3" presStyleCnt="0"/>
      <dgm:spPr/>
    </dgm:pt>
    <dgm:pt modelId="{0C27AA58-1551-44EC-81A5-08F757760174}" type="pres">
      <dgm:prSet presAssocID="{2F1D0B65-C16C-46F6-8B06-FBD2874BE0E5}" presName="Name17" presStyleLbl="parChTrans1D3" presStyleIdx="4" presStyleCnt="6"/>
      <dgm:spPr/>
    </dgm:pt>
    <dgm:pt modelId="{864A8152-AB9D-417F-81DC-93DA77335DC2}" type="pres">
      <dgm:prSet presAssocID="{D1CA36B9-D558-4F43-926B-CA3A559C4282}" presName="hierRoot3" presStyleCnt="0"/>
      <dgm:spPr/>
    </dgm:pt>
    <dgm:pt modelId="{6FFBA33F-9640-4B21-A39E-885BC6D475EB}" type="pres">
      <dgm:prSet presAssocID="{D1CA36B9-D558-4F43-926B-CA3A559C4282}" presName="composite3" presStyleCnt="0"/>
      <dgm:spPr/>
    </dgm:pt>
    <dgm:pt modelId="{34E330BF-4430-4CC2-A487-FFA90F390F1B}" type="pres">
      <dgm:prSet presAssocID="{D1CA36B9-D558-4F43-926B-CA3A559C4282}" presName="background3" presStyleLbl="node3" presStyleIdx="4" presStyleCnt="6"/>
      <dgm:spPr/>
    </dgm:pt>
    <dgm:pt modelId="{644122A2-C0C1-4CE8-8F8F-38C047CBCD52}" type="pres">
      <dgm:prSet presAssocID="{D1CA36B9-D558-4F43-926B-CA3A559C4282}" presName="text3" presStyleLbl="fgAcc3" presStyleIdx="4" presStyleCnt="6">
        <dgm:presLayoutVars>
          <dgm:chPref val="3"/>
        </dgm:presLayoutVars>
      </dgm:prSet>
      <dgm:spPr/>
    </dgm:pt>
    <dgm:pt modelId="{CD58FB00-AC94-4229-86E0-290E0F2B3CEA}" type="pres">
      <dgm:prSet presAssocID="{D1CA36B9-D558-4F43-926B-CA3A559C4282}" presName="hierChild4" presStyleCnt="0"/>
      <dgm:spPr/>
    </dgm:pt>
    <dgm:pt modelId="{83811502-1FF3-438D-B26A-FF3A4FCFB473}" type="pres">
      <dgm:prSet presAssocID="{BDCA3C8C-0C61-47A2-9773-93964B642571}" presName="Name10" presStyleLbl="parChTrans1D2" presStyleIdx="4" presStyleCnt="5"/>
      <dgm:spPr/>
    </dgm:pt>
    <dgm:pt modelId="{A4C6BA9E-4F8D-4848-9C14-EF1938F4716E}" type="pres">
      <dgm:prSet presAssocID="{57061E9C-7F02-4BAD-BC5C-C8541FD5DC23}" presName="hierRoot2" presStyleCnt="0"/>
      <dgm:spPr/>
    </dgm:pt>
    <dgm:pt modelId="{BB1C9FD5-8FB2-482E-8C74-DE297E72CB7F}" type="pres">
      <dgm:prSet presAssocID="{57061E9C-7F02-4BAD-BC5C-C8541FD5DC23}" presName="composite2" presStyleCnt="0"/>
      <dgm:spPr/>
    </dgm:pt>
    <dgm:pt modelId="{E3CA1568-2C4B-4554-BCCE-8622B0BB838F}" type="pres">
      <dgm:prSet presAssocID="{57061E9C-7F02-4BAD-BC5C-C8541FD5DC23}" presName="background2" presStyleLbl="node2" presStyleIdx="4" presStyleCnt="5"/>
      <dgm:spPr/>
    </dgm:pt>
    <dgm:pt modelId="{D6A6E7C0-80C2-4719-979C-081F8361257C}" type="pres">
      <dgm:prSet presAssocID="{57061E9C-7F02-4BAD-BC5C-C8541FD5DC23}" presName="text2" presStyleLbl="fgAcc2" presStyleIdx="4" presStyleCnt="5">
        <dgm:presLayoutVars>
          <dgm:chPref val="3"/>
        </dgm:presLayoutVars>
      </dgm:prSet>
      <dgm:spPr/>
    </dgm:pt>
    <dgm:pt modelId="{88957564-A464-43D0-8A1F-509B81152849}" type="pres">
      <dgm:prSet presAssocID="{57061E9C-7F02-4BAD-BC5C-C8541FD5DC23}" presName="hierChild3" presStyleCnt="0"/>
      <dgm:spPr/>
    </dgm:pt>
    <dgm:pt modelId="{2C8F1E25-7669-401A-BDA2-AD1D3B06D841}" type="pres">
      <dgm:prSet presAssocID="{C8B5802F-11EB-4167-9067-A6389CACD473}" presName="Name17" presStyleLbl="parChTrans1D3" presStyleIdx="5" presStyleCnt="6"/>
      <dgm:spPr/>
    </dgm:pt>
    <dgm:pt modelId="{DCED096B-5037-4C57-A255-EBE361AEEE86}" type="pres">
      <dgm:prSet presAssocID="{94EF7C31-F858-4BAD-B195-109503D1EBCC}" presName="hierRoot3" presStyleCnt="0"/>
      <dgm:spPr/>
    </dgm:pt>
    <dgm:pt modelId="{DE28FFFE-32CA-4D49-AF23-8A44F806E070}" type="pres">
      <dgm:prSet presAssocID="{94EF7C31-F858-4BAD-B195-109503D1EBCC}" presName="composite3" presStyleCnt="0"/>
      <dgm:spPr/>
    </dgm:pt>
    <dgm:pt modelId="{6D1ABBBA-3883-4C59-BEF0-6C3CF879E723}" type="pres">
      <dgm:prSet presAssocID="{94EF7C31-F858-4BAD-B195-109503D1EBCC}" presName="background3" presStyleLbl="node3" presStyleIdx="5" presStyleCnt="6"/>
      <dgm:spPr/>
    </dgm:pt>
    <dgm:pt modelId="{50496AA1-9AD5-4D98-AC10-7A37A74BF7DF}" type="pres">
      <dgm:prSet presAssocID="{94EF7C31-F858-4BAD-B195-109503D1EBCC}" presName="text3" presStyleLbl="fgAcc3" presStyleIdx="5" presStyleCnt="6">
        <dgm:presLayoutVars>
          <dgm:chPref val="3"/>
        </dgm:presLayoutVars>
      </dgm:prSet>
      <dgm:spPr/>
    </dgm:pt>
    <dgm:pt modelId="{956B39CA-81E6-4927-9C7B-4D42D738B135}" type="pres">
      <dgm:prSet presAssocID="{94EF7C31-F858-4BAD-B195-109503D1EBCC}" presName="hierChild4" presStyleCnt="0"/>
      <dgm:spPr/>
    </dgm:pt>
  </dgm:ptLst>
  <dgm:cxnLst>
    <dgm:cxn modelId="{4C78BD07-B9F9-40C4-A441-1465CBA32C5D}" type="presOf" srcId="{BDCA3C8C-0C61-47A2-9773-93964B642571}" destId="{83811502-1FF3-438D-B26A-FF3A4FCFB473}" srcOrd="0" destOrd="0" presId="urn:microsoft.com/office/officeart/2005/8/layout/hierarchy1"/>
    <dgm:cxn modelId="{FE065508-3DD8-4C69-BCE0-140D5C7C9D14}" srcId="{FBB8E786-A8D3-4AA3-B544-3A0EB73DD030}" destId="{6B9CB653-B574-45D6-8FC5-139F35E10F6C}" srcOrd="1" destOrd="0" parTransId="{59C520F0-C683-4E9A-B949-B65213120A70}" sibTransId="{2BF94DA3-941A-479C-87D0-A1B2CE336531}"/>
    <dgm:cxn modelId="{D0573F09-9BAC-4ABD-AA9E-239DC914C5B4}" srcId="{2FBC110A-3824-4F63-9A88-4909E5F2DBB0}" destId="{D1CA36B9-D558-4F43-926B-CA3A559C4282}" srcOrd="0" destOrd="0" parTransId="{2F1D0B65-C16C-46F6-8B06-FBD2874BE0E5}" sibTransId="{5DE2EBBE-1E72-494C-BB99-CE2B9BBA55FC}"/>
    <dgm:cxn modelId="{D6985B15-1A19-423C-908D-A3F2D124A0CC}" type="presOf" srcId="{A1812EBE-5A49-427E-8323-5A4EF920C98E}" destId="{A4229D3C-B08C-45CF-B712-49CF6FE36519}" srcOrd="0" destOrd="0" presId="urn:microsoft.com/office/officeart/2005/8/layout/hierarchy1"/>
    <dgm:cxn modelId="{8D847A29-5178-49AE-AD4C-4C0113C09871}" type="presOf" srcId="{48E812EF-2E3A-4656-9121-D81D21656D14}" destId="{05B5E2EE-B3CF-49D2-A8C8-5971BAB91CFE}" srcOrd="0" destOrd="0" presId="urn:microsoft.com/office/officeart/2005/8/layout/hierarchy1"/>
    <dgm:cxn modelId="{820B972A-529D-4F61-A50F-5D39DF116A21}" type="presOf" srcId="{0C68133F-B1DE-4FAA-99BA-164067F98441}" destId="{F439B2F3-23BC-4B30-9C92-FCDD92B877E1}" srcOrd="0" destOrd="0" presId="urn:microsoft.com/office/officeart/2005/8/layout/hierarchy1"/>
    <dgm:cxn modelId="{1F7C352D-6244-4427-B14E-4118575AFF2A}" type="presOf" srcId="{764AE5A1-21C4-4FB0-A789-60948BB3173F}" destId="{B9442F2D-B7B8-4976-B00A-CCBA916E3633}" srcOrd="0" destOrd="0" presId="urn:microsoft.com/office/officeart/2005/8/layout/hierarchy1"/>
    <dgm:cxn modelId="{7E27B22E-7B5E-4517-81A4-C5E43A81BA6D}" type="presOf" srcId="{D1CA36B9-D558-4F43-926B-CA3A559C4282}" destId="{644122A2-C0C1-4CE8-8F8F-38C047CBCD52}" srcOrd="0" destOrd="0" presId="urn:microsoft.com/office/officeart/2005/8/layout/hierarchy1"/>
    <dgm:cxn modelId="{9809BE32-EC79-4DE5-9D8C-ED30E8A2355C}" type="presOf" srcId="{6E36D643-8886-426F-BA00-356563059ED4}" destId="{5ADED2B7-5ECE-4CCE-BB3B-D2AB9FAA8D07}" srcOrd="0" destOrd="0" presId="urn:microsoft.com/office/officeart/2005/8/layout/hierarchy1"/>
    <dgm:cxn modelId="{3C21E23C-AD2B-44F9-9906-A5367EF86C61}" type="presOf" srcId="{FBB8E786-A8D3-4AA3-B544-3A0EB73DD030}" destId="{660E6D16-87C9-4C7E-9FFD-B2D2AC664E09}" srcOrd="0" destOrd="0" presId="urn:microsoft.com/office/officeart/2005/8/layout/hierarchy1"/>
    <dgm:cxn modelId="{F1C64240-025C-4C8D-9C19-DC7E1B981C6D}" type="presOf" srcId="{B108ABBA-ABBA-4789-841E-DA982CCC52EA}" destId="{D8F34C81-F46C-4488-8088-75B4073333C7}" srcOrd="0" destOrd="0" presId="urn:microsoft.com/office/officeart/2005/8/layout/hierarchy1"/>
    <dgm:cxn modelId="{31E13665-4B42-42D5-9DDA-0AF7FF82C2BC}" type="presOf" srcId="{94EF7C31-F858-4BAD-B195-109503D1EBCC}" destId="{50496AA1-9AD5-4D98-AC10-7A37A74BF7DF}" srcOrd="0" destOrd="0" presId="urn:microsoft.com/office/officeart/2005/8/layout/hierarchy1"/>
    <dgm:cxn modelId="{FE608348-A532-439C-80D9-62DD5E462002}" srcId="{36349B0F-F7E7-4C18-945D-73A21F973AA5}" destId="{FBB8E786-A8D3-4AA3-B544-3A0EB73DD030}" srcOrd="0" destOrd="0" parTransId="{AFBE0F9E-6C94-40D5-8D85-63537C062763}" sibTransId="{8391619C-4EB8-4DEA-85B4-3B96712AD548}"/>
    <dgm:cxn modelId="{757E0553-E298-4A51-9832-491C7A76DC2C}" type="presOf" srcId="{957E5D41-EE6F-4651-9A97-F2B851E572F0}" destId="{2D12A887-894A-4DED-A9A1-C55C3469C35C}" srcOrd="0" destOrd="0" presId="urn:microsoft.com/office/officeart/2005/8/layout/hierarchy1"/>
    <dgm:cxn modelId="{B1FD3957-087B-4731-BB62-3F505CA8B5F4}" type="presOf" srcId="{2F1D0B65-C16C-46F6-8B06-FBD2874BE0E5}" destId="{0C27AA58-1551-44EC-81A5-08F757760174}" srcOrd="0" destOrd="0" presId="urn:microsoft.com/office/officeart/2005/8/layout/hierarchy1"/>
    <dgm:cxn modelId="{A8345085-2BFA-4A30-BBBC-09BD90F5A29B}" type="presOf" srcId="{2FBC110A-3824-4F63-9A88-4909E5F2DBB0}" destId="{DC2EFE7D-ED5F-4287-A170-02013FD103E2}" srcOrd="0" destOrd="0" presId="urn:microsoft.com/office/officeart/2005/8/layout/hierarchy1"/>
    <dgm:cxn modelId="{6E72F09B-5FA3-4917-AF43-0E5F5AC61794}" srcId="{B7659803-E70C-46C6-B324-2B5EE199433E}" destId="{A4C44578-2F61-43CE-81F0-8229B4DD0540}" srcOrd="0" destOrd="0" parTransId="{993F881E-EE67-4FCA-871C-7A20E595C7A8}" sibTransId="{CEC0B1E4-CE80-4708-8F08-259F5ED1DECE}"/>
    <dgm:cxn modelId="{28D1F2A2-D73D-4121-9A8D-8AA753E9D269}" type="presOf" srcId="{6B9CB653-B574-45D6-8FC5-139F35E10F6C}" destId="{132CC598-C99E-4267-8C46-F405162CA5A4}" srcOrd="0" destOrd="0" presId="urn:microsoft.com/office/officeart/2005/8/layout/hierarchy1"/>
    <dgm:cxn modelId="{D0C1C7AC-E039-44D0-840D-21030C131983}" type="presOf" srcId="{B7659803-E70C-46C6-B324-2B5EE199433E}" destId="{99B5B1E2-BA62-46AA-B778-ECD540CD0E33}" srcOrd="0" destOrd="0" presId="urn:microsoft.com/office/officeart/2005/8/layout/hierarchy1"/>
    <dgm:cxn modelId="{3631FEB0-6DF9-4833-9772-2EEF619D5D8F}" type="presOf" srcId="{C8B5802F-11EB-4167-9067-A6389CACD473}" destId="{2C8F1E25-7669-401A-BDA2-AD1D3B06D841}" srcOrd="0" destOrd="0" presId="urn:microsoft.com/office/officeart/2005/8/layout/hierarchy1"/>
    <dgm:cxn modelId="{2DE921B4-E1CD-4D4E-A6AC-F099DAE34D27}" srcId="{6B9CB653-B574-45D6-8FC5-139F35E10F6C}" destId="{48E812EF-2E3A-4656-9121-D81D21656D14}" srcOrd="0" destOrd="0" parTransId="{0C68133F-B1DE-4FAA-99BA-164067F98441}" sibTransId="{DDF81DB3-00C9-4020-9E41-950D9549B2F1}"/>
    <dgm:cxn modelId="{4C7A84B8-39F6-45D0-9946-5233D71873B5}" type="presOf" srcId="{57061E9C-7F02-4BAD-BC5C-C8541FD5DC23}" destId="{D6A6E7C0-80C2-4719-979C-081F8361257C}" srcOrd="0" destOrd="0" presId="urn:microsoft.com/office/officeart/2005/8/layout/hierarchy1"/>
    <dgm:cxn modelId="{47CA39BB-FE2B-46A7-AE6D-7EC835A4F75F}" srcId="{FBB8E786-A8D3-4AA3-B544-3A0EB73DD030}" destId="{FBEFAF84-AA5F-4E22-B928-52F67B3957C4}" srcOrd="2" destOrd="0" parTransId="{A1812EBE-5A49-427E-8323-5A4EF920C98E}" sibTransId="{F3557400-F6BA-441C-ACBA-4192D4FC524C}"/>
    <dgm:cxn modelId="{3F7BE6BD-C65A-4A05-8968-433286FF39A2}" type="presOf" srcId="{FBEFAF84-AA5F-4E22-B928-52F67B3957C4}" destId="{9EA4B7F2-D5AC-4B31-8D8D-AA372932053B}" srcOrd="0" destOrd="0" presId="urn:microsoft.com/office/officeart/2005/8/layout/hierarchy1"/>
    <dgm:cxn modelId="{C1D0DEC3-2A1A-4173-81E5-5C2CD20D50C1}" srcId="{B7659803-E70C-46C6-B324-2B5EE199433E}" destId="{B108ABBA-ABBA-4789-841E-DA982CCC52EA}" srcOrd="1" destOrd="0" parTransId="{518F8B78-F42B-4F54-935E-20BEC42D8F5A}" sibTransId="{F0FF9F5F-53FD-4E51-A1E2-3693C29DD4CA}"/>
    <dgm:cxn modelId="{70540EC9-F7E7-4CC7-B8AD-5899CFAE354F}" type="presOf" srcId="{5D00BDE8-038D-471D-83E1-34A43B8371DA}" destId="{699FD177-1C1D-4ED5-922A-E33C188411B4}" srcOrd="0" destOrd="0" presId="urn:microsoft.com/office/officeart/2005/8/layout/hierarchy1"/>
    <dgm:cxn modelId="{1D2E17D6-ACBA-45B6-8F61-C12032CAEF59}" srcId="{57061E9C-7F02-4BAD-BC5C-C8541FD5DC23}" destId="{94EF7C31-F858-4BAD-B195-109503D1EBCC}" srcOrd="0" destOrd="0" parTransId="{C8B5802F-11EB-4167-9067-A6389CACD473}" sibTransId="{48B2F093-A5ED-40D5-A382-D24FE8E6F06E}"/>
    <dgm:cxn modelId="{2ABD9DD8-9E0E-4B4C-9FD4-AEC3D9F5C09E}" type="presOf" srcId="{993F881E-EE67-4FCA-871C-7A20E595C7A8}" destId="{5E398685-FA84-4D5A-BF43-5A02A8CD4A7D}" srcOrd="0" destOrd="0" presId="urn:microsoft.com/office/officeart/2005/8/layout/hierarchy1"/>
    <dgm:cxn modelId="{67D32EDD-B2BE-4FCB-8706-A981DD41CC5C}" srcId="{FBB8E786-A8D3-4AA3-B544-3A0EB73DD030}" destId="{2FBC110A-3824-4F63-9A88-4909E5F2DBB0}" srcOrd="3" destOrd="0" parTransId="{764AE5A1-21C4-4FB0-A789-60948BB3173F}" sibTransId="{AB379D8C-8739-4094-90C7-DA58F75F48BD}"/>
    <dgm:cxn modelId="{4D8768DD-E994-4F73-8971-B9AC76977A0F}" srcId="{FBB8E786-A8D3-4AA3-B544-3A0EB73DD030}" destId="{57061E9C-7F02-4BAD-BC5C-C8541FD5DC23}" srcOrd="4" destOrd="0" parTransId="{BDCA3C8C-0C61-47A2-9773-93964B642571}" sibTransId="{8662D5B5-EF57-4BAA-A487-DF51AF47A354}"/>
    <dgm:cxn modelId="{418535DF-AB59-45B2-A9F6-42DE01DDC974}" type="presOf" srcId="{59C520F0-C683-4E9A-B949-B65213120A70}" destId="{905D8EC3-0A62-4064-85B2-4DAB02D8B286}" srcOrd="0" destOrd="0" presId="urn:microsoft.com/office/officeart/2005/8/layout/hierarchy1"/>
    <dgm:cxn modelId="{2216F2EB-8093-4E21-B8F2-05BF2FE3A84A}" type="presOf" srcId="{36349B0F-F7E7-4C18-945D-73A21F973AA5}" destId="{0A1A61E0-2C1C-4447-A13D-71B0107A4E4B}" srcOrd="0" destOrd="0" presId="urn:microsoft.com/office/officeart/2005/8/layout/hierarchy1"/>
    <dgm:cxn modelId="{9B615EEE-BE46-4655-AC94-9F19617FE567}" srcId="{FBEFAF84-AA5F-4E22-B928-52F67B3957C4}" destId="{957E5D41-EE6F-4651-9A97-F2B851E572F0}" srcOrd="0" destOrd="0" parTransId="{5D00BDE8-038D-471D-83E1-34A43B8371DA}" sibTransId="{013137A3-F076-4FD0-B4A7-27C0529C08D0}"/>
    <dgm:cxn modelId="{789CB3F5-9A93-482B-BCCA-5B53D736406D}" type="presOf" srcId="{518F8B78-F42B-4F54-935E-20BEC42D8F5A}" destId="{E8ADA6BE-7865-4ECE-9760-FAB40FC84A42}" srcOrd="0" destOrd="0" presId="urn:microsoft.com/office/officeart/2005/8/layout/hierarchy1"/>
    <dgm:cxn modelId="{52684DF6-3145-4EEA-9E05-0773F2CFC4AB}" type="presOf" srcId="{A4C44578-2F61-43CE-81F0-8229B4DD0540}" destId="{F6570DC6-9DE3-4E9E-9F72-B18EA267BCDE}" srcOrd="0" destOrd="0" presId="urn:microsoft.com/office/officeart/2005/8/layout/hierarchy1"/>
    <dgm:cxn modelId="{844A88F6-9B56-4CE4-96CD-4658E166F792}" srcId="{FBB8E786-A8D3-4AA3-B544-3A0EB73DD030}" destId="{B7659803-E70C-46C6-B324-2B5EE199433E}" srcOrd="0" destOrd="0" parTransId="{6E36D643-8886-426F-BA00-356563059ED4}" sibTransId="{FD06E33C-40E0-4780-B26A-331D9F843184}"/>
    <dgm:cxn modelId="{F3CF29C4-BE2D-40B2-903E-C17CF0E6B957}" type="presParOf" srcId="{0A1A61E0-2C1C-4447-A13D-71B0107A4E4B}" destId="{8C8D5A46-4F03-433B-90E1-92F359A5C0A6}" srcOrd="0" destOrd="0" presId="urn:microsoft.com/office/officeart/2005/8/layout/hierarchy1"/>
    <dgm:cxn modelId="{87A509BF-B9D4-4C2F-82C9-08D92911D60B}" type="presParOf" srcId="{8C8D5A46-4F03-433B-90E1-92F359A5C0A6}" destId="{188F6355-55A4-475C-A10B-82654C40A392}" srcOrd="0" destOrd="0" presId="urn:microsoft.com/office/officeart/2005/8/layout/hierarchy1"/>
    <dgm:cxn modelId="{ED51B555-9B4E-4D27-8F47-0B4DCF813658}" type="presParOf" srcId="{188F6355-55A4-475C-A10B-82654C40A392}" destId="{3676D6AD-5086-4BB3-B7DE-6B8B745B01A0}" srcOrd="0" destOrd="0" presId="urn:microsoft.com/office/officeart/2005/8/layout/hierarchy1"/>
    <dgm:cxn modelId="{759BF66F-FFD5-49EC-87C0-165F52ED042F}" type="presParOf" srcId="{188F6355-55A4-475C-A10B-82654C40A392}" destId="{660E6D16-87C9-4C7E-9FFD-B2D2AC664E09}" srcOrd="1" destOrd="0" presId="urn:microsoft.com/office/officeart/2005/8/layout/hierarchy1"/>
    <dgm:cxn modelId="{C7F8D42F-0AF2-4D6A-B1F2-5FF3A96DEAE0}" type="presParOf" srcId="{8C8D5A46-4F03-433B-90E1-92F359A5C0A6}" destId="{C4B15F1A-BD20-43BF-B62B-9EAB210CD04F}" srcOrd="1" destOrd="0" presId="urn:microsoft.com/office/officeart/2005/8/layout/hierarchy1"/>
    <dgm:cxn modelId="{388F23F7-A962-442F-B813-A9C48A78330D}" type="presParOf" srcId="{C4B15F1A-BD20-43BF-B62B-9EAB210CD04F}" destId="{5ADED2B7-5ECE-4CCE-BB3B-D2AB9FAA8D07}" srcOrd="0" destOrd="0" presId="urn:microsoft.com/office/officeart/2005/8/layout/hierarchy1"/>
    <dgm:cxn modelId="{921DBC69-A53D-41BE-BA1D-D8B81094DE26}" type="presParOf" srcId="{C4B15F1A-BD20-43BF-B62B-9EAB210CD04F}" destId="{5A1FB503-A2F2-465E-AA56-42779327D1AE}" srcOrd="1" destOrd="0" presId="urn:microsoft.com/office/officeart/2005/8/layout/hierarchy1"/>
    <dgm:cxn modelId="{C42E2E51-733F-44B8-AA74-146DB95349DA}" type="presParOf" srcId="{5A1FB503-A2F2-465E-AA56-42779327D1AE}" destId="{381763E1-90D2-45F6-8224-05CEC46E587F}" srcOrd="0" destOrd="0" presId="urn:microsoft.com/office/officeart/2005/8/layout/hierarchy1"/>
    <dgm:cxn modelId="{671F2239-5E35-4389-B41D-638FE9BA9912}" type="presParOf" srcId="{381763E1-90D2-45F6-8224-05CEC46E587F}" destId="{C83870C9-3301-4946-B713-F3A55669A968}" srcOrd="0" destOrd="0" presId="urn:microsoft.com/office/officeart/2005/8/layout/hierarchy1"/>
    <dgm:cxn modelId="{F12C3521-EB56-42C2-8CF3-7E6669A449C1}" type="presParOf" srcId="{381763E1-90D2-45F6-8224-05CEC46E587F}" destId="{99B5B1E2-BA62-46AA-B778-ECD540CD0E33}" srcOrd="1" destOrd="0" presId="urn:microsoft.com/office/officeart/2005/8/layout/hierarchy1"/>
    <dgm:cxn modelId="{0AE63295-F720-45C4-8568-330234AC3484}" type="presParOf" srcId="{5A1FB503-A2F2-465E-AA56-42779327D1AE}" destId="{2804C36A-51B0-4E25-AD8A-1FC4251C10CA}" srcOrd="1" destOrd="0" presId="urn:microsoft.com/office/officeart/2005/8/layout/hierarchy1"/>
    <dgm:cxn modelId="{C069763F-2E8B-4B42-ADF9-C901ACC4ABB9}" type="presParOf" srcId="{2804C36A-51B0-4E25-AD8A-1FC4251C10CA}" destId="{5E398685-FA84-4D5A-BF43-5A02A8CD4A7D}" srcOrd="0" destOrd="0" presId="urn:microsoft.com/office/officeart/2005/8/layout/hierarchy1"/>
    <dgm:cxn modelId="{01AE8C3B-D66F-493D-82A6-65FDCAE6EBF4}" type="presParOf" srcId="{2804C36A-51B0-4E25-AD8A-1FC4251C10CA}" destId="{E2E46722-DDAC-443F-AE04-6A452BABE333}" srcOrd="1" destOrd="0" presId="urn:microsoft.com/office/officeart/2005/8/layout/hierarchy1"/>
    <dgm:cxn modelId="{F7482D53-6881-4769-B95E-5F64ADBCA8B9}" type="presParOf" srcId="{E2E46722-DDAC-443F-AE04-6A452BABE333}" destId="{3598AB32-BF8C-4EF2-948B-E74E744A21AD}" srcOrd="0" destOrd="0" presId="urn:microsoft.com/office/officeart/2005/8/layout/hierarchy1"/>
    <dgm:cxn modelId="{74171B2E-FA7F-4E0F-AD3F-142138CBD50A}" type="presParOf" srcId="{3598AB32-BF8C-4EF2-948B-E74E744A21AD}" destId="{9FBC6026-7C3E-4CE6-BB8F-4E389BEBCA3C}" srcOrd="0" destOrd="0" presId="urn:microsoft.com/office/officeart/2005/8/layout/hierarchy1"/>
    <dgm:cxn modelId="{AE9B36B6-A6C6-4655-AA5D-F4859C24B045}" type="presParOf" srcId="{3598AB32-BF8C-4EF2-948B-E74E744A21AD}" destId="{F6570DC6-9DE3-4E9E-9F72-B18EA267BCDE}" srcOrd="1" destOrd="0" presId="urn:microsoft.com/office/officeart/2005/8/layout/hierarchy1"/>
    <dgm:cxn modelId="{7D459E74-ABE8-43F3-92E9-6BC313697A62}" type="presParOf" srcId="{E2E46722-DDAC-443F-AE04-6A452BABE333}" destId="{7F5103EF-61F3-41A5-B981-1F73B9CF72C3}" srcOrd="1" destOrd="0" presId="urn:microsoft.com/office/officeart/2005/8/layout/hierarchy1"/>
    <dgm:cxn modelId="{BD986103-05C4-48C4-85AF-62F40EF61D12}" type="presParOf" srcId="{2804C36A-51B0-4E25-AD8A-1FC4251C10CA}" destId="{E8ADA6BE-7865-4ECE-9760-FAB40FC84A42}" srcOrd="2" destOrd="0" presId="urn:microsoft.com/office/officeart/2005/8/layout/hierarchy1"/>
    <dgm:cxn modelId="{482DB56C-ACAE-4DD2-A2DB-E71BB1815D8E}" type="presParOf" srcId="{2804C36A-51B0-4E25-AD8A-1FC4251C10CA}" destId="{64BEF03F-122D-41E4-9257-FB21087064CC}" srcOrd="3" destOrd="0" presId="urn:microsoft.com/office/officeart/2005/8/layout/hierarchy1"/>
    <dgm:cxn modelId="{F4EA101E-F4AC-45A4-8813-238B9EB77889}" type="presParOf" srcId="{64BEF03F-122D-41E4-9257-FB21087064CC}" destId="{11D8147F-3F3C-4762-B33F-9B8B2B0A11AE}" srcOrd="0" destOrd="0" presId="urn:microsoft.com/office/officeart/2005/8/layout/hierarchy1"/>
    <dgm:cxn modelId="{650B8EA5-171A-4F9C-B6C5-A6900D9FA505}" type="presParOf" srcId="{11D8147F-3F3C-4762-B33F-9B8B2B0A11AE}" destId="{FF24F25C-E0A2-482C-B59F-9BCEF6E89D44}" srcOrd="0" destOrd="0" presId="urn:microsoft.com/office/officeart/2005/8/layout/hierarchy1"/>
    <dgm:cxn modelId="{E8EC07DE-51E5-4C82-9555-4169E4F246F8}" type="presParOf" srcId="{11D8147F-3F3C-4762-B33F-9B8B2B0A11AE}" destId="{D8F34C81-F46C-4488-8088-75B4073333C7}" srcOrd="1" destOrd="0" presId="urn:microsoft.com/office/officeart/2005/8/layout/hierarchy1"/>
    <dgm:cxn modelId="{36F293DA-EC94-44D1-B6FA-076DA6B02BAC}" type="presParOf" srcId="{64BEF03F-122D-41E4-9257-FB21087064CC}" destId="{2C3DE17B-B14D-4ED4-AE50-E117118797D2}" srcOrd="1" destOrd="0" presId="urn:microsoft.com/office/officeart/2005/8/layout/hierarchy1"/>
    <dgm:cxn modelId="{8DABB435-E9C1-46AB-8959-FB421582C9FA}" type="presParOf" srcId="{C4B15F1A-BD20-43BF-B62B-9EAB210CD04F}" destId="{905D8EC3-0A62-4064-85B2-4DAB02D8B286}" srcOrd="2" destOrd="0" presId="urn:microsoft.com/office/officeart/2005/8/layout/hierarchy1"/>
    <dgm:cxn modelId="{C1FACEC5-C7D4-43C7-B907-83EEBC4F5372}" type="presParOf" srcId="{C4B15F1A-BD20-43BF-B62B-9EAB210CD04F}" destId="{DF53770E-B043-4FF3-A3FF-58E0E9D55580}" srcOrd="3" destOrd="0" presId="urn:microsoft.com/office/officeart/2005/8/layout/hierarchy1"/>
    <dgm:cxn modelId="{193EC484-440D-4BEF-B478-FDDB9BEE4951}" type="presParOf" srcId="{DF53770E-B043-4FF3-A3FF-58E0E9D55580}" destId="{008FCD40-7CD3-472B-A9E2-9E0DBC5CB9E3}" srcOrd="0" destOrd="0" presId="urn:microsoft.com/office/officeart/2005/8/layout/hierarchy1"/>
    <dgm:cxn modelId="{C3526581-41D9-4E36-822A-C101D558A519}" type="presParOf" srcId="{008FCD40-7CD3-472B-A9E2-9E0DBC5CB9E3}" destId="{3DB57B1C-5D70-40DE-9A82-917B370245D6}" srcOrd="0" destOrd="0" presId="urn:microsoft.com/office/officeart/2005/8/layout/hierarchy1"/>
    <dgm:cxn modelId="{699A4448-49FD-4D30-96FB-0DA78B71FA00}" type="presParOf" srcId="{008FCD40-7CD3-472B-A9E2-9E0DBC5CB9E3}" destId="{132CC598-C99E-4267-8C46-F405162CA5A4}" srcOrd="1" destOrd="0" presId="urn:microsoft.com/office/officeart/2005/8/layout/hierarchy1"/>
    <dgm:cxn modelId="{8D77FF8C-1F7C-441E-B92D-101AA43C73E6}" type="presParOf" srcId="{DF53770E-B043-4FF3-A3FF-58E0E9D55580}" destId="{19F78E5D-7A81-41F2-BF23-41B21BD344FC}" srcOrd="1" destOrd="0" presId="urn:microsoft.com/office/officeart/2005/8/layout/hierarchy1"/>
    <dgm:cxn modelId="{C6C384B3-9C32-4A84-B475-9442733DFB89}" type="presParOf" srcId="{19F78E5D-7A81-41F2-BF23-41B21BD344FC}" destId="{F439B2F3-23BC-4B30-9C92-FCDD92B877E1}" srcOrd="0" destOrd="0" presId="urn:microsoft.com/office/officeart/2005/8/layout/hierarchy1"/>
    <dgm:cxn modelId="{2D4F5F6A-82F5-4663-98CD-FC66DB0602FB}" type="presParOf" srcId="{19F78E5D-7A81-41F2-BF23-41B21BD344FC}" destId="{28E9177C-3346-47F9-BEFB-AEAA91BE993E}" srcOrd="1" destOrd="0" presId="urn:microsoft.com/office/officeart/2005/8/layout/hierarchy1"/>
    <dgm:cxn modelId="{4B214D83-9945-49CE-A85E-8F53DAC16ABB}" type="presParOf" srcId="{28E9177C-3346-47F9-BEFB-AEAA91BE993E}" destId="{96A46E93-6A1E-4A81-A89C-B455DFD94F92}" srcOrd="0" destOrd="0" presId="urn:microsoft.com/office/officeart/2005/8/layout/hierarchy1"/>
    <dgm:cxn modelId="{9EEAE849-784A-454F-A4C7-AE5F2A9E15BB}" type="presParOf" srcId="{96A46E93-6A1E-4A81-A89C-B455DFD94F92}" destId="{3B630279-8070-4145-98F2-3DD3409A1C6A}" srcOrd="0" destOrd="0" presId="urn:microsoft.com/office/officeart/2005/8/layout/hierarchy1"/>
    <dgm:cxn modelId="{BDA6EEE7-2070-4BDD-8F62-5F15E5EAAD42}" type="presParOf" srcId="{96A46E93-6A1E-4A81-A89C-B455DFD94F92}" destId="{05B5E2EE-B3CF-49D2-A8C8-5971BAB91CFE}" srcOrd="1" destOrd="0" presId="urn:microsoft.com/office/officeart/2005/8/layout/hierarchy1"/>
    <dgm:cxn modelId="{E734E849-7B76-486D-B36D-9319172FD0DB}" type="presParOf" srcId="{28E9177C-3346-47F9-BEFB-AEAA91BE993E}" destId="{2DDE4B7F-2BEA-4D14-B5DD-EB9F2DA91EA5}" srcOrd="1" destOrd="0" presId="urn:microsoft.com/office/officeart/2005/8/layout/hierarchy1"/>
    <dgm:cxn modelId="{B19ACDF1-DC99-44A7-A8D4-770ECFAFA569}" type="presParOf" srcId="{C4B15F1A-BD20-43BF-B62B-9EAB210CD04F}" destId="{A4229D3C-B08C-45CF-B712-49CF6FE36519}" srcOrd="4" destOrd="0" presId="urn:microsoft.com/office/officeart/2005/8/layout/hierarchy1"/>
    <dgm:cxn modelId="{50CECC9B-5620-4642-9A5E-FE693978BA2F}" type="presParOf" srcId="{C4B15F1A-BD20-43BF-B62B-9EAB210CD04F}" destId="{86F7A6F5-DDBA-4969-8949-29278E91FD7A}" srcOrd="5" destOrd="0" presId="urn:microsoft.com/office/officeart/2005/8/layout/hierarchy1"/>
    <dgm:cxn modelId="{779211E1-995C-40FD-A668-15DFD0BE36BD}" type="presParOf" srcId="{86F7A6F5-DDBA-4969-8949-29278E91FD7A}" destId="{5377D380-A0F4-4BD2-910C-8322A133A584}" srcOrd="0" destOrd="0" presId="urn:microsoft.com/office/officeart/2005/8/layout/hierarchy1"/>
    <dgm:cxn modelId="{973CAF1F-1D19-4C0E-966D-4751111F7E0C}" type="presParOf" srcId="{5377D380-A0F4-4BD2-910C-8322A133A584}" destId="{8847B123-518C-4194-B480-661C1616807B}" srcOrd="0" destOrd="0" presId="urn:microsoft.com/office/officeart/2005/8/layout/hierarchy1"/>
    <dgm:cxn modelId="{D1C92175-15F8-4A7C-A876-AFFE2AC24ECD}" type="presParOf" srcId="{5377D380-A0F4-4BD2-910C-8322A133A584}" destId="{9EA4B7F2-D5AC-4B31-8D8D-AA372932053B}" srcOrd="1" destOrd="0" presId="urn:microsoft.com/office/officeart/2005/8/layout/hierarchy1"/>
    <dgm:cxn modelId="{CD97A039-85D6-4E59-84DF-7F09E22182A5}" type="presParOf" srcId="{86F7A6F5-DDBA-4969-8949-29278E91FD7A}" destId="{9B368BBA-844C-45E8-B01A-A0193A3B71EE}" srcOrd="1" destOrd="0" presId="urn:microsoft.com/office/officeart/2005/8/layout/hierarchy1"/>
    <dgm:cxn modelId="{2BFC4727-10D1-4AB5-AE78-F61FAAE4BF2A}" type="presParOf" srcId="{9B368BBA-844C-45E8-B01A-A0193A3B71EE}" destId="{699FD177-1C1D-4ED5-922A-E33C188411B4}" srcOrd="0" destOrd="0" presId="urn:microsoft.com/office/officeart/2005/8/layout/hierarchy1"/>
    <dgm:cxn modelId="{DB57B03A-188A-417C-9F38-A7C8E8C03A06}" type="presParOf" srcId="{9B368BBA-844C-45E8-B01A-A0193A3B71EE}" destId="{08F7A790-193F-4379-94CC-9732E4BFF193}" srcOrd="1" destOrd="0" presId="urn:microsoft.com/office/officeart/2005/8/layout/hierarchy1"/>
    <dgm:cxn modelId="{3BC3B41E-027C-4980-B7E3-E371353FB33F}" type="presParOf" srcId="{08F7A790-193F-4379-94CC-9732E4BFF193}" destId="{10342777-95D6-40CE-8AC1-B1F533EA7E74}" srcOrd="0" destOrd="0" presId="urn:microsoft.com/office/officeart/2005/8/layout/hierarchy1"/>
    <dgm:cxn modelId="{A874D775-A36C-4083-AC89-D8348AF42D35}" type="presParOf" srcId="{10342777-95D6-40CE-8AC1-B1F533EA7E74}" destId="{4FA5FDA1-7948-4652-A479-0D6C27330636}" srcOrd="0" destOrd="0" presId="urn:microsoft.com/office/officeart/2005/8/layout/hierarchy1"/>
    <dgm:cxn modelId="{827A232E-1785-4FB7-A768-AA56A911DDC2}" type="presParOf" srcId="{10342777-95D6-40CE-8AC1-B1F533EA7E74}" destId="{2D12A887-894A-4DED-A9A1-C55C3469C35C}" srcOrd="1" destOrd="0" presId="urn:microsoft.com/office/officeart/2005/8/layout/hierarchy1"/>
    <dgm:cxn modelId="{C36BCDBD-7061-4643-A3B2-887485AECDC4}" type="presParOf" srcId="{08F7A790-193F-4379-94CC-9732E4BFF193}" destId="{AE77E344-8C7C-4D61-9DCE-91403A2C06F0}" srcOrd="1" destOrd="0" presId="urn:microsoft.com/office/officeart/2005/8/layout/hierarchy1"/>
    <dgm:cxn modelId="{20B9782D-BBF6-41A7-98D3-648AF6C6F7F0}" type="presParOf" srcId="{C4B15F1A-BD20-43BF-B62B-9EAB210CD04F}" destId="{B9442F2D-B7B8-4976-B00A-CCBA916E3633}" srcOrd="6" destOrd="0" presId="urn:microsoft.com/office/officeart/2005/8/layout/hierarchy1"/>
    <dgm:cxn modelId="{09D56EC4-DB63-4251-BC13-B049969E24B6}" type="presParOf" srcId="{C4B15F1A-BD20-43BF-B62B-9EAB210CD04F}" destId="{56A94F75-81C9-4930-A8AD-BEB7E9069DFF}" srcOrd="7" destOrd="0" presId="urn:microsoft.com/office/officeart/2005/8/layout/hierarchy1"/>
    <dgm:cxn modelId="{26847E55-ED0E-4FF7-9B9E-7D2797B263BE}" type="presParOf" srcId="{56A94F75-81C9-4930-A8AD-BEB7E9069DFF}" destId="{29BDAE3E-4605-4055-8AD1-4B0DD502BE91}" srcOrd="0" destOrd="0" presId="urn:microsoft.com/office/officeart/2005/8/layout/hierarchy1"/>
    <dgm:cxn modelId="{5C3840A1-1E7C-4D77-91DD-A63784098884}" type="presParOf" srcId="{29BDAE3E-4605-4055-8AD1-4B0DD502BE91}" destId="{F94B6D40-741A-4020-A9F3-2D65400C6CD2}" srcOrd="0" destOrd="0" presId="urn:microsoft.com/office/officeart/2005/8/layout/hierarchy1"/>
    <dgm:cxn modelId="{C5FF1C01-AB1F-4B7D-B083-AD8B900F883F}" type="presParOf" srcId="{29BDAE3E-4605-4055-8AD1-4B0DD502BE91}" destId="{DC2EFE7D-ED5F-4287-A170-02013FD103E2}" srcOrd="1" destOrd="0" presId="urn:microsoft.com/office/officeart/2005/8/layout/hierarchy1"/>
    <dgm:cxn modelId="{63FE100B-734E-4912-9030-AE08AC0F3750}" type="presParOf" srcId="{56A94F75-81C9-4930-A8AD-BEB7E9069DFF}" destId="{D0AC4803-3D7F-46FF-B46B-70AB9B8AC1C9}" srcOrd="1" destOrd="0" presId="urn:microsoft.com/office/officeart/2005/8/layout/hierarchy1"/>
    <dgm:cxn modelId="{14811B4F-2F74-4AA3-8E59-03D686B39CDF}" type="presParOf" srcId="{D0AC4803-3D7F-46FF-B46B-70AB9B8AC1C9}" destId="{0C27AA58-1551-44EC-81A5-08F757760174}" srcOrd="0" destOrd="0" presId="urn:microsoft.com/office/officeart/2005/8/layout/hierarchy1"/>
    <dgm:cxn modelId="{3C3A9273-EF09-4B2A-9204-1E393E4BFC93}" type="presParOf" srcId="{D0AC4803-3D7F-46FF-B46B-70AB9B8AC1C9}" destId="{864A8152-AB9D-417F-81DC-93DA77335DC2}" srcOrd="1" destOrd="0" presId="urn:microsoft.com/office/officeart/2005/8/layout/hierarchy1"/>
    <dgm:cxn modelId="{AD187AF2-44F8-4EFF-AF8B-A22A15419D82}" type="presParOf" srcId="{864A8152-AB9D-417F-81DC-93DA77335DC2}" destId="{6FFBA33F-9640-4B21-A39E-885BC6D475EB}" srcOrd="0" destOrd="0" presId="urn:microsoft.com/office/officeart/2005/8/layout/hierarchy1"/>
    <dgm:cxn modelId="{51AA17EF-FA4E-4E5F-BE27-979C409AAD7D}" type="presParOf" srcId="{6FFBA33F-9640-4B21-A39E-885BC6D475EB}" destId="{34E330BF-4430-4CC2-A487-FFA90F390F1B}" srcOrd="0" destOrd="0" presId="urn:microsoft.com/office/officeart/2005/8/layout/hierarchy1"/>
    <dgm:cxn modelId="{EBF76BC8-7247-4E4D-A5EC-F94E5511AA0B}" type="presParOf" srcId="{6FFBA33F-9640-4B21-A39E-885BC6D475EB}" destId="{644122A2-C0C1-4CE8-8F8F-38C047CBCD52}" srcOrd="1" destOrd="0" presId="urn:microsoft.com/office/officeart/2005/8/layout/hierarchy1"/>
    <dgm:cxn modelId="{6866F3ED-1060-4992-8AB5-E30613C99558}" type="presParOf" srcId="{864A8152-AB9D-417F-81DC-93DA77335DC2}" destId="{CD58FB00-AC94-4229-86E0-290E0F2B3CEA}" srcOrd="1" destOrd="0" presId="urn:microsoft.com/office/officeart/2005/8/layout/hierarchy1"/>
    <dgm:cxn modelId="{02F83158-B9D5-4E0B-A090-5D88F9ECA8E2}" type="presParOf" srcId="{C4B15F1A-BD20-43BF-B62B-9EAB210CD04F}" destId="{83811502-1FF3-438D-B26A-FF3A4FCFB473}" srcOrd="8" destOrd="0" presId="urn:microsoft.com/office/officeart/2005/8/layout/hierarchy1"/>
    <dgm:cxn modelId="{70756BFD-4EB1-4090-86CA-42E33EF5AE6B}" type="presParOf" srcId="{C4B15F1A-BD20-43BF-B62B-9EAB210CD04F}" destId="{A4C6BA9E-4F8D-4848-9C14-EF1938F4716E}" srcOrd="9" destOrd="0" presId="urn:microsoft.com/office/officeart/2005/8/layout/hierarchy1"/>
    <dgm:cxn modelId="{3660A0AC-9E2D-41B9-8C99-83E0E38E1D26}" type="presParOf" srcId="{A4C6BA9E-4F8D-4848-9C14-EF1938F4716E}" destId="{BB1C9FD5-8FB2-482E-8C74-DE297E72CB7F}" srcOrd="0" destOrd="0" presId="urn:microsoft.com/office/officeart/2005/8/layout/hierarchy1"/>
    <dgm:cxn modelId="{59FF5497-E390-41FA-9344-BE39AECE8E56}" type="presParOf" srcId="{BB1C9FD5-8FB2-482E-8C74-DE297E72CB7F}" destId="{E3CA1568-2C4B-4554-BCCE-8622B0BB838F}" srcOrd="0" destOrd="0" presId="urn:microsoft.com/office/officeart/2005/8/layout/hierarchy1"/>
    <dgm:cxn modelId="{1409C548-E64F-48AE-9E76-D421F4C9CF92}" type="presParOf" srcId="{BB1C9FD5-8FB2-482E-8C74-DE297E72CB7F}" destId="{D6A6E7C0-80C2-4719-979C-081F8361257C}" srcOrd="1" destOrd="0" presId="urn:microsoft.com/office/officeart/2005/8/layout/hierarchy1"/>
    <dgm:cxn modelId="{01DFD2F2-82D3-4C70-8A63-560D4B7CC000}" type="presParOf" srcId="{A4C6BA9E-4F8D-4848-9C14-EF1938F4716E}" destId="{88957564-A464-43D0-8A1F-509B81152849}" srcOrd="1" destOrd="0" presId="urn:microsoft.com/office/officeart/2005/8/layout/hierarchy1"/>
    <dgm:cxn modelId="{7D93010B-3B75-4CD2-9273-0F33055834EA}" type="presParOf" srcId="{88957564-A464-43D0-8A1F-509B81152849}" destId="{2C8F1E25-7669-401A-BDA2-AD1D3B06D841}" srcOrd="0" destOrd="0" presId="urn:microsoft.com/office/officeart/2005/8/layout/hierarchy1"/>
    <dgm:cxn modelId="{F98479E6-AF95-4396-BC6D-20D7C48B697E}" type="presParOf" srcId="{88957564-A464-43D0-8A1F-509B81152849}" destId="{DCED096B-5037-4C57-A255-EBE361AEEE86}" srcOrd="1" destOrd="0" presId="urn:microsoft.com/office/officeart/2005/8/layout/hierarchy1"/>
    <dgm:cxn modelId="{F3800C2A-EEA1-4E3F-B64F-6FF5A8D15CC0}" type="presParOf" srcId="{DCED096B-5037-4C57-A255-EBE361AEEE86}" destId="{DE28FFFE-32CA-4D49-AF23-8A44F806E070}" srcOrd="0" destOrd="0" presId="urn:microsoft.com/office/officeart/2005/8/layout/hierarchy1"/>
    <dgm:cxn modelId="{BEE19A75-16BE-44B9-B445-E475DA9FAEEA}" type="presParOf" srcId="{DE28FFFE-32CA-4D49-AF23-8A44F806E070}" destId="{6D1ABBBA-3883-4C59-BEF0-6C3CF879E723}" srcOrd="0" destOrd="0" presId="urn:microsoft.com/office/officeart/2005/8/layout/hierarchy1"/>
    <dgm:cxn modelId="{46B1317A-27E8-45FC-BD8A-20CC00A789EF}" type="presParOf" srcId="{DE28FFFE-32CA-4D49-AF23-8A44F806E070}" destId="{50496AA1-9AD5-4D98-AC10-7A37A74BF7DF}" srcOrd="1" destOrd="0" presId="urn:microsoft.com/office/officeart/2005/8/layout/hierarchy1"/>
    <dgm:cxn modelId="{B4EB8121-1A42-4D27-9A99-9D1B7A27FB0F}" type="presParOf" srcId="{DCED096B-5037-4C57-A255-EBE361AEEE86}" destId="{956B39CA-81E6-4927-9C7B-4D42D738B13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F1E25-7669-401A-BDA2-AD1D3B06D841}">
      <dsp:nvSpPr>
        <dsp:cNvPr id="0" name=""/>
        <dsp:cNvSpPr/>
      </dsp:nvSpPr>
      <dsp:spPr>
        <a:xfrm>
          <a:off x="7419128" y="2758698"/>
          <a:ext cx="91440" cy="328346"/>
        </a:xfrm>
        <a:custGeom>
          <a:avLst/>
          <a:gdLst/>
          <a:ahLst/>
          <a:cxnLst/>
          <a:rect l="0" t="0" r="0" b="0"/>
          <a:pathLst>
            <a:path>
              <a:moveTo>
                <a:pt x="45720" y="0"/>
              </a:moveTo>
              <a:lnTo>
                <a:pt x="45720" y="32834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811502-1FF3-438D-B26A-FF3A4FCFB473}">
      <dsp:nvSpPr>
        <dsp:cNvPr id="0" name=""/>
        <dsp:cNvSpPr/>
      </dsp:nvSpPr>
      <dsp:spPr>
        <a:xfrm>
          <a:off x="4360136" y="1713445"/>
          <a:ext cx="3104711" cy="328346"/>
        </a:xfrm>
        <a:custGeom>
          <a:avLst/>
          <a:gdLst/>
          <a:ahLst/>
          <a:cxnLst/>
          <a:rect l="0" t="0" r="0" b="0"/>
          <a:pathLst>
            <a:path>
              <a:moveTo>
                <a:pt x="0" y="0"/>
              </a:moveTo>
              <a:lnTo>
                <a:pt x="0" y="223758"/>
              </a:lnTo>
              <a:lnTo>
                <a:pt x="3104711" y="223758"/>
              </a:lnTo>
              <a:lnTo>
                <a:pt x="3104711" y="32834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7AA58-1551-44EC-81A5-08F757760174}">
      <dsp:nvSpPr>
        <dsp:cNvPr id="0" name=""/>
        <dsp:cNvSpPr/>
      </dsp:nvSpPr>
      <dsp:spPr>
        <a:xfrm>
          <a:off x="6039256" y="2758698"/>
          <a:ext cx="91440" cy="328346"/>
        </a:xfrm>
        <a:custGeom>
          <a:avLst/>
          <a:gdLst/>
          <a:ahLst/>
          <a:cxnLst/>
          <a:rect l="0" t="0" r="0" b="0"/>
          <a:pathLst>
            <a:path>
              <a:moveTo>
                <a:pt x="45720" y="0"/>
              </a:moveTo>
              <a:lnTo>
                <a:pt x="45720" y="32834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442F2D-B7B8-4976-B00A-CCBA916E3633}">
      <dsp:nvSpPr>
        <dsp:cNvPr id="0" name=""/>
        <dsp:cNvSpPr/>
      </dsp:nvSpPr>
      <dsp:spPr>
        <a:xfrm>
          <a:off x="4360136" y="1713445"/>
          <a:ext cx="1724839" cy="328346"/>
        </a:xfrm>
        <a:custGeom>
          <a:avLst/>
          <a:gdLst/>
          <a:ahLst/>
          <a:cxnLst/>
          <a:rect l="0" t="0" r="0" b="0"/>
          <a:pathLst>
            <a:path>
              <a:moveTo>
                <a:pt x="0" y="0"/>
              </a:moveTo>
              <a:lnTo>
                <a:pt x="0" y="223758"/>
              </a:lnTo>
              <a:lnTo>
                <a:pt x="1724839" y="223758"/>
              </a:lnTo>
              <a:lnTo>
                <a:pt x="1724839" y="32834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9FD177-1C1D-4ED5-922A-E33C188411B4}">
      <dsp:nvSpPr>
        <dsp:cNvPr id="0" name=""/>
        <dsp:cNvSpPr/>
      </dsp:nvSpPr>
      <dsp:spPr>
        <a:xfrm>
          <a:off x="4659384" y="2758698"/>
          <a:ext cx="91440" cy="328346"/>
        </a:xfrm>
        <a:custGeom>
          <a:avLst/>
          <a:gdLst/>
          <a:ahLst/>
          <a:cxnLst/>
          <a:rect l="0" t="0" r="0" b="0"/>
          <a:pathLst>
            <a:path>
              <a:moveTo>
                <a:pt x="45720" y="0"/>
              </a:moveTo>
              <a:lnTo>
                <a:pt x="45720" y="32834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229D3C-B08C-45CF-B712-49CF6FE36519}">
      <dsp:nvSpPr>
        <dsp:cNvPr id="0" name=""/>
        <dsp:cNvSpPr/>
      </dsp:nvSpPr>
      <dsp:spPr>
        <a:xfrm>
          <a:off x="4360136" y="1713445"/>
          <a:ext cx="344967" cy="328346"/>
        </a:xfrm>
        <a:custGeom>
          <a:avLst/>
          <a:gdLst/>
          <a:ahLst/>
          <a:cxnLst/>
          <a:rect l="0" t="0" r="0" b="0"/>
          <a:pathLst>
            <a:path>
              <a:moveTo>
                <a:pt x="0" y="0"/>
              </a:moveTo>
              <a:lnTo>
                <a:pt x="0" y="223758"/>
              </a:lnTo>
              <a:lnTo>
                <a:pt x="344967" y="223758"/>
              </a:lnTo>
              <a:lnTo>
                <a:pt x="344967" y="32834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39B2F3-23BC-4B30-9C92-FCDD92B877E1}">
      <dsp:nvSpPr>
        <dsp:cNvPr id="0" name=""/>
        <dsp:cNvSpPr/>
      </dsp:nvSpPr>
      <dsp:spPr>
        <a:xfrm>
          <a:off x="3279512" y="2758698"/>
          <a:ext cx="91440" cy="328346"/>
        </a:xfrm>
        <a:custGeom>
          <a:avLst/>
          <a:gdLst/>
          <a:ahLst/>
          <a:cxnLst/>
          <a:rect l="0" t="0" r="0" b="0"/>
          <a:pathLst>
            <a:path>
              <a:moveTo>
                <a:pt x="45720" y="0"/>
              </a:moveTo>
              <a:lnTo>
                <a:pt x="45720" y="32834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D8EC3-0A62-4064-85B2-4DAB02D8B286}">
      <dsp:nvSpPr>
        <dsp:cNvPr id="0" name=""/>
        <dsp:cNvSpPr/>
      </dsp:nvSpPr>
      <dsp:spPr>
        <a:xfrm>
          <a:off x="3325232" y="1713445"/>
          <a:ext cx="1034903" cy="328346"/>
        </a:xfrm>
        <a:custGeom>
          <a:avLst/>
          <a:gdLst/>
          <a:ahLst/>
          <a:cxnLst/>
          <a:rect l="0" t="0" r="0" b="0"/>
          <a:pathLst>
            <a:path>
              <a:moveTo>
                <a:pt x="1034903" y="0"/>
              </a:moveTo>
              <a:lnTo>
                <a:pt x="1034903" y="223758"/>
              </a:lnTo>
              <a:lnTo>
                <a:pt x="0" y="223758"/>
              </a:lnTo>
              <a:lnTo>
                <a:pt x="0" y="32834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DA6BE-7865-4ECE-9760-FAB40FC84A42}">
      <dsp:nvSpPr>
        <dsp:cNvPr id="0" name=""/>
        <dsp:cNvSpPr/>
      </dsp:nvSpPr>
      <dsp:spPr>
        <a:xfrm>
          <a:off x="1255424" y="2758698"/>
          <a:ext cx="689935" cy="328346"/>
        </a:xfrm>
        <a:custGeom>
          <a:avLst/>
          <a:gdLst/>
          <a:ahLst/>
          <a:cxnLst/>
          <a:rect l="0" t="0" r="0" b="0"/>
          <a:pathLst>
            <a:path>
              <a:moveTo>
                <a:pt x="0" y="0"/>
              </a:moveTo>
              <a:lnTo>
                <a:pt x="0" y="223758"/>
              </a:lnTo>
              <a:lnTo>
                <a:pt x="689935" y="223758"/>
              </a:lnTo>
              <a:lnTo>
                <a:pt x="689935" y="32834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398685-FA84-4D5A-BF43-5A02A8CD4A7D}">
      <dsp:nvSpPr>
        <dsp:cNvPr id="0" name=""/>
        <dsp:cNvSpPr/>
      </dsp:nvSpPr>
      <dsp:spPr>
        <a:xfrm>
          <a:off x="565488" y="2758698"/>
          <a:ext cx="689935" cy="328346"/>
        </a:xfrm>
        <a:custGeom>
          <a:avLst/>
          <a:gdLst/>
          <a:ahLst/>
          <a:cxnLst/>
          <a:rect l="0" t="0" r="0" b="0"/>
          <a:pathLst>
            <a:path>
              <a:moveTo>
                <a:pt x="689935" y="0"/>
              </a:moveTo>
              <a:lnTo>
                <a:pt x="689935" y="223758"/>
              </a:lnTo>
              <a:lnTo>
                <a:pt x="0" y="223758"/>
              </a:lnTo>
              <a:lnTo>
                <a:pt x="0" y="32834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DED2B7-5ECE-4CCE-BB3B-D2AB9FAA8D07}">
      <dsp:nvSpPr>
        <dsp:cNvPr id="0" name=""/>
        <dsp:cNvSpPr/>
      </dsp:nvSpPr>
      <dsp:spPr>
        <a:xfrm>
          <a:off x="1255424" y="1713445"/>
          <a:ext cx="3104711" cy="328346"/>
        </a:xfrm>
        <a:custGeom>
          <a:avLst/>
          <a:gdLst/>
          <a:ahLst/>
          <a:cxnLst/>
          <a:rect l="0" t="0" r="0" b="0"/>
          <a:pathLst>
            <a:path>
              <a:moveTo>
                <a:pt x="3104711" y="0"/>
              </a:moveTo>
              <a:lnTo>
                <a:pt x="3104711" y="223758"/>
              </a:lnTo>
              <a:lnTo>
                <a:pt x="0" y="223758"/>
              </a:lnTo>
              <a:lnTo>
                <a:pt x="0" y="32834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76D6AD-5086-4BB3-B7DE-6B8B745B01A0}">
      <dsp:nvSpPr>
        <dsp:cNvPr id="0" name=""/>
        <dsp:cNvSpPr/>
      </dsp:nvSpPr>
      <dsp:spPr>
        <a:xfrm>
          <a:off x="3795643" y="996539"/>
          <a:ext cx="1128986" cy="7169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0E6D16-87C9-4C7E-9FFD-B2D2AC664E09}">
      <dsp:nvSpPr>
        <dsp:cNvPr id="0" name=""/>
        <dsp:cNvSpPr/>
      </dsp:nvSpPr>
      <dsp:spPr>
        <a:xfrm>
          <a:off x="3921086" y="1115709"/>
          <a:ext cx="1128986" cy="7169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Goudy Old Style"/>
            </a:rPr>
            <a:t>Dashboard</a:t>
          </a:r>
          <a:endParaRPr lang="en-US" sz="1200" b="1" kern="1200" dirty="0"/>
        </a:p>
      </dsp:txBody>
      <dsp:txXfrm>
        <a:off x="3942083" y="1136706"/>
        <a:ext cx="1086992" cy="674912"/>
      </dsp:txXfrm>
    </dsp:sp>
    <dsp:sp modelId="{C83870C9-3301-4946-B713-F3A55669A968}">
      <dsp:nvSpPr>
        <dsp:cNvPr id="0" name=""/>
        <dsp:cNvSpPr/>
      </dsp:nvSpPr>
      <dsp:spPr>
        <a:xfrm>
          <a:off x="690931" y="2041792"/>
          <a:ext cx="1128986" cy="7169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B5B1E2-BA62-46AA-B778-ECD540CD0E33}">
      <dsp:nvSpPr>
        <dsp:cNvPr id="0" name=""/>
        <dsp:cNvSpPr/>
      </dsp:nvSpPr>
      <dsp:spPr>
        <a:xfrm>
          <a:off x="816374" y="2160962"/>
          <a:ext cx="1128986" cy="7169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Goudy Old Style"/>
            </a:rPr>
            <a:t>Student Details </a:t>
          </a:r>
          <a:endParaRPr lang="en-US" sz="1200" b="1" kern="1200" dirty="0"/>
        </a:p>
      </dsp:txBody>
      <dsp:txXfrm>
        <a:off x="837371" y="2181959"/>
        <a:ext cx="1086992" cy="674912"/>
      </dsp:txXfrm>
    </dsp:sp>
    <dsp:sp modelId="{9FBC6026-7C3E-4CE6-BB8F-4E389BEBCA3C}">
      <dsp:nvSpPr>
        <dsp:cNvPr id="0" name=""/>
        <dsp:cNvSpPr/>
      </dsp:nvSpPr>
      <dsp:spPr>
        <a:xfrm>
          <a:off x="995" y="3087045"/>
          <a:ext cx="1128986" cy="7169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570DC6-9DE3-4E9E-9F72-B18EA267BCDE}">
      <dsp:nvSpPr>
        <dsp:cNvPr id="0" name=""/>
        <dsp:cNvSpPr/>
      </dsp:nvSpPr>
      <dsp:spPr>
        <a:xfrm>
          <a:off x="126438" y="3206215"/>
          <a:ext cx="1128986" cy="7169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Goudy Old Style"/>
              <a:cs typeface="Arial"/>
            </a:rPr>
            <a:t>Student Information</a:t>
          </a:r>
        </a:p>
      </dsp:txBody>
      <dsp:txXfrm>
        <a:off x="147435" y="3227212"/>
        <a:ext cx="1086992" cy="674912"/>
      </dsp:txXfrm>
    </dsp:sp>
    <dsp:sp modelId="{FF24F25C-E0A2-482C-B59F-9BCEF6E89D44}">
      <dsp:nvSpPr>
        <dsp:cNvPr id="0" name=""/>
        <dsp:cNvSpPr/>
      </dsp:nvSpPr>
      <dsp:spPr>
        <a:xfrm>
          <a:off x="1380867" y="3087045"/>
          <a:ext cx="1128986" cy="7169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F34C81-F46C-4488-8088-75B4073333C7}">
      <dsp:nvSpPr>
        <dsp:cNvPr id="0" name=""/>
        <dsp:cNvSpPr/>
      </dsp:nvSpPr>
      <dsp:spPr>
        <a:xfrm>
          <a:off x="1506310" y="3206215"/>
          <a:ext cx="1128986" cy="7169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Goudy Old Style"/>
              <a:cs typeface="Arial"/>
            </a:rPr>
            <a:t>Student Records</a:t>
          </a:r>
        </a:p>
      </dsp:txBody>
      <dsp:txXfrm>
        <a:off x="1527307" y="3227212"/>
        <a:ext cx="1086992" cy="674912"/>
      </dsp:txXfrm>
    </dsp:sp>
    <dsp:sp modelId="{3DB57B1C-5D70-40DE-9A82-917B370245D6}">
      <dsp:nvSpPr>
        <dsp:cNvPr id="0" name=""/>
        <dsp:cNvSpPr/>
      </dsp:nvSpPr>
      <dsp:spPr>
        <a:xfrm>
          <a:off x="2760739" y="2041792"/>
          <a:ext cx="1128986" cy="7169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2CC598-C99E-4267-8C46-F405162CA5A4}">
      <dsp:nvSpPr>
        <dsp:cNvPr id="0" name=""/>
        <dsp:cNvSpPr/>
      </dsp:nvSpPr>
      <dsp:spPr>
        <a:xfrm>
          <a:off x="2886182" y="2160962"/>
          <a:ext cx="1128986" cy="7169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Goudy Old Style"/>
              <a:cs typeface="Arial"/>
            </a:rPr>
            <a:t>Face Recognition</a:t>
          </a:r>
        </a:p>
      </dsp:txBody>
      <dsp:txXfrm>
        <a:off x="2907179" y="2181959"/>
        <a:ext cx="1086992" cy="674912"/>
      </dsp:txXfrm>
    </dsp:sp>
    <dsp:sp modelId="{3B630279-8070-4145-98F2-3DD3409A1C6A}">
      <dsp:nvSpPr>
        <dsp:cNvPr id="0" name=""/>
        <dsp:cNvSpPr/>
      </dsp:nvSpPr>
      <dsp:spPr>
        <a:xfrm>
          <a:off x="2760739" y="3087045"/>
          <a:ext cx="1128986" cy="7169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B5E2EE-B3CF-49D2-A8C8-5971BAB91CFE}">
      <dsp:nvSpPr>
        <dsp:cNvPr id="0" name=""/>
        <dsp:cNvSpPr/>
      </dsp:nvSpPr>
      <dsp:spPr>
        <a:xfrm>
          <a:off x="2886182" y="3206215"/>
          <a:ext cx="1128986" cy="7169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Goudy Old Style"/>
              <a:cs typeface="Arial"/>
            </a:rPr>
            <a:t>Camera Opens &amp; Marks Attendance</a:t>
          </a:r>
        </a:p>
      </dsp:txBody>
      <dsp:txXfrm>
        <a:off x="2907179" y="3227212"/>
        <a:ext cx="1086992" cy="674912"/>
      </dsp:txXfrm>
    </dsp:sp>
    <dsp:sp modelId="{8847B123-518C-4194-B480-661C1616807B}">
      <dsp:nvSpPr>
        <dsp:cNvPr id="0" name=""/>
        <dsp:cNvSpPr/>
      </dsp:nvSpPr>
      <dsp:spPr>
        <a:xfrm>
          <a:off x="4140611" y="2041792"/>
          <a:ext cx="1128986" cy="7169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A4B7F2-D5AC-4B31-8D8D-AA372932053B}">
      <dsp:nvSpPr>
        <dsp:cNvPr id="0" name=""/>
        <dsp:cNvSpPr/>
      </dsp:nvSpPr>
      <dsp:spPr>
        <a:xfrm>
          <a:off x="4266054" y="2160962"/>
          <a:ext cx="1128986" cy="7169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Goudy Old Style"/>
            </a:rPr>
            <a:t>Attendance</a:t>
          </a:r>
          <a:endParaRPr lang="en-US" sz="1200" b="1" kern="1200" dirty="0"/>
        </a:p>
      </dsp:txBody>
      <dsp:txXfrm>
        <a:off x="4287051" y="2181959"/>
        <a:ext cx="1086992" cy="674912"/>
      </dsp:txXfrm>
    </dsp:sp>
    <dsp:sp modelId="{4FA5FDA1-7948-4652-A479-0D6C27330636}">
      <dsp:nvSpPr>
        <dsp:cNvPr id="0" name=""/>
        <dsp:cNvSpPr/>
      </dsp:nvSpPr>
      <dsp:spPr>
        <a:xfrm>
          <a:off x="4140611" y="3087045"/>
          <a:ext cx="1128986" cy="7169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2A887-894A-4DED-A9A1-C55C3469C35C}">
      <dsp:nvSpPr>
        <dsp:cNvPr id="0" name=""/>
        <dsp:cNvSpPr/>
      </dsp:nvSpPr>
      <dsp:spPr>
        <a:xfrm>
          <a:off x="4266054" y="3206215"/>
          <a:ext cx="1128986" cy="7169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Goudy Old Style"/>
            </a:rPr>
            <a:t>Attendance Record</a:t>
          </a:r>
        </a:p>
      </dsp:txBody>
      <dsp:txXfrm>
        <a:off x="4287051" y="3227212"/>
        <a:ext cx="1086992" cy="674912"/>
      </dsp:txXfrm>
    </dsp:sp>
    <dsp:sp modelId="{F94B6D40-741A-4020-A9F3-2D65400C6CD2}">
      <dsp:nvSpPr>
        <dsp:cNvPr id="0" name=""/>
        <dsp:cNvSpPr/>
      </dsp:nvSpPr>
      <dsp:spPr>
        <a:xfrm>
          <a:off x="5520483" y="2041792"/>
          <a:ext cx="1128986" cy="7169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2EFE7D-ED5F-4287-A170-02013FD103E2}">
      <dsp:nvSpPr>
        <dsp:cNvPr id="0" name=""/>
        <dsp:cNvSpPr/>
      </dsp:nvSpPr>
      <dsp:spPr>
        <a:xfrm>
          <a:off x="5645926" y="2160962"/>
          <a:ext cx="1128986" cy="7169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Goudy Old Style"/>
            </a:rPr>
            <a:t>Train Data</a:t>
          </a:r>
          <a:endParaRPr lang="en-US" sz="1200" b="1" kern="1200" dirty="0"/>
        </a:p>
      </dsp:txBody>
      <dsp:txXfrm>
        <a:off x="5666923" y="2181959"/>
        <a:ext cx="1086992" cy="674912"/>
      </dsp:txXfrm>
    </dsp:sp>
    <dsp:sp modelId="{34E330BF-4430-4CC2-A487-FFA90F390F1B}">
      <dsp:nvSpPr>
        <dsp:cNvPr id="0" name=""/>
        <dsp:cNvSpPr/>
      </dsp:nvSpPr>
      <dsp:spPr>
        <a:xfrm>
          <a:off x="5520483" y="3087045"/>
          <a:ext cx="1128986" cy="7169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4122A2-C0C1-4CE8-8F8F-38C047CBCD52}">
      <dsp:nvSpPr>
        <dsp:cNvPr id="0" name=""/>
        <dsp:cNvSpPr/>
      </dsp:nvSpPr>
      <dsp:spPr>
        <a:xfrm>
          <a:off x="5645926" y="3206215"/>
          <a:ext cx="1128986" cy="7169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Goudy Old Style"/>
            </a:rPr>
            <a:t>Model Building</a:t>
          </a:r>
        </a:p>
      </dsp:txBody>
      <dsp:txXfrm>
        <a:off x="5666923" y="3227212"/>
        <a:ext cx="1086992" cy="674912"/>
      </dsp:txXfrm>
    </dsp:sp>
    <dsp:sp modelId="{E3CA1568-2C4B-4554-BCCE-8622B0BB838F}">
      <dsp:nvSpPr>
        <dsp:cNvPr id="0" name=""/>
        <dsp:cNvSpPr/>
      </dsp:nvSpPr>
      <dsp:spPr>
        <a:xfrm>
          <a:off x="6900355" y="2041792"/>
          <a:ext cx="1128986" cy="7169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A6E7C0-80C2-4719-979C-081F8361257C}">
      <dsp:nvSpPr>
        <dsp:cNvPr id="0" name=""/>
        <dsp:cNvSpPr/>
      </dsp:nvSpPr>
      <dsp:spPr>
        <a:xfrm>
          <a:off x="7025798" y="2160962"/>
          <a:ext cx="1128986" cy="7169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Goudy Old Style"/>
            </a:rPr>
            <a:t>Photos</a:t>
          </a:r>
          <a:endParaRPr lang="en-US" sz="1200" b="1" kern="1200" dirty="0"/>
        </a:p>
      </dsp:txBody>
      <dsp:txXfrm>
        <a:off x="7046795" y="2181959"/>
        <a:ext cx="1086992" cy="674912"/>
      </dsp:txXfrm>
    </dsp:sp>
    <dsp:sp modelId="{6D1ABBBA-3883-4C59-BEF0-6C3CF879E723}">
      <dsp:nvSpPr>
        <dsp:cNvPr id="0" name=""/>
        <dsp:cNvSpPr/>
      </dsp:nvSpPr>
      <dsp:spPr>
        <a:xfrm>
          <a:off x="6900355" y="3087045"/>
          <a:ext cx="1128986" cy="7169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496AA1-9AD5-4D98-AC10-7A37A74BF7DF}">
      <dsp:nvSpPr>
        <dsp:cNvPr id="0" name=""/>
        <dsp:cNvSpPr/>
      </dsp:nvSpPr>
      <dsp:spPr>
        <a:xfrm>
          <a:off x="7025798" y="3206215"/>
          <a:ext cx="1128986" cy="7169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Goudy Old Style"/>
            </a:rPr>
            <a:t>Photos Database</a:t>
          </a:r>
        </a:p>
      </dsp:txBody>
      <dsp:txXfrm>
        <a:off x="7046795" y="3227212"/>
        <a:ext cx="1086992" cy="6749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6/6/2023</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6/6/2023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B4569-3B6E-468D-B981-DA515F47BCE4}" type="slidenum">
              <a:rPr lang="en-US" smtClean="0"/>
              <a:t>1</a:t>
            </a:fld>
            <a:endParaRPr lang="en-US"/>
          </a:p>
        </p:txBody>
      </p:sp>
    </p:spTree>
    <p:extLst>
      <p:ext uri="{BB962C8B-B14F-4D97-AF65-F5344CB8AC3E}">
        <p14:creationId xmlns:p14="http://schemas.microsoft.com/office/powerpoint/2010/main" val="340656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6/6/2023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93654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4138832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09287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540131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4003139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947685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737345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61317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7518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952008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912572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367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363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3720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800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8098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0002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008460-8B2F-4AAA-A4E2-10730069204C}" type="datetimeFigureOut">
              <a:rPr lang="en-US" smtClean="0"/>
              <a:pPr/>
              <a:t>6/6/2023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46259B-8396-46CD-AD42-FDEDA89DA278}" type="slidenum">
              <a:rPr lang="en-US" smtClean="0"/>
              <a:pPr/>
              <a:t>‹#›</a:t>
            </a:fld>
            <a:endParaRPr lang="en-US"/>
          </a:p>
        </p:txBody>
      </p:sp>
    </p:spTree>
    <p:extLst>
      <p:ext uri="{BB962C8B-B14F-4D97-AF65-F5344CB8AC3E}">
        <p14:creationId xmlns:p14="http://schemas.microsoft.com/office/powerpoint/2010/main" val="69652458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Haar-like_featur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ED209B0-DC80-D230-5962-E2ACE5881CEE}"/>
              </a:ext>
            </a:extLst>
          </p:cNvPr>
          <p:cNvPicPr>
            <a:picLocks noChangeAspect="1"/>
          </p:cNvPicPr>
          <p:nvPr/>
        </p:nvPicPr>
        <p:blipFill>
          <a:blip r:embed="rId3"/>
          <a:stretch>
            <a:fillRect/>
          </a:stretch>
        </p:blipFill>
        <p:spPr>
          <a:xfrm>
            <a:off x="5033962" y="943694"/>
            <a:ext cx="2124075" cy="21526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9990B63D-DDD1-3603-FDFB-9F7E179D672D}"/>
              </a:ext>
            </a:extLst>
          </p:cNvPr>
          <p:cNvSpPr txBox="1"/>
          <p:nvPr/>
        </p:nvSpPr>
        <p:spPr>
          <a:xfrm>
            <a:off x="3071512" y="272345"/>
            <a:ext cx="60438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latin typeface="Calibri"/>
                <a:ea typeface="Calibri"/>
                <a:cs typeface="Calibri"/>
              </a:rPr>
              <a:t>RAJASTHAN TECHNICAL UNIVERSITY, KOTA</a:t>
            </a:r>
          </a:p>
        </p:txBody>
      </p:sp>
      <p:sp>
        <p:nvSpPr>
          <p:cNvPr id="6" name="TextBox 5">
            <a:extLst>
              <a:ext uri="{FF2B5EF4-FFF2-40B4-BE49-F238E27FC236}">
                <a16:creationId xmlns:a16="http://schemas.microsoft.com/office/drawing/2014/main" id="{6F620C9A-50FF-E790-9E85-7912D3241DA7}"/>
              </a:ext>
            </a:extLst>
          </p:cNvPr>
          <p:cNvSpPr txBox="1"/>
          <p:nvPr/>
        </p:nvSpPr>
        <p:spPr>
          <a:xfrm>
            <a:off x="1704240" y="3166688"/>
            <a:ext cx="8810996" cy="14200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000" dirty="0">
                <a:latin typeface="Calibri"/>
                <a:ea typeface="Calibri"/>
                <a:cs typeface="Calibri"/>
              </a:rPr>
              <a:t>DEPARTMENT OF COMPUTER SCIENCE AND ENGINEERING</a:t>
            </a:r>
            <a:endParaRPr lang="en-US" dirty="0">
              <a:latin typeface="Rockwell" panose="02060603020205020403"/>
              <a:ea typeface="Calibri"/>
              <a:cs typeface="Calibri"/>
            </a:endParaRPr>
          </a:p>
          <a:p>
            <a:pPr algn="ctr"/>
            <a:r>
              <a:rPr lang="en-US" sz="2400" b="1" dirty="0">
                <a:latin typeface="Calibri"/>
                <a:ea typeface="Calibri"/>
                <a:cs typeface="Calibri"/>
              </a:rPr>
              <a:t>Major Project</a:t>
            </a:r>
            <a:endParaRPr lang="en-US" b="1" dirty="0">
              <a:latin typeface="Rockwell" panose="02060603020205020403"/>
              <a:ea typeface="Calibri"/>
              <a:cs typeface="Calibri"/>
            </a:endParaRPr>
          </a:p>
          <a:p>
            <a:pPr algn="ctr">
              <a:lnSpc>
                <a:spcPct val="150000"/>
              </a:lnSpc>
            </a:pPr>
            <a:r>
              <a:rPr lang="en-US" sz="2400" b="1" dirty="0">
                <a:latin typeface="Calibri"/>
                <a:cs typeface="Calibri"/>
              </a:rPr>
              <a:t>Topic - Facial Recognition Enabled Attendance Record System</a:t>
            </a:r>
          </a:p>
        </p:txBody>
      </p:sp>
      <p:sp>
        <p:nvSpPr>
          <p:cNvPr id="8" name="TextBox 7">
            <a:extLst>
              <a:ext uri="{FF2B5EF4-FFF2-40B4-BE49-F238E27FC236}">
                <a16:creationId xmlns:a16="http://schemas.microsoft.com/office/drawing/2014/main" id="{0E994426-FA35-48AE-426F-DC85AA62CC7F}"/>
              </a:ext>
            </a:extLst>
          </p:cNvPr>
          <p:cNvSpPr txBox="1"/>
          <p:nvPr/>
        </p:nvSpPr>
        <p:spPr>
          <a:xfrm>
            <a:off x="8053267" y="4765119"/>
            <a:ext cx="413873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000" b="1" dirty="0">
                <a:latin typeface="Calibri"/>
                <a:ea typeface="Calibri"/>
                <a:cs typeface="Calibri"/>
              </a:rPr>
              <a:t>Mentored by :- Ms. Gowri Choudhary</a:t>
            </a:r>
            <a:endParaRPr lang="en-US" dirty="0"/>
          </a:p>
          <a:p>
            <a:pPr algn="r"/>
            <a:r>
              <a:rPr lang="en-US" sz="2000" b="1" dirty="0">
                <a:latin typeface="Calibri"/>
                <a:ea typeface="Calibri"/>
                <a:cs typeface="Calibri"/>
              </a:rPr>
              <a:t>                                       Asst. Professor</a:t>
            </a:r>
          </a:p>
          <a:p>
            <a:pPr algn="r"/>
            <a:r>
              <a:rPr lang="en-US" sz="2000" b="1" dirty="0">
                <a:latin typeface="Calibri"/>
                <a:ea typeface="Calibri"/>
                <a:cs typeface="Calibri"/>
              </a:rPr>
              <a:t>                            </a:t>
            </a:r>
            <a:r>
              <a:rPr lang="en-US" sz="2000" dirty="0">
                <a:latin typeface="Calibri"/>
                <a:ea typeface="Calibri"/>
                <a:cs typeface="Calibri"/>
              </a:rPr>
              <a:t>DEPARTMENT OF COMPUTER SCIENCE AND ENGINEERING</a:t>
            </a:r>
            <a:endParaRPr lang="en-US" sz="2000" dirty="0">
              <a:ea typeface="+mn-lt"/>
              <a:cs typeface="+mn-lt"/>
            </a:endParaRPr>
          </a:p>
          <a:p>
            <a:pPr algn="r"/>
            <a:endParaRPr lang="en-US" sz="2000" b="1" dirty="0">
              <a:latin typeface="Calibri"/>
              <a:ea typeface="Calibri"/>
              <a:cs typeface="Calibri"/>
            </a:endParaRPr>
          </a:p>
          <a:p>
            <a:pPr algn="r"/>
            <a:r>
              <a:rPr lang="en-US" sz="2000" b="1" dirty="0">
                <a:latin typeface="Calibri"/>
                <a:ea typeface="Calibri"/>
                <a:cs typeface="Calibri"/>
              </a:rPr>
              <a:t>                             </a:t>
            </a:r>
          </a:p>
          <a:p>
            <a:pPr algn="r"/>
            <a:endParaRPr lang="en-US" sz="2000" b="1" dirty="0">
              <a:latin typeface="Calibri"/>
              <a:ea typeface="Calibri"/>
              <a:cs typeface="Calibri"/>
            </a:endParaRPr>
          </a:p>
        </p:txBody>
      </p:sp>
      <p:sp>
        <p:nvSpPr>
          <p:cNvPr id="2" name="TextBox 1">
            <a:extLst>
              <a:ext uri="{FF2B5EF4-FFF2-40B4-BE49-F238E27FC236}">
                <a16:creationId xmlns:a16="http://schemas.microsoft.com/office/drawing/2014/main" id="{56EE2905-6816-8CF2-CB81-EEC9B9171E05}"/>
              </a:ext>
            </a:extLst>
          </p:cNvPr>
          <p:cNvSpPr txBox="1"/>
          <p:nvPr/>
        </p:nvSpPr>
        <p:spPr>
          <a:xfrm>
            <a:off x="4133638" y="5226784"/>
            <a:ext cx="391962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Calibri"/>
                <a:ea typeface="Calibri"/>
                <a:cs typeface="Calibri"/>
              </a:rPr>
              <a:t>Name :- Sonu Kumar &amp; </a:t>
            </a:r>
            <a:r>
              <a:rPr lang="en-US" sz="2000" b="1" dirty="0" err="1">
                <a:latin typeface="Calibri"/>
                <a:ea typeface="Calibri"/>
                <a:cs typeface="Calibri"/>
              </a:rPr>
              <a:t>Sparsh</a:t>
            </a:r>
            <a:r>
              <a:rPr lang="en-US" sz="2000" b="1" dirty="0">
                <a:latin typeface="Calibri"/>
                <a:ea typeface="Calibri"/>
                <a:cs typeface="Calibri"/>
              </a:rPr>
              <a:t> Jain</a:t>
            </a:r>
          </a:p>
          <a:p>
            <a:pPr algn="ctr"/>
            <a:r>
              <a:rPr lang="en-US" sz="2000" b="1" dirty="0">
                <a:latin typeface="Calibri"/>
                <a:ea typeface="Calibri"/>
                <a:cs typeface="Calibri"/>
              </a:rPr>
              <a:t>College Roll No. - </a:t>
            </a:r>
            <a:r>
              <a:rPr lang="en-US" sz="2000" dirty="0">
                <a:latin typeface="Calibri"/>
                <a:ea typeface="Calibri"/>
                <a:cs typeface="Calibri"/>
              </a:rPr>
              <a:t>19/530 &amp;</a:t>
            </a:r>
            <a:r>
              <a:rPr lang="en-US" sz="2000" b="1" dirty="0">
                <a:latin typeface="Calibri"/>
                <a:ea typeface="Calibri"/>
                <a:cs typeface="Calibri"/>
              </a:rPr>
              <a:t> </a:t>
            </a:r>
            <a:r>
              <a:rPr lang="en-US" sz="2000" dirty="0">
                <a:latin typeface="Calibri"/>
                <a:ea typeface="Calibri"/>
                <a:cs typeface="Calibri"/>
              </a:rPr>
              <a:t>19/531</a:t>
            </a:r>
          </a:p>
          <a:p>
            <a:pPr algn="ctr"/>
            <a:r>
              <a:rPr lang="en-US" sz="2000" b="1" dirty="0">
                <a:latin typeface="Calibri"/>
                <a:ea typeface="Calibri"/>
                <a:cs typeface="Calibri"/>
              </a:rPr>
              <a:t>Batch :- </a:t>
            </a:r>
            <a:r>
              <a:rPr lang="en-US" sz="2000" dirty="0">
                <a:latin typeface="Calibri"/>
                <a:ea typeface="Calibri"/>
                <a:cs typeface="Calibri"/>
              </a:rPr>
              <a:t>8CSE4</a:t>
            </a:r>
          </a:p>
          <a:p>
            <a:pPr algn="ctr"/>
            <a:r>
              <a:rPr lang="en-US" sz="2000" dirty="0">
                <a:latin typeface="Calibri"/>
                <a:ea typeface="Calibri"/>
                <a:cs typeface="Calibri"/>
              </a:rPr>
              <a:t>Final Year</a:t>
            </a:r>
            <a:endParaRPr lang="en-US" sz="2000" b="1" dirty="0">
              <a:latin typeface="Calibri"/>
              <a:ea typeface="Calibri"/>
              <a:cs typeface="Calibri"/>
            </a:endParaRPr>
          </a:p>
          <a:p>
            <a:pPr algn="ctr"/>
            <a:r>
              <a:rPr lang="en-US" sz="2000" dirty="0">
                <a:latin typeface="Calibri"/>
                <a:ea typeface="Calibri"/>
                <a:cs typeface="Calibri"/>
              </a:rPr>
              <a:t>VIII SEM</a:t>
            </a:r>
          </a:p>
        </p:txBody>
      </p:sp>
      <p:sp>
        <p:nvSpPr>
          <p:cNvPr id="3" name="TextBox 2">
            <a:extLst>
              <a:ext uri="{FF2B5EF4-FFF2-40B4-BE49-F238E27FC236}">
                <a16:creationId xmlns:a16="http://schemas.microsoft.com/office/drawing/2014/main" id="{BD52C382-FE87-E70C-B422-590BD09F6A4C}"/>
              </a:ext>
            </a:extLst>
          </p:cNvPr>
          <p:cNvSpPr txBox="1"/>
          <p:nvPr/>
        </p:nvSpPr>
        <p:spPr>
          <a:xfrm>
            <a:off x="149251" y="4765119"/>
            <a:ext cx="385642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ea typeface="Calibri"/>
                <a:cs typeface="Calibri"/>
              </a:rPr>
              <a:t>Presented to :- Dr. C.P. Gupta</a:t>
            </a:r>
            <a:endParaRPr lang="en-US" dirty="0"/>
          </a:p>
          <a:p>
            <a:r>
              <a:rPr lang="en-US" sz="2000" b="1" dirty="0">
                <a:latin typeface="Calibri"/>
                <a:ea typeface="Calibri"/>
                <a:cs typeface="Calibri"/>
              </a:rPr>
              <a:t>Professor</a:t>
            </a:r>
          </a:p>
          <a:p>
            <a:r>
              <a:rPr lang="en-US" sz="2000" dirty="0">
                <a:latin typeface="Calibri"/>
                <a:ea typeface="Calibri"/>
                <a:cs typeface="Calibri"/>
              </a:rPr>
              <a:t>DEPARTMENT OF </a:t>
            </a:r>
          </a:p>
          <a:p>
            <a:r>
              <a:rPr lang="en-US" sz="2000" dirty="0">
                <a:latin typeface="Calibri"/>
                <a:ea typeface="Calibri"/>
                <a:cs typeface="Calibri"/>
              </a:rPr>
              <a:t>COMPUTER SCIENCE AND ENGINEERING</a:t>
            </a:r>
            <a:endParaRPr lang="en-US" sz="2000" dirty="0">
              <a:ea typeface="+mn-lt"/>
              <a:cs typeface="+mn-lt"/>
            </a:endParaRPr>
          </a:p>
          <a:p>
            <a:endParaRPr lang="en-US" sz="2000" b="1" dirty="0">
              <a:latin typeface="Calibri"/>
              <a:ea typeface="Calibri"/>
              <a:cs typeface="Calibri"/>
            </a:endParaRPr>
          </a:p>
          <a:p>
            <a:r>
              <a:rPr lang="en-US" sz="2000" b="1" dirty="0">
                <a:latin typeface="Calibri"/>
                <a:ea typeface="Calibri"/>
                <a:cs typeface="Calibri"/>
              </a:rPr>
              <a:t>                             </a:t>
            </a:r>
          </a:p>
          <a:p>
            <a:endParaRPr lang="en-US" sz="2000" b="1" dirty="0">
              <a:latin typeface="Calibri"/>
              <a:ea typeface="Calibri"/>
              <a:cs typeface="Calibri"/>
            </a:endParaRPr>
          </a:p>
        </p:txBody>
      </p:sp>
    </p:spTree>
    <p:extLst>
      <p:ext uri="{BB962C8B-B14F-4D97-AF65-F5344CB8AC3E}">
        <p14:creationId xmlns:p14="http://schemas.microsoft.com/office/powerpoint/2010/main" val="1065458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5A2265-80EF-4A1B-9965-281C0DDCAB76}"/>
              </a:ext>
            </a:extLst>
          </p:cNvPr>
          <p:cNvSpPr txBox="1"/>
          <p:nvPr/>
        </p:nvSpPr>
        <p:spPr>
          <a:xfrm>
            <a:off x="1454021" y="1203649"/>
            <a:ext cx="9302620" cy="1631216"/>
          </a:xfrm>
          <a:prstGeom prst="rect">
            <a:avLst/>
          </a:prstGeom>
          <a:noFill/>
        </p:spPr>
        <p:txBody>
          <a:bodyPr wrap="square" rtlCol="0">
            <a:spAutoFit/>
          </a:bodyPr>
          <a:lstStyle/>
          <a:p>
            <a:pPr lvl="1" algn="just"/>
            <a:r>
              <a:rPr lang="en-US" sz="2000" b="0" i="0" dirty="0">
                <a:solidFill>
                  <a:srgbClr val="292929"/>
                </a:solidFill>
                <a:effectLst/>
                <a:latin typeface="Corbel (Body)"/>
              </a:rPr>
              <a:t>So if the area in which it is found in the image, if there are enough signs, then the object can be considered found. So, for instance, it’s known that the upper cheeks and the nose are lighter than the human eye area.</a:t>
            </a:r>
            <a:endParaRPr lang="en-US" sz="2000" dirty="0">
              <a:solidFill>
                <a:srgbClr val="292929"/>
              </a:solidFill>
              <a:latin typeface="Corbel (Body)"/>
              <a:cs typeface="Calibri" panose="020F0502020204030204" pitchFamily="34" charset="0"/>
            </a:endParaRPr>
          </a:p>
          <a:p>
            <a:pPr lvl="1" algn="just"/>
            <a:endParaRPr lang="en-US" sz="2000" dirty="0">
              <a:latin typeface="Corbel (Body)"/>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8E938F3-E4FD-1262-A2D8-E4FF975A50D8}"/>
              </a:ext>
            </a:extLst>
          </p:cNvPr>
          <p:cNvSpPr txBox="1"/>
          <p:nvPr/>
        </p:nvSpPr>
        <p:spPr>
          <a:xfrm>
            <a:off x="2043405" y="365567"/>
            <a:ext cx="8633309" cy="523220"/>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latin typeface="Calibri"/>
                <a:cs typeface="Calibri"/>
              </a:rPr>
              <a:t>Types of </a:t>
            </a:r>
            <a:r>
              <a:rPr lang="en-US" sz="2800" b="1" dirty="0" err="1">
                <a:latin typeface="Calibri"/>
                <a:cs typeface="Calibri"/>
              </a:rPr>
              <a:t>Haar</a:t>
            </a:r>
            <a:r>
              <a:rPr lang="en-US" sz="2800" b="1" dirty="0">
                <a:latin typeface="Calibri"/>
                <a:cs typeface="Calibri"/>
              </a:rPr>
              <a:t> Features (</a:t>
            </a:r>
            <a:r>
              <a:rPr lang="en-US" sz="2800" b="1" dirty="0" err="1">
                <a:latin typeface="Calibri"/>
                <a:cs typeface="Calibri"/>
              </a:rPr>
              <a:t>Cont</a:t>
            </a:r>
            <a:r>
              <a:rPr lang="en-US" sz="2800" b="1" dirty="0">
                <a:latin typeface="Calibri"/>
                <a:cs typeface="Calibri"/>
              </a:rPr>
              <a:t>…)</a:t>
            </a:r>
          </a:p>
        </p:txBody>
      </p:sp>
      <p:pic>
        <p:nvPicPr>
          <p:cNvPr id="2050" name="Picture 2">
            <a:extLst>
              <a:ext uri="{FF2B5EF4-FFF2-40B4-BE49-F238E27FC236}">
                <a16:creationId xmlns:a16="http://schemas.microsoft.com/office/drawing/2014/main" id="{5F59120F-39D3-7D1C-CFB1-198E72AE8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210" y="2481402"/>
            <a:ext cx="5423503" cy="33160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2401FF2-9531-7FC5-2FB2-8715BD29DE23}"/>
              </a:ext>
            </a:extLst>
          </p:cNvPr>
          <p:cNvSpPr txBox="1"/>
          <p:nvPr/>
        </p:nvSpPr>
        <p:spPr>
          <a:xfrm>
            <a:off x="2043405" y="3396063"/>
            <a:ext cx="3577843" cy="1631216"/>
          </a:xfrm>
          <a:prstGeom prst="rect">
            <a:avLst/>
          </a:prstGeom>
          <a:noFill/>
        </p:spPr>
        <p:txBody>
          <a:bodyPr wrap="square" rtlCol="0">
            <a:spAutoFit/>
          </a:bodyPr>
          <a:lstStyle/>
          <a:p>
            <a:pPr algn="just"/>
            <a:r>
              <a:rPr lang="en-US" sz="2000" b="0" i="0" dirty="0">
                <a:solidFill>
                  <a:srgbClr val="292929"/>
                </a:solidFill>
                <a:effectLst/>
                <a:latin typeface="Corbel (Body)"/>
              </a:rPr>
              <a:t>Each </a:t>
            </a:r>
            <a:r>
              <a:rPr lang="en-US" sz="2000" b="1" i="0" dirty="0">
                <a:solidFill>
                  <a:srgbClr val="292929"/>
                </a:solidFill>
                <a:effectLst/>
                <a:latin typeface="Corbel (Body)"/>
              </a:rPr>
              <a:t>feature</a:t>
            </a:r>
            <a:r>
              <a:rPr lang="en-US" sz="2000" b="0" i="0" dirty="0">
                <a:solidFill>
                  <a:srgbClr val="292929"/>
                </a:solidFill>
                <a:effectLst/>
                <a:latin typeface="Corbel (Body)"/>
              </a:rPr>
              <a:t> is calculated by </a:t>
            </a:r>
            <a:r>
              <a:rPr lang="en-US" sz="2000" b="1" i="0" dirty="0">
                <a:solidFill>
                  <a:srgbClr val="292929"/>
                </a:solidFill>
                <a:effectLst/>
                <a:latin typeface="Corbel (Body)"/>
              </a:rPr>
              <a:t>subtracting</a:t>
            </a:r>
            <a:r>
              <a:rPr lang="en-US" sz="2000" b="0" i="0" dirty="0">
                <a:solidFill>
                  <a:srgbClr val="292929"/>
                </a:solidFill>
                <a:effectLst/>
                <a:latin typeface="Corbel (Body)"/>
              </a:rPr>
              <a:t> the sum of pixels under the </a:t>
            </a:r>
            <a:r>
              <a:rPr lang="en-US" sz="2000" b="1" i="0" dirty="0">
                <a:solidFill>
                  <a:srgbClr val="292929"/>
                </a:solidFill>
                <a:effectLst/>
                <a:latin typeface="Corbel (Body)"/>
              </a:rPr>
              <a:t>white rectangle</a:t>
            </a:r>
            <a:r>
              <a:rPr lang="en-US" sz="2000" b="0" i="0" dirty="0">
                <a:solidFill>
                  <a:srgbClr val="292929"/>
                </a:solidFill>
                <a:effectLst/>
                <a:latin typeface="Corbel (Body)"/>
              </a:rPr>
              <a:t> from the sum of pixels under the </a:t>
            </a:r>
            <a:r>
              <a:rPr lang="en-US" sz="2000" b="1" i="0" dirty="0">
                <a:solidFill>
                  <a:srgbClr val="292929"/>
                </a:solidFill>
                <a:effectLst/>
                <a:latin typeface="Corbel (Body)"/>
              </a:rPr>
              <a:t>black rectangle</a:t>
            </a:r>
            <a:r>
              <a:rPr lang="en-US" sz="2000" b="0" i="0" dirty="0">
                <a:solidFill>
                  <a:srgbClr val="292929"/>
                </a:solidFill>
                <a:effectLst/>
                <a:latin typeface="Corbel (Body)"/>
              </a:rPr>
              <a:t>.</a:t>
            </a:r>
            <a:endParaRPr lang="en-IN" sz="2000" dirty="0">
              <a:latin typeface="Corbel (Body)"/>
            </a:endParaRPr>
          </a:p>
        </p:txBody>
      </p:sp>
    </p:spTree>
    <p:extLst>
      <p:ext uri="{BB962C8B-B14F-4D97-AF65-F5344CB8AC3E}">
        <p14:creationId xmlns:p14="http://schemas.microsoft.com/office/powerpoint/2010/main" val="16035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E938F3-E4FD-1262-A2D8-E4FF975A50D8}"/>
              </a:ext>
            </a:extLst>
          </p:cNvPr>
          <p:cNvSpPr txBox="1"/>
          <p:nvPr/>
        </p:nvSpPr>
        <p:spPr>
          <a:xfrm>
            <a:off x="2043405" y="365567"/>
            <a:ext cx="8633309" cy="523220"/>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latin typeface="Calibri"/>
                <a:cs typeface="Calibri"/>
              </a:rPr>
              <a:t>About haarcascade_frontalface_default.xml </a:t>
            </a:r>
          </a:p>
        </p:txBody>
      </p:sp>
      <p:sp>
        <p:nvSpPr>
          <p:cNvPr id="5" name="Text Placeholder 8">
            <a:extLst>
              <a:ext uri="{FF2B5EF4-FFF2-40B4-BE49-F238E27FC236}">
                <a16:creationId xmlns:a16="http://schemas.microsoft.com/office/drawing/2014/main" id="{ED6CFCBD-97D6-2121-B15B-DA037EA9933D}"/>
              </a:ext>
            </a:extLst>
          </p:cNvPr>
          <p:cNvSpPr txBox="1">
            <a:spLocks/>
          </p:cNvSpPr>
          <p:nvPr/>
        </p:nvSpPr>
        <p:spPr>
          <a:xfrm>
            <a:off x="1344353" y="1404256"/>
            <a:ext cx="10018713" cy="4287417"/>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lgn="just">
              <a:buFont typeface="Wingdings" panose="05000000000000000000" pitchFamily="2" charset="2"/>
              <a:buChar char="ü"/>
            </a:pPr>
            <a:r>
              <a:rPr lang="en-IN" sz="2000" dirty="0">
                <a:latin typeface="Corbel (Body)"/>
              </a:rPr>
              <a:t>It is pre-trained module in OpenCV library.</a:t>
            </a:r>
            <a:endParaRPr lang="en-US" sz="2000" dirty="0">
              <a:latin typeface="Corbel (Body)"/>
            </a:endParaRPr>
          </a:p>
          <a:p>
            <a:pPr marL="342900" indent="-342900" algn="just">
              <a:buFont typeface="Wingdings" panose="05000000000000000000" pitchFamily="2" charset="2"/>
              <a:buChar char="ü"/>
            </a:pPr>
            <a:r>
              <a:rPr lang="en-US" sz="2000" b="0" i="0" dirty="0">
                <a:effectLst/>
                <a:latin typeface="Corbel (Body)"/>
              </a:rPr>
              <a:t>The “</a:t>
            </a:r>
            <a:r>
              <a:rPr lang="en-US" sz="2000" b="0" i="0" dirty="0" err="1">
                <a:effectLst/>
                <a:latin typeface="Corbel (Body)"/>
              </a:rPr>
              <a:t>haarcascade</a:t>
            </a:r>
            <a:r>
              <a:rPr lang="en-US" sz="2000" b="0" i="0" dirty="0">
                <a:effectLst/>
                <a:latin typeface="Corbel (Body)"/>
              </a:rPr>
              <a:t>” refers to the </a:t>
            </a:r>
            <a:r>
              <a:rPr lang="en-US" sz="2000" b="0" i="0" dirty="0" err="1">
                <a:effectLst/>
                <a:latin typeface="Corbel (Body)"/>
              </a:rPr>
              <a:t>Haar</a:t>
            </a:r>
            <a:r>
              <a:rPr lang="en-US" sz="2000" b="0" i="0" dirty="0">
                <a:effectLst/>
                <a:latin typeface="Corbel (Body)"/>
              </a:rPr>
              <a:t>-like features used for object detection. </a:t>
            </a:r>
            <a:endParaRPr lang="en-US" sz="2000" dirty="0">
              <a:latin typeface="Corbel (Body)"/>
            </a:endParaRPr>
          </a:p>
          <a:p>
            <a:pPr marL="342900" indent="-342900" algn="just">
              <a:buFont typeface="Wingdings" panose="05000000000000000000" pitchFamily="2" charset="2"/>
              <a:buChar char="ü"/>
            </a:pPr>
            <a:r>
              <a:rPr lang="en-US" sz="2000" b="0" i="0" dirty="0" err="1">
                <a:effectLst/>
                <a:latin typeface="Corbel (Body)"/>
              </a:rPr>
              <a:t>Haar</a:t>
            </a:r>
            <a:r>
              <a:rPr lang="en-US" sz="2000" b="0" i="0" dirty="0">
                <a:effectLst/>
                <a:latin typeface="Corbel (Body)"/>
              </a:rPr>
              <a:t>-like features are simple rectangular features that are calculated based on the differences in intensity between adjacent rectangular regions in an image. </a:t>
            </a:r>
          </a:p>
          <a:p>
            <a:pPr marL="342900" indent="-342900" algn="just">
              <a:buFont typeface="Wingdings" panose="05000000000000000000" pitchFamily="2" charset="2"/>
              <a:buChar char="ü"/>
            </a:pPr>
            <a:r>
              <a:rPr lang="en-US" sz="2000" b="0" i="0" dirty="0">
                <a:effectLst/>
                <a:latin typeface="Corbel (Body)"/>
              </a:rPr>
              <a:t>The "</a:t>
            </a:r>
            <a:r>
              <a:rPr lang="en-US" sz="2000" b="0" i="0" dirty="0" err="1">
                <a:effectLst/>
                <a:latin typeface="Corbel (Body)"/>
              </a:rPr>
              <a:t>frontalface_default</a:t>
            </a:r>
            <a:r>
              <a:rPr lang="en-US" sz="2000" b="0" i="0" dirty="0">
                <a:effectLst/>
                <a:latin typeface="Corbel (Body)"/>
              </a:rPr>
              <a:t>" indicates that the classifier is specifically trained to detect frontal faces in images. </a:t>
            </a:r>
          </a:p>
          <a:p>
            <a:pPr marL="342900" indent="-342900" algn="just">
              <a:buFont typeface="Wingdings" panose="05000000000000000000" pitchFamily="2" charset="2"/>
              <a:buChar char="ü"/>
            </a:pPr>
            <a:r>
              <a:rPr lang="en-US" sz="2000" dirty="0">
                <a:latin typeface="Corbel (Body)"/>
              </a:rPr>
              <a:t>XML file</a:t>
            </a:r>
            <a:r>
              <a:rPr lang="en-US" sz="2000" b="0" i="0" dirty="0">
                <a:effectLst/>
                <a:latin typeface="Corbel (Body)"/>
              </a:rPr>
              <a:t> defines a cascade of weak classifiers, which are combined to form a strong classifier capable of identifying faces.</a:t>
            </a:r>
          </a:p>
          <a:p>
            <a:pPr marL="342900" indent="-342900" algn="just">
              <a:buFont typeface="Wingdings" panose="05000000000000000000" pitchFamily="2" charset="2"/>
              <a:buChar char="ü"/>
            </a:pPr>
            <a:r>
              <a:rPr lang="en-US" sz="2000" b="0" i="0" dirty="0">
                <a:effectLst/>
                <a:latin typeface="Corbel (Body)"/>
              </a:rPr>
              <a:t>Each weak classifier examines a specific </a:t>
            </a:r>
            <a:r>
              <a:rPr lang="en-US" sz="2000" b="0" i="0" dirty="0" err="1">
                <a:effectLst/>
                <a:latin typeface="Corbel (Body)"/>
              </a:rPr>
              <a:t>Haar</a:t>
            </a:r>
            <a:r>
              <a:rPr lang="en-US" sz="2000" b="0" i="0" dirty="0">
                <a:effectLst/>
                <a:latin typeface="Corbel (Body)"/>
              </a:rPr>
              <a:t>-like feature and decides  whether that feature matches a face or not.</a:t>
            </a:r>
          </a:p>
        </p:txBody>
      </p:sp>
    </p:spTree>
    <p:extLst>
      <p:ext uri="{BB962C8B-B14F-4D97-AF65-F5344CB8AC3E}">
        <p14:creationId xmlns:p14="http://schemas.microsoft.com/office/powerpoint/2010/main" val="223579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 name="Arrow: Right 1015">
            <a:extLst>
              <a:ext uri="{FF2B5EF4-FFF2-40B4-BE49-F238E27FC236}">
                <a16:creationId xmlns:a16="http://schemas.microsoft.com/office/drawing/2014/main" id="{2F714C20-F447-9E5F-D3A4-043F45B2E2D0}"/>
              </a:ext>
            </a:extLst>
          </p:cNvPr>
          <p:cNvSpPr/>
          <p:nvPr/>
        </p:nvSpPr>
        <p:spPr>
          <a:xfrm rot="5400000">
            <a:off x="5953126" y="3232545"/>
            <a:ext cx="845343" cy="1071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17" name="TextBox 1016">
            <a:extLst>
              <a:ext uri="{FF2B5EF4-FFF2-40B4-BE49-F238E27FC236}">
                <a16:creationId xmlns:a16="http://schemas.microsoft.com/office/drawing/2014/main" id="{019842CA-CAAE-F3CB-A6F6-EE8F0E6BFD42}"/>
              </a:ext>
            </a:extLst>
          </p:cNvPr>
          <p:cNvSpPr txBox="1"/>
          <p:nvPr/>
        </p:nvSpPr>
        <p:spPr>
          <a:xfrm>
            <a:off x="5712023" y="3053953"/>
            <a:ext cx="71437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b="1" dirty="0"/>
              <a:t>Yes</a:t>
            </a:r>
          </a:p>
        </p:txBody>
      </p:sp>
      <p:grpSp>
        <p:nvGrpSpPr>
          <p:cNvPr id="3" name="Group 2">
            <a:extLst>
              <a:ext uri="{FF2B5EF4-FFF2-40B4-BE49-F238E27FC236}">
                <a16:creationId xmlns:a16="http://schemas.microsoft.com/office/drawing/2014/main" id="{B7E60543-AEFE-77A5-1F5F-311FCE4E9F4E}"/>
              </a:ext>
            </a:extLst>
          </p:cNvPr>
          <p:cNvGrpSpPr/>
          <p:nvPr/>
        </p:nvGrpSpPr>
        <p:grpSpPr>
          <a:xfrm>
            <a:off x="2024062" y="71437"/>
            <a:ext cx="8155780" cy="7579518"/>
            <a:chOff x="2024062" y="71437"/>
            <a:chExt cx="8155780" cy="7579518"/>
          </a:xfrm>
        </p:grpSpPr>
        <p:sp>
          <p:nvSpPr>
            <p:cNvPr id="972" name="Rectangle 971">
              <a:extLst>
                <a:ext uri="{FF2B5EF4-FFF2-40B4-BE49-F238E27FC236}">
                  <a16:creationId xmlns:a16="http://schemas.microsoft.com/office/drawing/2014/main" id="{33B4EE3E-D872-C1B0-583C-69C837020AFF}"/>
                </a:ext>
              </a:extLst>
            </p:cNvPr>
            <p:cNvSpPr/>
            <p:nvPr/>
          </p:nvSpPr>
          <p:spPr>
            <a:xfrm rot="-5400000">
              <a:off x="7634883" y="1268017"/>
              <a:ext cx="1619248" cy="7143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BDAF02D9-4A09-DF2E-CA15-8DFB534E90D8}"/>
                </a:ext>
              </a:extLst>
            </p:cNvPr>
            <p:cNvGrpSpPr/>
            <p:nvPr/>
          </p:nvGrpSpPr>
          <p:grpSpPr>
            <a:xfrm>
              <a:off x="2024062" y="71437"/>
              <a:ext cx="8155780" cy="7579518"/>
              <a:chOff x="2024062" y="71437"/>
              <a:chExt cx="8155780" cy="7579518"/>
            </a:xfrm>
          </p:grpSpPr>
          <p:graphicFrame>
            <p:nvGraphicFramePr>
              <p:cNvPr id="4" name="Diagram 4">
                <a:extLst>
                  <a:ext uri="{FF2B5EF4-FFF2-40B4-BE49-F238E27FC236}">
                    <a16:creationId xmlns:a16="http://schemas.microsoft.com/office/drawing/2014/main" id="{F7CBC1E5-D8F0-585E-36C4-A0EA15E5D1F5}"/>
                  </a:ext>
                </a:extLst>
              </p:cNvPr>
              <p:cNvGraphicFramePr/>
              <p:nvPr/>
            </p:nvGraphicFramePr>
            <p:xfrm>
              <a:off x="2024062" y="2731294"/>
              <a:ext cx="8155780" cy="49196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93" name="Diamond 992">
                <a:extLst>
                  <a:ext uri="{FF2B5EF4-FFF2-40B4-BE49-F238E27FC236}">
                    <a16:creationId xmlns:a16="http://schemas.microsoft.com/office/drawing/2014/main" id="{8F24F5FA-3008-57AE-3A72-803103511628}"/>
                  </a:ext>
                </a:extLst>
              </p:cNvPr>
              <p:cNvSpPr/>
              <p:nvPr/>
            </p:nvSpPr>
            <p:spPr>
              <a:xfrm>
                <a:off x="4950022" y="1410890"/>
                <a:ext cx="2869405" cy="1404937"/>
              </a:xfrm>
              <a:prstGeom prst="diamond">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1400" b="1" dirty="0"/>
                  <a:t>Authenticated?</a:t>
                </a:r>
              </a:p>
            </p:txBody>
          </p:sp>
          <p:sp>
            <p:nvSpPr>
              <p:cNvPr id="1014" name="Oval 1013">
                <a:extLst>
                  <a:ext uri="{FF2B5EF4-FFF2-40B4-BE49-F238E27FC236}">
                    <a16:creationId xmlns:a16="http://schemas.microsoft.com/office/drawing/2014/main" id="{B1FB0664-CA5D-DCE7-35A3-DAEEC7EA8B6B}"/>
                  </a:ext>
                </a:extLst>
              </p:cNvPr>
              <p:cNvSpPr/>
              <p:nvPr/>
            </p:nvSpPr>
            <p:spPr>
              <a:xfrm>
                <a:off x="5950148" y="71437"/>
                <a:ext cx="904876" cy="84534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t>Start</a:t>
                </a:r>
              </a:p>
            </p:txBody>
          </p:sp>
          <p:sp>
            <p:nvSpPr>
              <p:cNvPr id="1015" name="Arrow: Right 1014">
                <a:extLst>
                  <a:ext uri="{FF2B5EF4-FFF2-40B4-BE49-F238E27FC236}">
                    <a16:creationId xmlns:a16="http://schemas.microsoft.com/office/drawing/2014/main" id="{54735497-7AA8-0C2A-DD9B-86C893BAD8E2}"/>
                  </a:ext>
                </a:extLst>
              </p:cNvPr>
              <p:cNvSpPr/>
              <p:nvPr/>
            </p:nvSpPr>
            <p:spPr>
              <a:xfrm rot="5400000">
                <a:off x="6209109" y="1095375"/>
                <a:ext cx="369094" cy="1428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1" name="Rectangle 970">
                <a:extLst>
                  <a:ext uri="{FF2B5EF4-FFF2-40B4-BE49-F238E27FC236}">
                    <a16:creationId xmlns:a16="http://schemas.microsoft.com/office/drawing/2014/main" id="{32A2D453-D7DC-A7BC-AE04-CDD49CDEB342}"/>
                  </a:ext>
                </a:extLst>
              </p:cNvPr>
              <p:cNvSpPr/>
              <p:nvPr/>
            </p:nvSpPr>
            <p:spPr>
              <a:xfrm>
                <a:off x="7843243" y="2071687"/>
                <a:ext cx="642936" cy="9524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973" name="Arrow: Right 972">
                <a:extLst>
                  <a:ext uri="{FF2B5EF4-FFF2-40B4-BE49-F238E27FC236}">
                    <a16:creationId xmlns:a16="http://schemas.microsoft.com/office/drawing/2014/main" id="{5D0D65B2-4912-2153-8585-C4DEAFB3A11E}"/>
                  </a:ext>
                </a:extLst>
              </p:cNvPr>
              <p:cNvSpPr/>
              <p:nvPr/>
            </p:nvSpPr>
            <p:spPr>
              <a:xfrm rot="10800000" flipV="1">
                <a:off x="6893718" y="458389"/>
                <a:ext cx="1547810" cy="1428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4" name="TextBox 973">
                <a:extLst>
                  <a:ext uri="{FF2B5EF4-FFF2-40B4-BE49-F238E27FC236}">
                    <a16:creationId xmlns:a16="http://schemas.microsoft.com/office/drawing/2014/main" id="{9BA6336E-1619-2108-D0C4-578CF95CF6A3}"/>
                  </a:ext>
                </a:extLst>
              </p:cNvPr>
              <p:cNvSpPr txBox="1"/>
              <p:nvPr/>
            </p:nvSpPr>
            <p:spPr>
              <a:xfrm>
                <a:off x="8414741" y="1160859"/>
                <a:ext cx="71437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b="1" dirty="0"/>
                  <a:t>No</a:t>
                </a:r>
              </a:p>
            </p:txBody>
          </p:sp>
        </p:grpSp>
      </p:grpSp>
      <p:sp>
        <p:nvSpPr>
          <p:cNvPr id="975" name="TextBox 974">
            <a:extLst>
              <a:ext uri="{FF2B5EF4-FFF2-40B4-BE49-F238E27FC236}">
                <a16:creationId xmlns:a16="http://schemas.microsoft.com/office/drawing/2014/main" id="{EF5F5470-366C-536E-6019-BB459154FD13}"/>
              </a:ext>
            </a:extLst>
          </p:cNvPr>
          <p:cNvSpPr txBox="1"/>
          <p:nvPr/>
        </p:nvSpPr>
        <p:spPr>
          <a:xfrm>
            <a:off x="1808264" y="393561"/>
            <a:ext cx="2812850" cy="523220"/>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latin typeface="Calibri"/>
                <a:cs typeface="Calibri"/>
              </a:rPr>
              <a:t>Project Workflow</a:t>
            </a:r>
            <a:endParaRPr lang="en-US" sz="2800" b="1">
              <a:latin typeface="Calibri"/>
              <a:cs typeface="Calibri"/>
            </a:endParaRPr>
          </a:p>
        </p:txBody>
      </p:sp>
    </p:spTree>
    <p:extLst>
      <p:ext uri="{BB962C8B-B14F-4D97-AF65-F5344CB8AC3E}">
        <p14:creationId xmlns:p14="http://schemas.microsoft.com/office/powerpoint/2010/main" val="2476252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E938F3-E4FD-1262-A2D8-E4FF975A50D8}"/>
              </a:ext>
            </a:extLst>
          </p:cNvPr>
          <p:cNvSpPr txBox="1"/>
          <p:nvPr/>
        </p:nvSpPr>
        <p:spPr>
          <a:xfrm>
            <a:off x="2043405" y="365567"/>
            <a:ext cx="8633309" cy="523220"/>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latin typeface="Calibri"/>
                <a:cs typeface="Calibri"/>
              </a:rPr>
              <a:t>Conclusion</a:t>
            </a:r>
          </a:p>
        </p:txBody>
      </p:sp>
      <p:sp>
        <p:nvSpPr>
          <p:cNvPr id="5" name="Text Placeholder 8">
            <a:extLst>
              <a:ext uri="{FF2B5EF4-FFF2-40B4-BE49-F238E27FC236}">
                <a16:creationId xmlns:a16="http://schemas.microsoft.com/office/drawing/2014/main" id="{ED6CFCBD-97D6-2121-B15B-DA037EA9933D}"/>
              </a:ext>
            </a:extLst>
          </p:cNvPr>
          <p:cNvSpPr txBox="1">
            <a:spLocks/>
          </p:cNvSpPr>
          <p:nvPr/>
        </p:nvSpPr>
        <p:spPr>
          <a:xfrm>
            <a:off x="1344353" y="1404256"/>
            <a:ext cx="10018713" cy="4099077"/>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lgn="just">
              <a:buFont typeface="Wingdings" panose="05000000000000000000" pitchFamily="2" charset="2"/>
              <a:buChar char="ü"/>
            </a:pPr>
            <a:r>
              <a:rPr lang="en-US" sz="2000" b="0" i="0" dirty="0">
                <a:effectLst/>
                <a:latin typeface="Corbel (Body)"/>
              </a:rPr>
              <a:t>A</a:t>
            </a:r>
            <a:r>
              <a:rPr lang="en-IN" sz="2000" b="0" i="0" dirty="0" err="1">
                <a:effectLst/>
                <a:latin typeface="Corbel (Body)"/>
              </a:rPr>
              <a:t>chieve</a:t>
            </a:r>
            <a:r>
              <a:rPr lang="en-IN" sz="2000" dirty="0" err="1">
                <a:latin typeface="Corbel (Body)"/>
              </a:rPr>
              <a:t>ment</a:t>
            </a:r>
            <a:r>
              <a:rPr lang="en-IN" sz="2000" dirty="0">
                <a:latin typeface="Corbel (Body)"/>
              </a:rPr>
              <a:t> of a good level of understanding LBPH algorithm, and it was a good opportunity for us to distinguish between local features and global features of images.</a:t>
            </a:r>
          </a:p>
          <a:p>
            <a:pPr marL="342900" indent="-342900" algn="just">
              <a:buFont typeface="Wingdings" panose="05000000000000000000" pitchFamily="2" charset="2"/>
              <a:buChar char="ü"/>
            </a:pPr>
            <a:r>
              <a:rPr lang="en-IN" sz="2000" b="0" i="0" dirty="0">
                <a:effectLst/>
                <a:latin typeface="Corbel (Body)"/>
              </a:rPr>
              <a:t>One of the pr</a:t>
            </a:r>
            <a:r>
              <a:rPr lang="en-IN" sz="2000" dirty="0">
                <a:latin typeface="Corbel (Body)"/>
              </a:rPr>
              <a:t>oblems was faced during the testing, is image quality.</a:t>
            </a:r>
          </a:p>
          <a:p>
            <a:pPr marL="342900" indent="-342900" algn="just">
              <a:buFont typeface="Wingdings" panose="05000000000000000000" pitchFamily="2" charset="2"/>
              <a:buChar char="ü"/>
            </a:pPr>
            <a:r>
              <a:rPr lang="en-IN" sz="2000" b="0" i="0" dirty="0">
                <a:effectLst/>
                <a:latin typeface="Corbel (Body)"/>
              </a:rPr>
              <a:t>Euclidean </a:t>
            </a:r>
            <a:r>
              <a:rPr lang="en-IN" sz="2000" dirty="0">
                <a:latin typeface="Corbel (Body)"/>
              </a:rPr>
              <a:t>Distance was the solution by finding the distance between histograms of the original image and the enrolled images.</a:t>
            </a:r>
          </a:p>
          <a:p>
            <a:pPr marL="342900" indent="-342900" algn="just">
              <a:buFont typeface="Wingdings" panose="05000000000000000000" pitchFamily="2" charset="2"/>
              <a:buChar char="ü"/>
            </a:pPr>
            <a:r>
              <a:rPr lang="en-IN" sz="2000" b="0" i="0" dirty="0">
                <a:effectLst/>
                <a:latin typeface="Corbel (Body)"/>
              </a:rPr>
              <a:t>By the </a:t>
            </a:r>
            <a:r>
              <a:rPr lang="en-IN" sz="2000" dirty="0">
                <a:latin typeface="Corbel (Body)"/>
              </a:rPr>
              <a:t>minimum distance between the histograms, it will find the most matching image of the original one.</a:t>
            </a:r>
          </a:p>
          <a:p>
            <a:pPr marL="342900" indent="-342900" algn="just">
              <a:buFont typeface="Wingdings" panose="05000000000000000000" pitchFamily="2" charset="2"/>
              <a:buChar char="ü"/>
            </a:pPr>
            <a:r>
              <a:rPr lang="en-IN" sz="2000" b="0" i="0" dirty="0">
                <a:effectLst/>
                <a:latin typeface="Corbel (Body)"/>
              </a:rPr>
              <a:t>It is compulsory to c</a:t>
            </a:r>
            <a:r>
              <a:rPr lang="en-IN" sz="2000" dirty="0">
                <a:latin typeface="Corbel (Body)"/>
              </a:rPr>
              <a:t>rop bad quality images.</a:t>
            </a:r>
          </a:p>
        </p:txBody>
      </p:sp>
    </p:spTree>
    <p:extLst>
      <p:ext uri="{BB962C8B-B14F-4D97-AF65-F5344CB8AC3E}">
        <p14:creationId xmlns:p14="http://schemas.microsoft.com/office/powerpoint/2010/main" val="2947243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FE3F66-B696-371A-0F7F-FE78DEFA1A5D}"/>
              </a:ext>
            </a:extLst>
          </p:cNvPr>
          <p:cNvSpPr/>
          <p:nvPr/>
        </p:nvSpPr>
        <p:spPr>
          <a:xfrm>
            <a:off x="0" y="0"/>
            <a:ext cx="12192000" cy="6858000"/>
          </a:xfrm>
          <a:prstGeom prst="rect">
            <a:avLst/>
          </a:prstGeom>
          <a:solidFill>
            <a:srgbClr val="F9F9F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Smile Youre On Camera Stickers for Sale | Redbubble">
            <a:extLst>
              <a:ext uri="{FF2B5EF4-FFF2-40B4-BE49-F238E27FC236}">
                <a16:creationId xmlns:a16="http://schemas.microsoft.com/office/drawing/2014/main" id="{701770DC-D821-8C1E-70AA-E07C6272C6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44" t="18382" r="4284" b="19555"/>
          <a:stretch/>
        </p:blipFill>
        <p:spPr bwMode="auto">
          <a:xfrm>
            <a:off x="2667000" y="1063689"/>
            <a:ext cx="6857999" cy="473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951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F184A7-F375-3BCA-133E-7C730779576D}"/>
              </a:ext>
            </a:extLst>
          </p:cNvPr>
          <p:cNvSpPr txBox="1"/>
          <p:nvPr/>
        </p:nvSpPr>
        <p:spPr>
          <a:xfrm>
            <a:off x="1779345" y="356237"/>
            <a:ext cx="8633309" cy="523220"/>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latin typeface="Calibri"/>
                <a:cs typeface="Calibri"/>
              </a:rPr>
              <a:t>Introduction</a:t>
            </a:r>
          </a:p>
        </p:txBody>
      </p:sp>
      <p:sp>
        <p:nvSpPr>
          <p:cNvPr id="9" name="Text Placeholder 8">
            <a:extLst>
              <a:ext uri="{FF2B5EF4-FFF2-40B4-BE49-F238E27FC236}">
                <a16:creationId xmlns:a16="http://schemas.microsoft.com/office/drawing/2014/main" id="{D51D3B3F-0CCB-AE48-2741-10097A7B053F}"/>
              </a:ext>
            </a:extLst>
          </p:cNvPr>
          <p:cNvSpPr>
            <a:spLocks noGrp="1"/>
          </p:cNvSpPr>
          <p:nvPr>
            <p:ph type="body" idx="1"/>
          </p:nvPr>
        </p:nvSpPr>
        <p:spPr>
          <a:xfrm>
            <a:off x="1381675" y="1245636"/>
            <a:ext cx="10018713" cy="4651311"/>
          </a:xfrm>
        </p:spPr>
        <p:txBody>
          <a:bodyPr>
            <a:normAutofit/>
          </a:bodyPr>
          <a:lstStyle/>
          <a:p>
            <a:pPr algn="just"/>
            <a:r>
              <a:rPr lang="en-US" dirty="0"/>
              <a:t>The main objective of this automation attendance system of face detection and recognition is to present face recognition in a real time environment, to see and mark the attendance of their employees on a daily to keep track of their presence. The system will mark and record the attendance in any environment. This system is automated and accordingly attendance will be marked, improving the accuracy to great extent and finally the attendance report will be generated.</a:t>
            </a:r>
          </a:p>
          <a:p>
            <a:pPr algn="just"/>
            <a:r>
              <a:rPr lang="en-US" dirty="0"/>
              <a:t>The main elements of this technology are as follows:</a:t>
            </a:r>
          </a:p>
          <a:p>
            <a:pPr marL="457200" indent="-457200" algn="just">
              <a:buSzPct val="120000"/>
              <a:buFont typeface="+mj-lt"/>
              <a:buAutoNum type="alphaLcParenR"/>
            </a:pPr>
            <a:r>
              <a:rPr lang="en-US" b="1" dirty="0"/>
              <a:t>Face Detection:</a:t>
            </a:r>
            <a:r>
              <a:rPr lang="en-US" dirty="0"/>
              <a:t> </a:t>
            </a:r>
            <a:r>
              <a:rPr lang="en-US" b="0" i="0" dirty="0">
                <a:solidFill>
                  <a:srgbClr val="292929"/>
                </a:solidFill>
                <a:effectLst/>
                <a:latin typeface="Corbel (Body)"/>
              </a:rPr>
              <a:t>is the act of </a:t>
            </a:r>
            <a:r>
              <a:rPr lang="en-US" b="1" i="0" dirty="0">
                <a:solidFill>
                  <a:srgbClr val="292929"/>
                </a:solidFill>
                <a:effectLst/>
                <a:latin typeface="Corbel (Body)"/>
              </a:rPr>
              <a:t>finding</a:t>
            </a:r>
            <a:r>
              <a:rPr lang="en-US" b="0" i="0" dirty="0">
                <a:solidFill>
                  <a:srgbClr val="292929"/>
                </a:solidFill>
                <a:effectLst/>
                <a:latin typeface="Corbel (Body)"/>
              </a:rPr>
              <a:t> and </a:t>
            </a:r>
            <a:r>
              <a:rPr lang="en-US" b="1" i="0" dirty="0">
                <a:solidFill>
                  <a:srgbClr val="292929"/>
                </a:solidFill>
                <a:effectLst/>
                <a:latin typeface="Corbel (Body)"/>
              </a:rPr>
              <a:t>extracting</a:t>
            </a:r>
            <a:r>
              <a:rPr lang="en-US" b="0" i="0" dirty="0">
                <a:solidFill>
                  <a:srgbClr val="292929"/>
                </a:solidFill>
                <a:effectLst/>
                <a:latin typeface="Corbel (Body)"/>
              </a:rPr>
              <a:t> a face from any given image, video, webcam… based on some specific features (skin color, nose, eyes, mouth…)</a:t>
            </a:r>
          </a:p>
          <a:p>
            <a:pPr marL="457200" indent="-457200" algn="just">
              <a:buSzPct val="120000"/>
              <a:buFont typeface="+mj-lt"/>
              <a:buAutoNum type="alphaLcParenR"/>
            </a:pPr>
            <a:r>
              <a:rPr lang="en-US" b="1" dirty="0"/>
              <a:t>Face Recognition: </a:t>
            </a:r>
            <a:r>
              <a:rPr lang="en-US" dirty="0"/>
              <a:t>A facial recognition system is a computer application capable of identifying or verifying a person from a digital image.</a:t>
            </a:r>
            <a:endParaRPr lang="en-US" b="1" dirty="0"/>
          </a:p>
        </p:txBody>
      </p:sp>
    </p:spTree>
    <p:extLst>
      <p:ext uri="{BB962C8B-B14F-4D97-AF65-F5344CB8AC3E}">
        <p14:creationId xmlns:p14="http://schemas.microsoft.com/office/powerpoint/2010/main" val="124415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F184A7-F375-3BCA-133E-7C730779576D}"/>
              </a:ext>
            </a:extLst>
          </p:cNvPr>
          <p:cNvSpPr txBox="1"/>
          <p:nvPr/>
        </p:nvSpPr>
        <p:spPr>
          <a:xfrm>
            <a:off x="1779345" y="356237"/>
            <a:ext cx="8633309" cy="523220"/>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latin typeface="Calibri"/>
                <a:cs typeface="Calibri"/>
              </a:rPr>
              <a:t>Need For Face Recognition </a:t>
            </a:r>
            <a:r>
              <a:rPr lang="en-US" sz="2800" b="1">
                <a:latin typeface="Calibri"/>
                <a:cs typeface="Calibri"/>
              </a:rPr>
              <a:t>Enabled Record </a:t>
            </a:r>
            <a:r>
              <a:rPr lang="en-US" sz="2800" b="1" dirty="0">
                <a:latin typeface="Calibri"/>
                <a:cs typeface="Calibri"/>
              </a:rPr>
              <a:t>System</a:t>
            </a:r>
          </a:p>
        </p:txBody>
      </p:sp>
      <p:sp>
        <p:nvSpPr>
          <p:cNvPr id="9" name="Text Placeholder 8">
            <a:extLst>
              <a:ext uri="{FF2B5EF4-FFF2-40B4-BE49-F238E27FC236}">
                <a16:creationId xmlns:a16="http://schemas.microsoft.com/office/drawing/2014/main" id="{D51D3B3F-0CCB-AE48-2741-10097A7B053F}"/>
              </a:ext>
            </a:extLst>
          </p:cNvPr>
          <p:cNvSpPr>
            <a:spLocks noGrp="1"/>
          </p:cNvSpPr>
          <p:nvPr>
            <p:ph type="body" idx="1"/>
          </p:nvPr>
        </p:nvSpPr>
        <p:spPr>
          <a:xfrm>
            <a:off x="1381675" y="1245636"/>
            <a:ext cx="10018713" cy="4651311"/>
          </a:xfrm>
        </p:spPr>
        <p:txBody>
          <a:bodyPr>
            <a:normAutofit/>
          </a:bodyPr>
          <a:lstStyle/>
          <a:p>
            <a:pPr marL="342900" indent="-342900" algn="just">
              <a:buFont typeface="Wingdings" panose="05000000000000000000" pitchFamily="2" charset="2"/>
              <a:buChar char="ü"/>
            </a:pPr>
            <a:r>
              <a:rPr lang="en-US" dirty="0"/>
              <a:t>The proposed system will reduce the paperwork where attendance will no longer involve any manual recording.</a:t>
            </a:r>
          </a:p>
          <a:p>
            <a:pPr marL="342900" indent="-342900" algn="just">
              <a:buFont typeface="Wingdings" panose="05000000000000000000" pitchFamily="2" charset="2"/>
              <a:buChar char="ü"/>
            </a:pPr>
            <a:r>
              <a:rPr lang="en-US" dirty="0"/>
              <a:t>The new system will also reduce the total time needed to do attendance recording.</a:t>
            </a:r>
          </a:p>
          <a:p>
            <a:pPr marL="342900" indent="-342900" algn="just">
              <a:buFont typeface="Wingdings" panose="05000000000000000000" pitchFamily="2" charset="2"/>
              <a:buChar char="ü"/>
            </a:pPr>
            <a:r>
              <a:rPr lang="en-US" dirty="0"/>
              <a:t>Significant increase in Electronics Transaction</a:t>
            </a:r>
          </a:p>
          <a:p>
            <a:pPr marL="342900" indent="-342900" algn="just">
              <a:buFont typeface="Wingdings" panose="05000000000000000000" pitchFamily="2" charset="2"/>
              <a:buChar char="ü"/>
            </a:pPr>
            <a:r>
              <a:rPr lang="en-US" dirty="0"/>
              <a:t>Greater demand for fast and accurate user identification and authentication</a:t>
            </a:r>
          </a:p>
          <a:p>
            <a:pPr marL="342900" indent="-342900" algn="just">
              <a:buFont typeface="Wingdings" panose="05000000000000000000" pitchFamily="2" charset="2"/>
              <a:buChar char="ü"/>
            </a:pPr>
            <a:r>
              <a:rPr lang="en-US" dirty="0"/>
              <a:t>Face recognition technology may solve this problem since a face is undeniably connected to its owner.</a:t>
            </a:r>
          </a:p>
          <a:p>
            <a:pPr marL="342900" indent="-342900" algn="just">
              <a:buFont typeface="Wingdings" panose="05000000000000000000" pitchFamily="2" charset="2"/>
              <a:buChar char="ü"/>
            </a:pPr>
            <a:r>
              <a:rPr lang="en-US" dirty="0"/>
              <a:t>It is one of the many biometrics such as finger scan, Iris scan, Retina scan, Hand scan.</a:t>
            </a:r>
          </a:p>
          <a:p>
            <a:pPr algn="just"/>
            <a:endParaRPr lang="en-US" dirty="0"/>
          </a:p>
          <a:p>
            <a:pPr algn="just"/>
            <a:endParaRPr lang="en-US" dirty="0"/>
          </a:p>
        </p:txBody>
      </p:sp>
    </p:spTree>
    <p:extLst>
      <p:ext uri="{BB962C8B-B14F-4D97-AF65-F5344CB8AC3E}">
        <p14:creationId xmlns:p14="http://schemas.microsoft.com/office/powerpoint/2010/main" val="39989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F184A7-F375-3BCA-133E-7C730779576D}"/>
              </a:ext>
            </a:extLst>
          </p:cNvPr>
          <p:cNvSpPr txBox="1"/>
          <p:nvPr/>
        </p:nvSpPr>
        <p:spPr>
          <a:xfrm>
            <a:off x="1779345" y="356237"/>
            <a:ext cx="8633309" cy="523220"/>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latin typeface="Calibri"/>
                <a:cs typeface="Calibri"/>
              </a:rPr>
              <a:t>Face Recognition Over Other Biometric</a:t>
            </a:r>
          </a:p>
        </p:txBody>
      </p:sp>
      <p:sp>
        <p:nvSpPr>
          <p:cNvPr id="9" name="Text Placeholder 8">
            <a:extLst>
              <a:ext uri="{FF2B5EF4-FFF2-40B4-BE49-F238E27FC236}">
                <a16:creationId xmlns:a16="http://schemas.microsoft.com/office/drawing/2014/main" id="{D51D3B3F-0CCB-AE48-2741-10097A7B053F}"/>
              </a:ext>
            </a:extLst>
          </p:cNvPr>
          <p:cNvSpPr>
            <a:spLocks noGrp="1"/>
          </p:cNvSpPr>
          <p:nvPr>
            <p:ph type="body" idx="1"/>
          </p:nvPr>
        </p:nvSpPr>
        <p:spPr>
          <a:xfrm>
            <a:off x="1381675" y="1245636"/>
            <a:ext cx="10018713" cy="4651311"/>
          </a:xfrm>
        </p:spPr>
        <p:txBody>
          <a:bodyPr>
            <a:normAutofit/>
          </a:bodyPr>
          <a:lstStyle/>
          <a:p>
            <a:pPr marL="342900" indent="-342900" algn="just">
              <a:buFont typeface="Wingdings" panose="05000000000000000000" pitchFamily="2" charset="2"/>
              <a:buChar char="ü"/>
            </a:pPr>
            <a:r>
              <a:rPr lang="en-US" dirty="0"/>
              <a:t>It  requires no physical interaction on behalf of the user.</a:t>
            </a:r>
          </a:p>
          <a:p>
            <a:pPr marL="342900" indent="-342900" algn="just">
              <a:buFont typeface="Wingdings" panose="05000000000000000000" pitchFamily="2" charset="2"/>
              <a:buChar char="ü"/>
            </a:pPr>
            <a:r>
              <a:rPr lang="en-US" dirty="0"/>
              <a:t>It is accurate and allows for high enrolment and verification rates.</a:t>
            </a:r>
          </a:p>
          <a:p>
            <a:pPr marL="342900" indent="-342900" algn="just">
              <a:buFont typeface="Wingdings" panose="05000000000000000000" pitchFamily="2" charset="2"/>
              <a:buChar char="ü"/>
            </a:pPr>
            <a:r>
              <a:rPr lang="en-US" dirty="0"/>
              <a:t>It does not require an expert to interpret the comparison result.</a:t>
            </a:r>
          </a:p>
          <a:p>
            <a:pPr marL="342900" indent="-342900" algn="just">
              <a:buFont typeface="Wingdings" panose="05000000000000000000" pitchFamily="2" charset="2"/>
              <a:buChar char="ü"/>
            </a:pPr>
            <a:r>
              <a:rPr lang="en-US" dirty="0"/>
              <a:t>It can use the existing hardware infrastructure, camera and image already captured without causing any problem to the device.</a:t>
            </a:r>
          </a:p>
          <a:p>
            <a:pPr marL="342900" indent="-342900" algn="just">
              <a:buFont typeface="Wingdings" panose="05000000000000000000" pitchFamily="2" charset="2"/>
              <a:buChar char="ü"/>
            </a:pPr>
            <a:r>
              <a:rPr lang="en-US" dirty="0"/>
              <a:t>It is the only biometric that allows passive identification in any environment (e.g. Identifying a terrorist in a busy Airport).</a:t>
            </a:r>
          </a:p>
          <a:p>
            <a:pPr marL="342900" indent="-342900" algn="just">
              <a:buFont typeface="Wingdings" panose="05000000000000000000" pitchFamily="2" charset="2"/>
              <a:buChar char="ü"/>
            </a:pPr>
            <a:endParaRPr lang="en-US" dirty="0"/>
          </a:p>
        </p:txBody>
      </p:sp>
    </p:spTree>
    <p:extLst>
      <p:ext uri="{BB962C8B-B14F-4D97-AF65-F5344CB8AC3E}">
        <p14:creationId xmlns:p14="http://schemas.microsoft.com/office/powerpoint/2010/main" val="24354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F184A7-F375-3BCA-133E-7C730779576D}"/>
              </a:ext>
            </a:extLst>
          </p:cNvPr>
          <p:cNvSpPr txBox="1"/>
          <p:nvPr/>
        </p:nvSpPr>
        <p:spPr>
          <a:xfrm>
            <a:off x="1779345" y="131463"/>
            <a:ext cx="8633309" cy="954107"/>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latin typeface="Calibri"/>
                <a:cs typeface="Calibri"/>
              </a:rPr>
              <a:t>Facial Features to Create a Unique Numerical Representation of a Face</a:t>
            </a:r>
          </a:p>
        </p:txBody>
      </p:sp>
      <p:sp>
        <p:nvSpPr>
          <p:cNvPr id="9" name="Text Placeholder 8">
            <a:extLst>
              <a:ext uri="{FF2B5EF4-FFF2-40B4-BE49-F238E27FC236}">
                <a16:creationId xmlns:a16="http://schemas.microsoft.com/office/drawing/2014/main" id="{D51D3B3F-0CCB-AE48-2741-10097A7B053F}"/>
              </a:ext>
            </a:extLst>
          </p:cNvPr>
          <p:cNvSpPr>
            <a:spLocks noGrp="1"/>
          </p:cNvSpPr>
          <p:nvPr>
            <p:ph type="body" idx="1"/>
          </p:nvPr>
        </p:nvSpPr>
        <p:spPr>
          <a:xfrm>
            <a:off x="1381675" y="1245636"/>
            <a:ext cx="10018713" cy="4651311"/>
          </a:xfrm>
        </p:spPr>
        <p:txBody>
          <a:bodyPr>
            <a:normAutofit/>
          </a:bodyPr>
          <a:lstStyle/>
          <a:p>
            <a:pPr marL="342900" indent="-342900" algn="just">
              <a:buFont typeface="Wingdings" panose="05000000000000000000" pitchFamily="2" charset="2"/>
              <a:buChar char="ü"/>
            </a:pPr>
            <a:r>
              <a:rPr lang="en-US" dirty="0"/>
              <a:t>Distance between the eyes.</a:t>
            </a:r>
          </a:p>
          <a:p>
            <a:pPr marL="342900" indent="-342900" algn="just">
              <a:buFont typeface="Wingdings" panose="05000000000000000000" pitchFamily="2" charset="2"/>
              <a:buChar char="ü"/>
            </a:pPr>
            <a:r>
              <a:rPr lang="en-US" dirty="0"/>
              <a:t>Shape and size of the nose.</a:t>
            </a:r>
          </a:p>
          <a:p>
            <a:pPr marL="342900" indent="-342900" algn="just">
              <a:buFont typeface="Wingdings" panose="05000000000000000000" pitchFamily="2" charset="2"/>
              <a:buChar char="ü"/>
            </a:pPr>
            <a:r>
              <a:rPr lang="en-US" dirty="0"/>
              <a:t>Width of the mouth and lips</a:t>
            </a:r>
          </a:p>
          <a:p>
            <a:pPr marL="342900" indent="-342900" algn="just">
              <a:buFont typeface="Wingdings" panose="05000000000000000000" pitchFamily="2" charset="2"/>
              <a:buChar char="ü"/>
            </a:pPr>
            <a:r>
              <a:rPr lang="en-US" dirty="0"/>
              <a:t>Distance between the corners of the mouth.</a:t>
            </a:r>
          </a:p>
          <a:p>
            <a:pPr marL="342900" indent="-342900" algn="just">
              <a:buFont typeface="Wingdings" panose="05000000000000000000" pitchFamily="2" charset="2"/>
              <a:buChar char="ü"/>
            </a:pPr>
            <a:r>
              <a:rPr lang="en-US" dirty="0"/>
              <a:t>Shape and size of the jawline</a:t>
            </a:r>
          </a:p>
          <a:p>
            <a:pPr marL="342900" indent="-342900" algn="just">
              <a:buFont typeface="Wingdings" panose="05000000000000000000" pitchFamily="2" charset="2"/>
              <a:buChar char="ü"/>
            </a:pPr>
            <a:r>
              <a:rPr lang="en-US" dirty="0"/>
              <a:t>Shape and size of the eyebrows</a:t>
            </a:r>
          </a:p>
          <a:p>
            <a:pPr marL="342900" indent="-342900" algn="just">
              <a:buFont typeface="Wingdings" panose="05000000000000000000" pitchFamily="2" charset="2"/>
              <a:buChar char="ü"/>
            </a:pPr>
            <a:r>
              <a:rPr lang="en-US" dirty="0"/>
              <a:t>Distance between the eyebrows</a:t>
            </a:r>
          </a:p>
          <a:p>
            <a:pPr marL="342900" indent="-342900" algn="just">
              <a:buFont typeface="Wingdings" panose="05000000000000000000" pitchFamily="2" charset="2"/>
              <a:buChar char="ü"/>
            </a:pPr>
            <a:r>
              <a:rPr lang="en-US" dirty="0"/>
              <a:t>Texture and color of the skin in various regions of the face.</a:t>
            </a:r>
          </a:p>
          <a:p>
            <a:pPr marL="342900" indent="-342900" algn="just">
              <a:buFont typeface="Wingdings" panose="05000000000000000000" pitchFamily="2" charset="2"/>
              <a:buChar char="ü"/>
            </a:pPr>
            <a:r>
              <a:rPr lang="en-US" dirty="0"/>
              <a:t>Contours of the cheeks and other facial regions</a:t>
            </a:r>
          </a:p>
        </p:txBody>
      </p:sp>
      <p:pic>
        <p:nvPicPr>
          <p:cNvPr id="1026" name="Picture 2" descr="A novel pedestrian detection algorithm based on data fusion of face images  - Jianhu Zheng, Jinshuan Peng, 2019">
            <a:extLst>
              <a:ext uri="{FF2B5EF4-FFF2-40B4-BE49-F238E27FC236}">
                <a16:creationId xmlns:a16="http://schemas.microsoft.com/office/drawing/2014/main" id="{5DFF7A48-7CBA-028B-B282-73717110D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9298" y="1716832"/>
            <a:ext cx="4553726" cy="24381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52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5A2265-80EF-4A1B-9965-281C0DDCAB76}"/>
              </a:ext>
            </a:extLst>
          </p:cNvPr>
          <p:cNvSpPr txBox="1"/>
          <p:nvPr/>
        </p:nvSpPr>
        <p:spPr>
          <a:xfrm>
            <a:off x="1455576" y="1203649"/>
            <a:ext cx="9302620" cy="4401205"/>
          </a:xfrm>
          <a:prstGeom prst="rect">
            <a:avLst/>
          </a:prstGeom>
          <a:noFill/>
        </p:spPr>
        <p:txBody>
          <a:bodyPr wrap="square" rtlCol="0">
            <a:spAutoFit/>
          </a:bodyPr>
          <a:lstStyle/>
          <a:p>
            <a:pPr algn="ctr"/>
            <a:r>
              <a:rPr lang="en-US" sz="2000" b="1" dirty="0">
                <a:effectLst/>
                <a:latin typeface="Corbel (Body)"/>
                <a:cs typeface="Calibri" panose="020F0502020204030204" pitchFamily="34" charset="0"/>
              </a:rPr>
              <a:t>Local Binary Pattern </a:t>
            </a:r>
            <a:r>
              <a:rPr lang="en-US" sz="2000" dirty="0">
                <a:latin typeface="Corbel (Body)"/>
                <a:cs typeface="Calibri" panose="020F0502020204030204" pitchFamily="34" charset="0"/>
              </a:rPr>
              <a:t>(LBP) is a simple yet very efficient texture operator which labels the pixels of an image by thresholding the neighborhood of each pixel and considers the result as a binary number.</a:t>
            </a:r>
          </a:p>
          <a:p>
            <a:pPr algn="ctr"/>
            <a:endParaRPr lang="en-US" sz="2000" dirty="0">
              <a:latin typeface="Corbel (Body)"/>
              <a:cs typeface="Calibri" panose="020F0502020204030204" pitchFamily="34" charset="0"/>
            </a:endParaRPr>
          </a:p>
          <a:p>
            <a:r>
              <a:rPr lang="en-US" sz="2000" b="1" dirty="0">
                <a:solidFill>
                  <a:srgbClr val="FF0000"/>
                </a:solidFill>
                <a:latin typeface="Corbel (Body)"/>
                <a:cs typeface="Calibri" panose="020F0502020204030204" pitchFamily="34" charset="0"/>
              </a:rPr>
              <a:t>Parameters</a:t>
            </a:r>
            <a:r>
              <a:rPr lang="en-US" sz="2000" b="1" dirty="0">
                <a:latin typeface="Corbel (Body)"/>
                <a:cs typeface="Calibri" panose="020F0502020204030204" pitchFamily="34" charset="0"/>
              </a:rPr>
              <a:t> : </a:t>
            </a:r>
            <a:r>
              <a:rPr lang="en-US" sz="2000" dirty="0">
                <a:latin typeface="Corbel (Body)"/>
                <a:cs typeface="Calibri" panose="020F0502020204030204" pitchFamily="34" charset="0"/>
              </a:rPr>
              <a:t>the LBPH uses 4 parameters:</a:t>
            </a:r>
          </a:p>
          <a:p>
            <a:endParaRPr lang="en-US" sz="2000" dirty="0">
              <a:latin typeface="Corbel (Body)"/>
              <a:cs typeface="Calibri" panose="020F0502020204030204" pitchFamily="34" charset="0"/>
            </a:endParaRPr>
          </a:p>
          <a:p>
            <a:pPr lvl="1" algn="just">
              <a:buFont typeface="Arial" panose="020B0604020202020204" pitchFamily="34" charset="0"/>
              <a:buChar char="•"/>
            </a:pPr>
            <a:r>
              <a:rPr lang="en-US" sz="2000" b="1" i="0" dirty="0">
                <a:solidFill>
                  <a:srgbClr val="292929"/>
                </a:solidFill>
                <a:effectLst/>
                <a:latin typeface="Corbel (Body)"/>
              </a:rPr>
              <a:t>Radius</a:t>
            </a:r>
            <a:r>
              <a:rPr lang="en-US" sz="2000" b="0" i="0" dirty="0">
                <a:solidFill>
                  <a:srgbClr val="292929"/>
                </a:solidFill>
                <a:effectLst/>
                <a:latin typeface="Corbel (Body)"/>
              </a:rPr>
              <a:t>: the radius is used to build the circular local binary pattern and represents the radius around the central pixel. It is usually set to 1.</a:t>
            </a:r>
          </a:p>
          <a:p>
            <a:pPr lvl="1" algn="just">
              <a:buFont typeface="Arial" panose="020B0604020202020204" pitchFamily="34" charset="0"/>
              <a:buChar char="•"/>
            </a:pPr>
            <a:r>
              <a:rPr lang="en-US" sz="2000" b="1" i="0" dirty="0">
                <a:solidFill>
                  <a:srgbClr val="292929"/>
                </a:solidFill>
                <a:effectLst/>
                <a:latin typeface="Corbel (Body)"/>
              </a:rPr>
              <a:t>Neighbors</a:t>
            </a:r>
            <a:r>
              <a:rPr lang="en-US" sz="2000" b="0" i="0" dirty="0">
                <a:solidFill>
                  <a:srgbClr val="292929"/>
                </a:solidFill>
                <a:effectLst/>
                <a:latin typeface="Corbel (Body)"/>
              </a:rPr>
              <a:t>: the number of sample points to build the circular local binary pattern. It is usually set to 8.</a:t>
            </a:r>
          </a:p>
          <a:p>
            <a:pPr lvl="1" algn="just">
              <a:buFont typeface="Arial" panose="020B0604020202020204" pitchFamily="34" charset="0"/>
              <a:buChar char="•"/>
            </a:pPr>
            <a:r>
              <a:rPr lang="en-US" sz="2000" b="1" i="0" dirty="0">
                <a:solidFill>
                  <a:srgbClr val="292929"/>
                </a:solidFill>
                <a:effectLst/>
                <a:latin typeface="Corbel (Body)"/>
              </a:rPr>
              <a:t>Grid X</a:t>
            </a:r>
            <a:r>
              <a:rPr lang="en-US" sz="2000" b="0" i="0" dirty="0">
                <a:solidFill>
                  <a:srgbClr val="292929"/>
                </a:solidFill>
                <a:effectLst/>
                <a:latin typeface="Corbel (Body)"/>
              </a:rPr>
              <a:t>: the number of cells in the horizontal direction. It is usually set to 8.</a:t>
            </a:r>
          </a:p>
          <a:p>
            <a:pPr lvl="1" algn="just">
              <a:buFont typeface="Arial" panose="020B0604020202020204" pitchFamily="34" charset="0"/>
              <a:buChar char="•"/>
            </a:pPr>
            <a:r>
              <a:rPr lang="en-US" sz="2000" b="1" i="0" dirty="0">
                <a:solidFill>
                  <a:srgbClr val="292929"/>
                </a:solidFill>
                <a:effectLst/>
                <a:latin typeface="Corbel (Body)"/>
              </a:rPr>
              <a:t>Grid Y</a:t>
            </a:r>
            <a:r>
              <a:rPr lang="en-US" sz="2000" b="0" i="0" dirty="0">
                <a:solidFill>
                  <a:srgbClr val="292929"/>
                </a:solidFill>
                <a:effectLst/>
                <a:latin typeface="Corbel (Body)"/>
              </a:rPr>
              <a:t>: the number of cells in the vertical direction. It is usually set to 8.</a:t>
            </a:r>
          </a:p>
          <a:p>
            <a:endParaRPr lang="en-US" sz="2000"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8E938F3-E4FD-1262-A2D8-E4FF975A50D8}"/>
              </a:ext>
            </a:extLst>
          </p:cNvPr>
          <p:cNvSpPr txBox="1"/>
          <p:nvPr/>
        </p:nvSpPr>
        <p:spPr>
          <a:xfrm>
            <a:off x="2043405" y="365567"/>
            <a:ext cx="8633309" cy="523220"/>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latin typeface="Calibri"/>
                <a:cs typeface="Calibri"/>
              </a:rPr>
              <a:t>LBPH Algorithm</a:t>
            </a:r>
          </a:p>
        </p:txBody>
      </p:sp>
    </p:spTree>
    <p:extLst>
      <p:ext uri="{BB962C8B-B14F-4D97-AF65-F5344CB8AC3E}">
        <p14:creationId xmlns:p14="http://schemas.microsoft.com/office/powerpoint/2010/main" val="191397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D536CF-5AEA-6581-E92C-54622616AA03}"/>
              </a:ext>
            </a:extLst>
          </p:cNvPr>
          <p:cNvPicPr>
            <a:picLocks noChangeAspect="1"/>
          </p:cNvPicPr>
          <p:nvPr/>
        </p:nvPicPr>
        <p:blipFill>
          <a:blip r:embed="rId2"/>
          <a:stretch>
            <a:fillRect/>
          </a:stretch>
        </p:blipFill>
        <p:spPr>
          <a:xfrm>
            <a:off x="2503639" y="4030386"/>
            <a:ext cx="6556386" cy="23237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extBox 1">
            <a:extLst>
              <a:ext uri="{FF2B5EF4-FFF2-40B4-BE49-F238E27FC236}">
                <a16:creationId xmlns:a16="http://schemas.microsoft.com/office/drawing/2014/main" id="{0D5A2265-80EF-4A1B-9965-281C0DDCAB76}"/>
              </a:ext>
            </a:extLst>
          </p:cNvPr>
          <p:cNvSpPr txBox="1"/>
          <p:nvPr/>
        </p:nvSpPr>
        <p:spPr>
          <a:xfrm>
            <a:off x="1454021" y="1203649"/>
            <a:ext cx="9302620" cy="3293209"/>
          </a:xfrm>
          <a:prstGeom prst="rect">
            <a:avLst/>
          </a:prstGeom>
          <a:noFill/>
        </p:spPr>
        <p:txBody>
          <a:bodyPr wrap="square" rtlCol="0">
            <a:spAutoFit/>
          </a:bodyPr>
          <a:lstStyle/>
          <a:p>
            <a:r>
              <a:rPr lang="en-US" sz="2400" b="1" dirty="0">
                <a:solidFill>
                  <a:srgbClr val="FF0000"/>
                </a:solidFill>
                <a:latin typeface="Calibri" panose="020F0502020204030204" pitchFamily="34" charset="0"/>
                <a:cs typeface="Calibri" panose="020F0502020204030204" pitchFamily="34" charset="0"/>
              </a:rPr>
              <a:t>Step 1 (Training the Algorithm):</a:t>
            </a:r>
            <a:endParaRPr lang="en-US" sz="2400" dirty="0">
              <a:solidFill>
                <a:srgbClr val="FF0000"/>
              </a:solidFill>
              <a:latin typeface="Calibri" panose="020F0502020204030204" pitchFamily="34" charset="0"/>
              <a:cs typeface="Calibri" panose="020F0502020204030204" pitchFamily="34" charset="0"/>
            </a:endParaRPr>
          </a:p>
          <a:p>
            <a:pPr lvl="1" algn="just"/>
            <a:r>
              <a:rPr lang="en-US" sz="2000" dirty="0">
                <a:latin typeface="Corbel (Body)"/>
                <a:cs typeface="Calibri" panose="020F0502020204030204" pitchFamily="34" charset="0"/>
              </a:rPr>
              <a:t>We need to use a dataset with the facial images of the people we want to recognize. We need to also </a:t>
            </a:r>
            <a:r>
              <a:rPr lang="en-US" sz="2000" b="1" i="1" dirty="0">
                <a:latin typeface="Corbel (Body)"/>
                <a:cs typeface="Calibri" panose="020F0502020204030204" pitchFamily="34" charset="0"/>
              </a:rPr>
              <a:t>set an ID</a:t>
            </a:r>
            <a:r>
              <a:rPr lang="en-US" sz="2000" dirty="0">
                <a:latin typeface="Corbel (Body)"/>
                <a:cs typeface="Calibri" panose="020F0502020204030204" pitchFamily="34" charset="0"/>
              </a:rPr>
              <a:t> (it may be a number or the name of the person) for each image, so the algorithm will use this information to recognize an input image.</a:t>
            </a:r>
          </a:p>
          <a:p>
            <a:pPr lvl="1" algn="just"/>
            <a:endParaRPr lang="en-US" sz="2000" dirty="0">
              <a:latin typeface="Calibri" panose="020F0502020204030204" pitchFamily="34" charset="0"/>
              <a:cs typeface="Calibri" panose="020F0502020204030204" pitchFamily="34" charset="0"/>
            </a:endParaRPr>
          </a:p>
          <a:p>
            <a:pPr lvl="1" algn="just"/>
            <a:endParaRPr lang="en-US" sz="2000" dirty="0">
              <a:latin typeface="Calibri" panose="020F0502020204030204" pitchFamily="34" charset="0"/>
              <a:cs typeface="Calibri" panose="020F0502020204030204" pitchFamily="34" charset="0"/>
            </a:endParaRPr>
          </a:p>
          <a:p>
            <a:r>
              <a:rPr lang="en-US" sz="2400" b="1" dirty="0">
                <a:solidFill>
                  <a:srgbClr val="FF0000"/>
                </a:solidFill>
                <a:latin typeface="Calibri" panose="020F0502020204030204" pitchFamily="34" charset="0"/>
                <a:cs typeface="Calibri" panose="020F0502020204030204" pitchFamily="34" charset="0"/>
              </a:rPr>
              <a:t>Step 2 (Applying the LBP Operation):</a:t>
            </a:r>
            <a:endParaRPr lang="en-US" sz="2400" dirty="0">
              <a:solidFill>
                <a:srgbClr val="FF0000"/>
              </a:solidFill>
              <a:latin typeface="Calibri" panose="020F0502020204030204" pitchFamily="34" charset="0"/>
              <a:cs typeface="Calibri" panose="020F0502020204030204" pitchFamily="34" charset="0"/>
            </a:endParaRPr>
          </a:p>
          <a:p>
            <a:pPr lvl="1" algn="just"/>
            <a:endParaRPr lang="en-US" sz="2000"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8E938F3-E4FD-1262-A2D8-E4FF975A50D8}"/>
              </a:ext>
            </a:extLst>
          </p:cNvPr>
          <p:cNvSpPr txBox="1"/>
          <p:nvPr/>
        </p:nvSpPr>
        <p:spPr>
          <a:xfrm>
            <a:off x="2043405" y="365567"/>
            <a:ext cx="8633309" cy="523220"/>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latin typeface="Calibri"/>
                <a:cs typeface="Calibri"/>
              </a:rPr>
              <a:t>LBPH Algorithm (</a:t>
            </a:r>
            <a:r>
              <a:rPr lang="en-US" sz="2800" b="1" dirty="0" err="1">
                <a:latin typeface="Calibri"/>
                <a:cs typeface="Calibri"/>
              </a:rPr>
              <a:t>Cont</a:t>
            </a:r>
            <a:r>
              <a:rPr lang="en-US" sz="2800" b="1" dirty="0">
                <a:latin typeface="Calibri"/>
                <a:cs typeface="Calibri"/>
              </a:rPr>
              <a:t>…)</a:t>
            </a:r>
          </a:p>
        </p:txBody>
      </p:sp>
    </p:spTree>
    <p:extLst>
      <p:ext uri="{BB962C8B-B14F-4D97-AF65-F5344CB8AC3E}">
        <p14:creationId xmlns:p14="http://schemas.microsoft.com/office/powerpoint/2010/main" val="221511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5A2265-80EF-4A1B-9965-281C0DDCAB76}"/>
              </a:ext>
            </a:extLst>
          </p:cNvPr>
          <p:cNvSpPr txBox="1"/>
          <p:nvPr/>
        </p:nvSpPr>
        <p:spPr>
          <a:xfrm>
            <a:off x="1454021" y="1203649"/>
            <a:ext cx="9302620" cy="5139869"/>
          </a:xfrm>
          <a:prstGeom prst="rect">
            <a:avLst/>
          </a:prstGeom>
          <a:noFill/>
        </p:spPr>
        <p:txBody>
          <a:bodyPr wrap="square" rtlCol="0">
            <a:spAutoFit/>
          </a:bodyPr>
          <a:lstStyle/>
          <a:p>
            <a:r>
              <a:rPr lang="en-US" sz="2400" b="1" dirty="0">
                <a:solidFill>
                  <a:srgbClr val="FF0000"/>
                </a:solidFill>
                <a:latin typeface="Calibri" panose="020F0502020204030204" pitchFamily="34" charset="0"/>
                <a:cs typeface="Calibri" panose="020F0502020204030204" pitchFamily="34" charset="0"/>
              </a:rPr>
              <a:t>Step 3 (Extracting the Histograms):</a:t>
            </a:r>
            <a:endParaRPr lang="en-US" sz="2400" dirty="0">
              <a:solidFill>
                <a:srgbClr val="FF0000"/>
              </a:solidFill>
              <a:latin typeface="Calibri" panose="020F0502020204030204" pitchFamily="34" charset="0"/>
              <a:cs typeface="Calibri" panose="020F0502020204030204" pitchFamily="34" charset="0"/>
            </a:endParaRPr>
          </a:p>
          <a:p>
            <a:pPr lvl="1" algn="just"/>
            <a:endParaRPr lang="en-US" sz="2000" dirty="0">
              <a:latin typeface="Calibri" panose="020F0502020204030204" pitchFamily="34" charset="0"/>
              <a:cs typeface="Calibri" panose="020F0502020204030204" pitchFamily="34" charset="0"/>
            </a:endParaRPr>
          </a:p>
          <a:p>
            <a:pPr lvl="1" algn="just"/>
            <a:endParaRPr lang="en-US" sz="2000" dirty="0">
              <a:latin typeface="Calibri" panose="020F0502020204030204" pitchFamily="34" charset="0"/>
              <a:cs typeface="Calibri" panose="020F0502020204030204" pitchFamily="34" charset="0"/>
            </a:endParaRPr>
          </a:p>
          <a:p>
            <a:pPr lvl="1" algn="just"/>
            <a:endParaRPr lang="en-US" sz="2000" dirty="0">
              <a:latin typeface="Calibri" panose="020F0502020204030204" pitchFamily="34" charset="0"/>
              <a:cs typeface="Calibri" panose="020F0502020204030204" pitchFamily="34" charset="0"/>
            </a:endParaRPr>
          </a:p>
          <a:p>
            <a:pPr lvl="1" algn="just"/>
            <a:endParaRPr lang="en-US" sz="2000" dirty="0">
              <a:latin typeface="Calibri" panose="020F0502020204030204" pitchFamily="34" charset="0"/>
              <a:cs typeface="Calibri" panose="020F0502020204030204" pitchFamily="34" charset="0"/>
            </a:endParaRPr>
          </a:p>
          <a:p>
            <a:pPr lvl="1" algn="just"/>
            <a:endParaRPr lang="en-US" sz="2000" dirty="0">
              <a:latin typeface="Calibri" panose="020F0502020204030204" pitchFamily="34" charset="0"/>
              <a:cs typeface="Calibri" panose="020F0502020204030204" pitchFamily="34" charset="0"/>
            </a:endParaRPr>
          </a:p>
          <a:p>
            <a:pPr lvl="1" algn="just"/>
            <a:endParaRPr lang="en-US" sz="2000" dirty="0">
              <a:latin typeface="Calibri" panose="020F0502020204030204" pitchFamily="34" charset="0"/>
              <a:cs typeface="Calibri" panose="020F0502020204030204" pitchFamily="34" charset="0"/>
            </a:endParaRPr>
          </a:p>
          <a:p>
            <a:pPr lvl="1" algn="just"/>
            <a:endParaRPr lang="en-US" sz="2000" dirty="0">
              <a:latin typeface="Calibri" panose="020F0502020204030204" pitchFamily="34" charset="0"/>
              <a:cs typeface="Calibri" panose="020F0502020204030204" pitchFamily="34" charset="0"/>
            </a:endParaRPr>
          </a:p>
          <a:p>
            <a:pPr lvl="1" algn="just"/>
            <a:endParaRPr lang="en-US" sz="2000" dirty="0">
              <a:latin typeface="Calibri" panose="020F0502020204030204" pitchFamily="34" charset="0"/>
              <a:cs typeface="Calibri" panose="020F0502020204030204" pitchFamily="34" charset="0"/>
            </a:endParaRPr>
          </a:p>
          <a:p>
            <a:r>
              <a:rPr lang="en-US" sz="2400" b="1" dirty="0">
                <a:solidFill>
                  <a:srgbClr val="FF0000"/>
                </a:solidFill>
                <a:latin typeface="Calibri" panose="020F0502020204030204" pitchFamily="34" charset="0"/>
                <a:cs typeface="Calibri" panose="020F0502020204030204" pitchFamily="34" charset="0"/>
              </a:rPr>
              <a:t>Step 4 (Performing the face recognition):</a:t>
            </a:r>
            <a:endParaRPr lang="en-US" sz="2400" dirty="0">
              <a:solidFill>
                <a:srgbClr val="FF0000"/>
              </a:solidFill>
              <a:latin typeface="Calibri" panose="020F0502020204030204" pitchFamily="34" charset="0"/>
              <a:cs typeface="Calibri" panose="020F0502020204030204" pitchFamily="34" charset="0"/>
            </a:endParaRPr>
          </a:p>
          <a:p>
            <a:pPr lvl="1" algn="just"/>
            <a:r>
              <a:rPr lang="en-US" sz="2000" dirty="0">
                <a:latin typeface="Corbel (Body)"/>
                <a:cs typeface="Calibri" panose="020F0502020204030204" pitchFamily="34" charset="0"/>
              </a:rPr>
              <a:t>We perform same steps again with the new input image and create a histogram which represent the image.</a:t>
            </a:r>
          </a:p>
          <a:p>
            <a:pPr lvl="1" algn="just"/>
            <a:r>
              <a:rPr lang="en-US" sz="2000" dirty="0">
                <a:latin typeface="Corbel (Body)"/>
                <a:cs typeface="Calibri" panose="020F0502020204030204" pitchFamily="34" charset="0"/>
              </a:rPr>
              <a:t>So to find the image that matches the input image we just need to compare two histograms and return the image with the closest histogram.</a:t>
            </a:r>
          </a:p>
          <a:p>
            <a:pPr lvl="1" algn="just"/>
            <a:endParaRPr lang="en-US" sz="2000"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8E938F3-E4FD-1262-A2D8-E4FF975A50D8}"/>
              </a:ext>
            </a:extLst>
          </p:cNvPr>
          <p:cNvSpPr txBox="1"/>
          <p:nvPr/>
        </p:nvSpPr>
        <p:spPr>
          <a:xfrm>
            <a:off x="2043405" y="365567"/>
            <a:ext cx="8633309" cy="523220"/>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latin typeface="Calibri"/>
                <a:cs typeface="Calibri"/>
              </a:rPr>
              <a:t>LBPH Algorithm (</a:t>
            </a:r>
            <a:r>
              <a:rPr lang="en-US" sz="2800" b="1" dirty="0" err="1">
                <a:latin typeface="Calibri"/>
                <a:cs typeface="Calibri"/>
              </a:rPr>
              <a:t>Cont</a:t>
            </a:r>
            <a:r>
              <a:rPr lang="en-US" sz="2800" b="1" dirty="0">
                <a:latin typeface="Calibri"/>
                <a:cs typeface="Calibri"/>
              </a:rPr>
              <a:t>…)</a:t>
            </a:r>
          </a:p>
        </p:txBody>
      </p:sp>
      <p:pic>
        <p:nvPicPr>
          <p:cNvPr id="6" name="Picture 5">
            <a:extLst>
              <a:ext uri="{FF2B5EF4-FFF2-40B4-BE49-F238E27FC236}">
                <a16:creationId xmlns:a16="http://schemas.microsoft.com/office/drawing/2014/main" id="{25743E27-D624-9E18-D4D6-86C161936EA0}"/>
              </a:ext>
            </a:extLst>
          </p:cNvPr>
          <p:cNvPicPr>
            <a:picLocks noChangeAspect="1"/>
          </p:cNvPicPr>
          <p:nvPr/>
        </p:nvPicPr>
        <p:blipFill>
          <a:blip r:embed="rId2"/>
          <a:stretch>
            <a:fillRect/>
          </a:stretch>
        </p:blipFill>
        <p:spPr>
          <a:xfrm>
            <a:off x="2695942" y="1789687"/>
            <a:ext cx="5945063" cy="16393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42A5D80A-FB17-4EDF-37EF-117DA4A5BF15}"/>
              </a:ext>
            </a:extLst>
          </p:cNvPr>
          <p:cNvPicPr>
            <a:picLocks noChangeAspect="1"/>
          </p:cNvPicPr>
          <p:nvPr/>
        </p:nvPicPr>
        <p:blipFill>
          <a:blip r:embed="rId3"/>
          <a:stretch>
            <a:fillRect/>
          </a:stretch>
        </p:blipFill>
        <p:spPr>
          <a:xfrm>
            <a:off x="4590388" y="5783900"/>
            <a:ext cx="2062339" cy="7085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7318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5A2265-80EF-4A1B-9965-281C0DDCAB76}"/>
              </a:ext>
            </a:extLst>
          </p:cNvPr>
          <p:cNvSpPr txBox="1"/>
          <p:nvPr/>
        </p:nvSpPr>
        <p:spPr>
          <a:xfrm>
            <a:off x="1454021" y="1203649"/>
            <a:ext cx="9302620" cy="1938992"/>
          </a:xfrm>
          <a:prstGeom prst="rect">
            <a:avLst/>
          </a:prstGeom>
          <a:noFill/>
        </p:spPr>
        <p:txBody>
          <a:bodyPr wrap="square" rtlCol="0">
            <a:spAutoFit/>
          </a:bodyPr>
          <a:lstStyle/>
          <a:p>
            <a:pPr lvl="1" algn="just"/>
            <a:r>
              <a:rPr lang="en-US" sz="2000" b="0" i="0" dirty="0">
                <a:solidFill>
                  <a:srgbClr val="292929"/>
                </a:solidFill>
                <a:effectLst/>
                <a:latin typeface="Corbel (Body)"/>
              </a:rPr>
              <a:t>This method uses the </a:t>
            </a:r>
            <a:r>
              <a:rPr lang="en-US" sz="2000" b="1" i="0" dirty="0">
                <a:effectLst/>
                <a:latin typeface="Corbel (Body)"/>
                <a:hlinkClick r:id="rId2">
                  <a:extLst>
                    <a:ext uri="{A12FA001-AC4F-418D-AE19-62706E023703}">
                      <ahyp:hlinkClr xmlns:ahyp="http://schemas.microsoft.com/office/drawing/2018/hyperlinkcolor" val="tx"/>
                    </a:ext>
                  </a:extLst>
                </a:hlinkClick>
              </a:rPr>
              <a:t>signs of </a:t>
            </a:r>
            <a:r>
              <a:rPr lang="en-US" sz="2000" b="1" i="0" dirty="0" err="1">
                <a:effectLst/>
                <a:latin typeface="Corbel (Body)"/>
                <a:hlinkClick r:id="rId2">
                  <a:extLst>
                    <a:ext uri="{A12FA001-AC4F-418D-AE19-62706E023703}">
                      <ahyp:hlinkClr xmlns:ahyp="http://schemas.microsoft.com/office/drawing/2018/hyperlinkcolor" val="tx"/>
                    </a:ext>
                  </a:extLst>
                </a:hlinkClick>
              </a:rPr>
              <a:t>Haar</a:t>
            </a:r>
            <a:r>
              <a:rPr lang="en-US" sz="2000" b="1" i="0" dirty="0">
                <a:effectLst/>
                <a:latin typeface="Corbel (Body)"/>
                <a:hlinkClick r:id="rId2">
                  <a:extLst>
                    <a:ext uri="{A12FA001-AC4F-418D-AE19-62706E023703}">
                      <ahyp:hlinkClr xmlns:ahyp="http://schemas.microsoft.com/office/drawing/2018/hyperlinkcolor" val="tx"/>
                    </a:ext>
                  </a:extLst>
                </a:hlinkClick>
              </a:rPr>
              <a:t> </a:t>
            </a:r>
            <a:r>
              <a:rPr lang="en-US" sz="2000" b="0" i="0" dirty="0">
                <a:solidFill>
                  <a:srgbClr val="292929"/>
                </a:solidFill>
                <a:effectLst/>
                <a:latin typeface="Corbel (Body)"/>
              </a:rPr>
              <a:t>— a set of elementary combinations of dark and bright areas. As shown in the figure below, signs are divided into three types: </a:t>
            </a:r>
            <a:r>
              <a:rPr lang="en-US" sz="2000" b="1" i="0" dirty="0">
                <a:solidFill>
                  <a:srgbClr val="292929"/>
                </a:solidFill>
                <a:effectLst/>
                <a:latin typeface="Corbel (Body)"/>
              </a:rPr>
              <a:t>edge</a:t>
            </a:r>
            <a:r>
              <a:rPr lang="en-US" sz="2000" b="0" i="0" dirty="0">
                <a:solidFill>
                  <a:srgbClr val="292929"/>
                </a:solidFill>
                <a:effectLst/>
                <a:latin typeface="Corbel (Body)"/>
              </a:rPr>
              <a:t>, </a:t>
            </a:r>
            <a:r>
              <a:rPr lang="en-US" sz="2000" b="1" i="0" dirty="0">
                <a:solidFill>
                  <a:srgbClr val="292929"/>
                </a:solidFill>
                <a:effectLst/>
                <a:latin typeface="Corbel (Body)"/>
              </a:rPr>
              <a:t>linear,</a:t>
            </a:r>
            <a:r>
              <a:rPr lang="en-US" sz="2000" b="0" i="0" dirty="0">
                <a:solidFill>
                  <a:srgbClr val="292929"/>
                </a:solidFill>
                <a:effectLst/>
                <a:latin typeface="Corbel (Body)"/>
              </a:rPr>
              <a:t> and </a:t>
            </a:r>
            <a:r>
              <a:rPr lang="en-US" sz="2000" b="1" i="0" dirty="0">
                <a:solidFill>
                  <a:srgbClr val="292929"/>
                </a:solidFill>
                <a:effectLst/>
                <a:latin typeface="Corbel (Body)"/>
              </a:rPr>
              <a:t>central</a:t>
            </a:r>
            <a:r>
              <a:rPr lang="en-US" sz="2000" b="0" i="0" dirty="0">
                <a:solidFill>
                  <a:srgbClr val="292929"/>
                </a:solidFill>
                <a:effectLst/>
                <a:latin typeface="Corbel (Body)"/>
              </a:rPr>
              <a:t> features.</a:t>
            </a:r>
          </a:p>
          <a:p>
            <a:pPr lvl="1" algn="just"/>
            <a:endParaRPr lang="en-US" sz="2000" dirty="0">
              <a:solidFill>
                <a:srgbClr val="292929"/>
              </a:solidFill>
              <a:latin typeface="Corbel (Body)"/>
              <a:cs typeface="Calibri" panose="020F0502020204030204" pitchFamily="34" charset="0"/>
            </a:endParaRPr>
          </a:p>
          <a:p>
            <a:pPr lvl="1" algn="just"/>
            <a:endParaRPr lang="en-US" sz="2000" dirty="0">
              <a:latin typeface="Corbel (Body)"/>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8E938F3-E4FD-1262-A2D8-E4FF975A50D8}"/>
              </a:ext>
            </a:extLst>
          </p:cNvPr>
          <p:cNvSpPr txBox="1"/>
          <p:nvPr/>
        </p:nvSpPr>
        <p:spPr>
          <a:xfrm>
            <a:off x="2043405" y="365567"/>
            <a:ext cx="8633309" cy="523220"/>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latin typeface="Calibri"/>
                <a:cs typeface="Calibri"/>
              </a:rPr>
              <a:t>Types of </a:t>
            </a:r>
            <a:r>
              <a:rPr lang="en-US" sz="2800" b="1" dirty="0" err="1">
                <a:latin typeface="Calibri"/>
                <a:cs typeface="Calibri"/>
              </a:rPr>
              <a:t>Haar</a:t>
            </a:r>
            <a:r>
              <a:rPr lang="en-US" sz="2800" b="1" dirty="0">
                <a:latin typeface="Calibri"/>
                <a:cs typeface="Calibri"/>
              </a:rPr>
              <a:t> Features</a:t>
            </a:r>
          </a:p>
        </p:txBody>
      </p:sp>
      <p:pic>
        <p:nvPicPr>
          <p:cNvPr id="1026" name="Picture 2">
            <a:extLst>
              <a:ext uri="{FF2B5EF4-FFF2-40B4-BE49-F238E27FC236}">
                <a16:creationId xmlns:a16="http://schemas.microsoft.com/office/drawing/2014/main" id="{0883EFB4-2B15-B0A9-6E1F-86D690045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2011" y="2482755"/>
            <a:ext cx="6266639" cy="3770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393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B0F2AC-8567-4D03-BFFC-653DB596C528}">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C2F7BF6-CD39-4568-B8BD-EA8D252E100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50455F8-10A0-4EEF-9BB1-9035E295B1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721</TotalTime>
  <Words>1124</Words>
  <Application>Microsoft Office PowerPoint</Application>
  <PresentationFormat>Widescreen</PresentationFormat>
  <Paragraphs>113</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Corbel</vt:lpstr>
      <vt:lpstr>Corbel (Body)</vt:lpstr>
      <vt:lpstr>Goudy Old Style</vt:lpstr>
      <vt:lpstr>Rockwell</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Sonu Kumar</cp:lastModifiedBy>
  <cp:revision>377</cp:revision>
  <dcterms:created xsi:type="dcterms:W3CDTF">2023-04-09T08:38:09Z</dcterms:created>
  <dcterms:modified xsi:type="dcterms:W3CDTF">2023-06-06T01:44:13Z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