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3.xml" ContentType="application/vnd.openxmlformats-officedocument.theme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4.xml" ContentType="application/vnd.openxmlformats-officedocument.theme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theme/theme5.xml" ContentType="application/vnd.openxmlformats-officedocument.theme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theme/theme6.xml" ContentType="application/vnd.openxmlformats-officedocument.theme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theme/theme7.xml" ContentType="application/vnd.openxmlformats-officedocument.theme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323" r:id="rId4"/>
    <p:sldMasterId id="2147484285" r:id="rId5"/>
    <p:sldMasterId id="2147484247" r:id="rId6"/>
    <p:sldMasterId id="2147484209" r:id="rId7"/>
    <p:sldMasterId id="2147484171" r:id="rId8"/>
    <p:sldMasterId id="2147484133" r:id="rId9"/>
    <p:sldMasterId id="2147484095" r:id="rId10"/>
    <p:sldMasterId id="2147484349" r:id="rId11"/>
  </p:sldMasterIdLst>
  <p:notesMasterIdLst>
    <p:notesMasterId r:id="rId33"/>
  </p:notesMasterIdLst>
  <p:handoutMasterIdLst>
    <p:handoutMasterId r:id="rId34"/>
  </p:handoutMasterIdLst>
  <p:sldIdLst>
    <p:sldId id="588" r:id="rId12"/>
    <p:sldId id="607" r:id="rId13"/>
    <p:sldId id="606" r:id="rId14"/>
    <p:sldId id="608" r:id="rId15"/>
    <p:sldId id="609" r:id="rId16"/>
    <p:sldId id="613" r:id="rId17"/>
    <p:sldId id="610" r:id="rId18"/>
    <p:sldId id="611" r:id="rId19"/>
    <p:sldId id="612" r:id="rId20"/>
    <p:sldId id="615" r:id="rId21"/>
    <p:sldId id="616" r:id="rId22"/>
    <p:sldId id="617" r:id="rId23"/>
    <p:sldId id="618" r:id="rId24"/>
    <p:sldId id="619" r:id="rId25"/>
    <p:sldId id="621" r:id="rId26"/>
    <p:sldId id="622" r:id="rId27"/>
    <p:sldId id="624" r:id="rId28"/>
    <p:sldId id="625" r:id="rId29"/>
    <p:sldId id="626" r:id="rId30"/>
    <p:sldId id="623" r:id="rId31"/>
    <p:sldId id="587" r:id="rId3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0099"/>
    <a:srgbClr val="F0DC32"/>
    <a:srgbClr val="A5CDE6"/>
    <a:srgbClr val="14B9E6"/>
    <a:srgbClr val="AA9BB9"/>
    <a:srgbClr val="F0A0AA"/>
    <a:srgbClr val="32B4B4"/>
    <a:srgbClr val="96CD91"/>
    <a:srgbClr val="C63577"/>
    <a:srgbClr val="EB5D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83" autoAdjust="0"/>
    <p:restoredTop sz="95097" autoAdjust="0"/>
  </p:normalViewPr>
  <p:slideViewPr>
    <p:cSldViewPr snapToGrid="0">
      <p:cViewPr varScale="1">
        <p:scale>
          <a:sx n="107" d="100"/>
          <a:sy n="107" d="100"/>
        </p:scale>
        <p:origin x="50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412"/>
    </p:cViewPr>
  </p:sorterViewPr>
  <p:notesViewPr>
    <p:cSldViewPr snapToGrid="0">
      <p:cViewPr varScale="1">
        <p:scale>
          <a:sx n="80" d="100"/>
          <a:sy n="80" d="100"/>
        </p:scale>
        <p:origin x="306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" Type="http://schemas.openxmlformats.org/officeDocument/2006/relationships/customXml" Target="../customXml/item3.xml"/><Relationship Id="rId21" Type="http://schemas.openxmlformats.org/officeDocument/2006/relationships/slide" Target="slides/slide10.xml"/><Relationship Id="rId34" Type="http://schemas.openxmlformats.org/officeDocument/2006/relationships/handoutMaster" Target="handoutMasters/handoutMaster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13.xml"/><Relationship Id="rId32" Type="http://schemas.openxmlformats.org/officeDocument/2006/relationships/slide" Target="slides/slide21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viewProps" Target="viewProp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8.xml"/><Relationship Id="rId31" Type="http://schemas.openxmlformats.org/officeDocument/2006/relationships/slide" Target="slides/slide20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575B2F-6CE0-4914-8246-9ED0849680C7}" type="datetimeFigureOut">
              <a:rPr lang="en-US" smtClean="0"/>
              <a:t>6/2/2022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2AE1D8-097E-408F-BC93-9C7E7B87C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7140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1BD21D-79A1-471A-8D52-B677569FC592}" type="datetimeFigureOut">
              <a:rPr lang="en-US" smtClean="0"/>
              <a:t>6/2/2022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F3DBDF-8778-4735-923C-2DE07CECD8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800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3DBDF-8778-4735-923C-2DE07CECD850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6094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3DBDF-8778-4735-923C-2DE07CECD850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37931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3DBDF-8778-4735-923C-2DE07CECD850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26539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3DBDF-8778-4735-923C-2DE07CECD850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3701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3DBDF-8778-4735-923C-2DE07CECD850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78208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3DBDF-8778-4735-923C-2DE07CECD850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45779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3DBDF-8778-4735-923C-2DE07CECD850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15309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3DBDF-8778-4735-923C-2DE07CECD850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01794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3DBDF-8778-4735-923C-2DE07CECD850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82363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3DBDF-8778-4735-923C-2DE07CECD850}" type="slidenum">
              <a:rPr lang="en-GB" smtClean="0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25483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3DBDF-8778-4735-923C-2DE07CECD850}" type="slidenum">
              <a:rPr lang="en-GB" smtClean="0"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2259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3DBDF-8778-4735-923C-2DE07CECD850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01622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3DBDF-8778-4735-923C-2DE07CECD850}" type="slidenum">
              <a:rPr lang="en-GB" smtClean="0"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367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3DBDF-8778-4735-923C-2DE07CECD850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7967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3DBDF-8778-4735-923C-2DE07CECD850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9821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3DBDF-8778-4735-923C-2DE07CECD850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5172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3DBDF-8778-4735-923C-2DE07CECD850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7897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3DBDF-8778-4735-923C-2DE07CECD850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9994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3DBDF-8778-4735-923C-2DE07CECD850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25698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3DBDF-8778-4735-923C-2DE07CECD850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3793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5.xml"/></Relationships>
</file>

<file path=ppt/slideLayouts/_rels/slideLayout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5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6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7.xml"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7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8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for background pictu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4">
            <a:extLst>
              <a:ext uri="{FF2B5EF4-FFF2-40B4-BE49-F238E27FC236}">
                <a16:creationId xmlns:a16="http://schemas.microsoft.com/office/drawing/2014/main" id="{AF3F884A-C836-4F13-806F-C21B7170C64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698" y="-17163"/>
            <a:ext cx="9159875" cy="2687638"/>
            <a:chOff x="-5" y="-2"/>
            <a:chExt cx="5770" cy="1693"/>
          </a:xfrm>
        </p:grpSpPr>
        <p:sp>
          <p:nvSpPr>
            <p:cNvPr id="14" name="Line 5">
              <a:extLst>
                <a:ext uri="{FF2B5EF4-FFF2-40B4-BE49-F238E27FC236}">
                  <a16:creationId xmlns:a16="http://schemas.microsoft.com/office/drawing/2014/main" id="{9050D4BB-8C36-4FB0-9EA9-81DA3C289A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" y="-2"/>
              <a:ext cx="1636" cy="1149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n w="63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" name="Line 6">
              <a:extLst>
                <a:ext uri="{FF2B5EF4-FFF2-40B4-BE49-F238E27FC236}">
                  <a16:creationId xmlns:a16="http://schemas.microsoft.com/office/drawing/2014/main" id="{88100FB2-EB87-471E-A6B2-F2DAE9858C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" y="-2"/>
              <a:ext cx="1792" cy="1186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n w="63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" name="Line 7">
              <a:extLst>
                <a:ext uri="{FF2B5EF4-FFF2-40B4-BE49-F238E27FC236}">
                  <a16:creationId xmlns:a16="http://schemas.microsoft.com/office/drawing/2014/main" id="{96B61D3F-FD6D-4813-9604-F3DEFAF035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" y="-2"/>
              <a:ext cx="1953" cy="1241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n w="63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7" name="Line 8">
              <a:extLst>
                <a:ext uri="{FF2B5EF4-FFF2-40B4-BE49-F238E27FC236}">
                  <a16:creationId xmlns:a16="http://schemas.microsoft.com/office/drawing/2014/main" id="{E9733859-2F25-4A4E-9B09-273BF7D206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" y="-2"/>
              <a:ext cx="2141" cy="1278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n w="63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8" name="Line 9">
              <a:extLst>
                <a:ext uri="{FF2B5EF4-FFF2-40B4-BE49-F238E27FC236}">
                  <a16:creationId xmlns:a16="http://schemas.microsoft.com/office/drawing/2014/main" id="{74BEBC14-872B-46C1-9F63-10C63A4287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" y="-2"/>
              <a:ext cx="2338" cy="1315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n w="63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9" name="Line 10">
              <a:extLst>
                <a:ext uri="{FF2B5EF4-FFF2-40B4-BE49-F238E27FC236}">
                  <a16:creationId xmlns:a16="http://schemas.microsoft.com/office/drawing/2014/main" id="{B44A1538-C62E-4A84-B995-6A2156671E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" y="-2"/>
              <a:ext cx="1190" cy="715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n w="63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0" name="Line 11">
              <a:extLst>
                <a:ext uri="{FF2B5EF4-FFF2-40B4-BE49-F238E27FC236}">
                  <a16:creationId xmlns:a16="http://schemas.microsoft.com/office/drawing/2014/main" id="{6397D04C-4F3A-4150-9ACD-64872E87E0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" y="-2"/>
              <a:ext cx="634" cy="319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n w="63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1" name="Line 12">
              <a:extLst>
                <a:ext uri="{FF2B5EF4-FFF2-40B4-BE49-F238E27FC236}">
                  <a16:creationId xmlns:a16="http://schemas.microsoft.com/office/drawing/2014/main" id="{DB409F71-60A3-404A-B58E-F30CFA6DF8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" y="-2"/>
              <a:ext cx="5370" cy="1601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n w="63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2" name="Line 13">
              <a:extLst>
                <a:ext uri="{FF2B5EF4-FFF2-40B4-BE49-F238E27FC236}">
                  <a16:creationId xmlns:a16="http://schemas.microsoft.com/office/drawing/2014/main" id="{E61DA6C3-8213-45D7-9DB9-1D9F8BB0E2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" y="-2"/>
              <a:ext cx="2559" cy="1352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n w="63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3" name="Line 14">
              <a:extLst>
                <a:ext uri="{FF2B5EF4-FFF2-40B4-BE49-F238E27FC236}">
                  <a16:creationId xmlns:a16="http://schemas.microsoft.com/office/drawing/2014/main" id="{A59B95D3-1331-428A-A429-E9D4FEBA75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" y="-2"/>
              <a:ext cx="2793" cy="1389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n w="63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4" name="Line 15">
              <a:extLst>
                <a:ext uri="{FF2B5EF4-FFF2-40B4-BE49-F238E27FC236}">
                  <a16:creationId xmlns:a16="http://schemas.microsoft.com/office/drawing/2014/main" id="{55208E89-6115-4C20-B30E-6BCA3C3919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" y="-2"/>
              <a:ext cx="3050" cy="1416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n w="63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5" name="Line 16">
              <a:extLst>
                <a:ext uri="{FF2B5EF4-FFF2-40B4-BE49-F238E27FC236}">
                  <a16:creationId xmlns:a16="http://schemas.microsoft.com/office/drawing/2014/main" id="{A807A9A3-B556-4E51-9515-8E057D0B34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" y="-2"/>
              <a:ext cx="3335" cy="1449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n w="63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6" name="Line 17">
              <a:extLst>
                <a:ext uri="{FF2B5EF4-FFF2-40B4-BE49-F238E27FC236}">
                  <a16:creationId xmlns:a16="http://schemas.microsoft.com/office/drawing/2014/main" id="{A20CB851-EDD4-4F80-AF1E-A9994C17FA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" y="-2"/>
              <a:ext cx="3648" cy="1485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n w="63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7" name="Line 18">
              <a:extLst>
                <a:ext uri="{FF2B5EF4-FFF2-40B4-BE49-F238E27FC236}">
                  <a16:creationId xmlns:a16="http://schemas.microsoft.com/office/drawing/2014/main" id="{D4EF0747-4932-4298-83FF-DE94845D96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" y="-2"/>
              <a:ext cx="4010" cy="1518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n w="63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8" name="Line 19">
              <a:extLst>
                <a:ext uri="{FF2B5EF4-FFF2-40B4-BE49-F238E27FC236}">
                  <a16:creationId xmlns:a16="http://schemas.microsoft.com/office/drawing/2014/main" id="{BA4661D1-EAE1-4F32-9E13-ED89E53C84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" y="-2"/>
              <a:ext cx="4428" cy="1550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n w="63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9" name="Line 20">
              <a:extLst>
                <a:ext uri="{FF2B5EF4-FFF2-40B4-BE49-F238E27FC236}">
                  <a16:creationId xmlns:a16="http://schemas.microsoft.com/office/drawing/2014/main" id="{5A799673-E98F-431B-920E-3962CC7B30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" y="-2"/>
              <a:ext cx="4842" cy="1573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n w="63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0" name="Line 21">
              <a:extLst>
                <a:ext uri="{FF2B5EF4-FFF2-40B4-BE49-F238E27FC236}">
                  <a16:creationId xmlns:a16="http://schemas.microsoft.com/office/drawing/2014/main" id="{697BE463-1079-49D3-A527-866680DC6B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" y="63"/>
              <a:ext cx="5770" cy="1568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n w="63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1" name="Line 22">
              <a:extLst>
                <a:ext uri="{FF2B5EF4-FFF2-40B4-BE49-F238E27FC236}">
                  <a16:creationId xmlns:a16="http://schemas.microsoft.com/office/drawing/2014/main" id="{BD285EE5-2E26-4A67-BD94-FC0839D0D7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" y="224"/>
              <a:ext cx="5770" cy="1435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n w="63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2" name="Line 23">
              <a:extLst>
                <a:ext uri="{FF2B5EF4-FFF2-40B4-BE49-F238E27FC236}">
                  <a16:creationId xmlns:a16="http://schemas.microsoft.com/office/drawing/2014/main" id="{B8A36DF4-628B-4F82-85FF-D28E0171FE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" y="381"/>
              <a:ext cx="5770" cy="1310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n w="6350">
                  <a:solidFill>
                    <a:schemeClr val="tx1"/>
                  </a:solidFill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30936" y="475488"/>
            <a:ext cx="7872984" cy="694944"/>
          </a:xfrm>
        </p:spPr>
        <p:txBody>
          <a:bodyPr anchor="ctr" anchorCtr="0">
            <a:normAutofit/>
          </a:bodyPr>
          <a:lstStyle>
            <a:lvl1pPr algn="l">
              <a:defRPr sz="48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0936" y="1243584"/>
            <a:ext cx="7872984" cy="448056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Insert subtitle here. Right click on slide background to set picture.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7416" y="4343400"/>
            <a:ext cx="1746504" cy="273844"/>
          </a:xfr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86C5EF95-9721-470E-94C1-F2B00C6DD3B0}" type="datetime1">
              <a:rPr lang="en-US" smtClean="0"/>
              <a:t>6/2/2022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FCC34D-4C0C-455C-8F22-D768175C2DEF}"/>
              </a:ext>
            </a:extLst>
          </p:cNvPr>
          <p:cNvGrpSpPr/>
          <p:nvPr/>
        </p:nvGrpSpPr>
        <p:grpSpPr bwMode="black">
          <a:xfrm>
            <a:off x="447676" y="4187827"/>
            <a:ext cx="2049463" cy="517525"/>
            <a:chOff x="447675" y="4187826"/>
            <a:chExt cx="2049463" cy="517525"/>
          </a:xfrm>
          <a:solidFill>
            <a:schemeClr val="bg1"/>
          </a:soli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7936236C-9875-4ED3-8239-983E587A60FA}"/>
                </a:ext>
              </a:extLst>
            </p:cNvPr>
            <p:cNvSpPr>
              <a:spLocks/>
            </p:cNvSpPr>
            <p:nvPr/>
          </p:nvSpPr>
          <p:spPr bwMode="black">
            <a:xfrm>
              <a:off x="630238" y="4187826"/>
              <a:ext cx="95250" cy="517525"/>
            </a:xfrm>
            <a:custGeom>
              <a:avLst/>
              <a:gdLst>
                <a:gd name="T0" fmla="*/ 27 w 60"/>
                <a:gd name="T1" fmla="*/ 163 h 326"/>
                <a:gd name="T2" fmla="*/ 60 w 60"/>
                <a:gd name="T3" fmla="*/ 0 h 326"/>
                <a:gd name="T4" fmla="*/ 33 w 60"/>
                <a:gd name="T5" fmla="*/ 0 h 326"/>
                <a:gd name="T6" fmla="*/ 0 w 60"/>
                <a:gd name="T7" fmla="*/ 163 h 326"/>
                <a:gd name="T8" fmla="*/ 33 w 60"/>
                <a:gd name="T9" fmla="*/ 326 h 326"/>
                <a:gd name="T10" fmla="*/ 60 w 60"/>
                <a:gd name="T11" fmla="*/ 326 h 326"/>
                <a:gd name="T12" fmla="*/ 27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27" y="163"/>
                  </a:moveTo>
                  <a:lnTo>
                    <a:pt x="60" y="0"/>
                  </a:lnTo>
                  <a:lnTo>
                    <a:pt x="33" y="0"/>
                  </a:lnTo>
                  <a:lnTo>
                    <a:pt x="0" y="163"/>
                  </a:lnTo>
                  <a:lnTo>
                    <a:pt x="33" y="326"/>
                  </a:lnTo>
                  <a:lnTo>
                    <a:pt x="60" y="326"/>
                  </a:lnTo>
                  <a:lnTo>
                    <a:pt x="2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46265FF3-331E-4136-B409-33024D3D3412}"/>
                </a:ext>
              </a:extLst>
            </p:cNvPr>
            <p:cNvSpPr>
              <a:spLocks/>
            </p:cNvSpPr>
            <p:nvPr/>
          </p:nvSpPr>
          <p:spPr bwMode="black">
            <a:xfrm>
              <a:off x="447675" y="4187826"/>
              <a:ext cx="184150" cy="517525"/>
            </a:xfrm>
            <a:custGeom>
              <a:avLst/>
              <a:gdLst>
                <a:gd name="T0" fmla="*/ 30 w 116"/>
                <a:gd name="T1" fmla="*/ 163 h 326"/>
                <a:gd name="T2" fmla="*/ 116 w 116"/>
                <a:gd name="T3" fmla="*/ 0 h 326"/>
                <a:gd name="T4" fmla="*/ 86 w 116"/>
                <a:gd name="T5" fmla="*/ 0 h 326"/>
                <a:gd name="T6" fmla="*/ 0 w 116"/>
                <a:gd name="T7" fmla="*/ 163 h 326"/>
                <a:gd name="T8" fmla="*/ 86 w 116"/>
                <a:gd name="T9" fmla="*/ 326 h 326"/>
                <a:gd name="T10" fmla="*/ 116 w 116"/>
                <a:gd name="T11" fmla="*/ 326 h 326"/>
                <a:gd name="T12" fmla="*/ 30 w 116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326">
                  <a:moveTo>
                    <a:pt x="30" y="163"/>
                  </a:moveTo>
                  <a:lnTo>
                    <a:pt x="116" y="0"/>
                  </a:lnTo>
                  <a:lnTo>
                    <a:pt x="86" y="0"/>
                  </a:lnTo>
                  <a:lnTo>
                    <a:pt x="0" y="163"/>
                  </a:lnTo>
                  <a:lnTo>
                    <a:pt x="86" y="326"/>
                  </a:lnTo>
                  <a:lnTo>
                    <a:pt x="116" y="326"/>
                  </a:lnTo>
                  <a:lnTo>
                    <a:pt x="3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2CDC7A3C-23B4-46A3-AE37-4AA8C889FE49}"/>
                </a:ext>
              </a:extLst>
            </p:cNvPr>
            <p:cNvSpPr>
              <a:spLocks/>
            </p:cNvSpPr>
            <p:nvPr/>
          </p:nvSpPr>
          <p:spPr bwMode="black">
            <a:xfrm>
              <a:off x="779463" y="4187826"/>
              <a:ext cx="95250" cy="517525"/>
            </a:xfrm>
            <a:custGeom>
              <a:avLst/>
              <a:gdLst>
                <a:gd name="T0" fmla="*/ 60 w 60"/>
                <a:gd name="T1" fmla="*/ 163 h 326"/>
                <a:gd name="T2" fmla="*/ 28 w 60"/>
                <a:gd name="T3" fmla="*/ 0 h 326"/>
                <a:gd name="T4" fmla="*/ 0 w 60"/>
                <a:gd name="T5" fmla="*/ 0 h 326"/>
                <a:gd name="T6" fmla="*/ 33 w 60"/>
                <a:gd name="T7" fmla="*/ 163 h 326"/>
                <a:gd name="T8" fmla="*/ 1 w 60"/>
                <a:gd name="T9" fmla="*/ 326 h 326"/>
                <a:gd name="T10" fmla="*/ 28 w 60"/>
                <a:gd name="T11" fmla="*/ 326 h 326"/>
                <a:gd name="T12" fmla="*/ 60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60" y="163"/>
                  </a:moveTo>
                  <a:lnTo>
                    <a:pt x="28" y="0"/>
                  </a:lnTo>
                  <a:lnTo>
                    <a:pt x="0" y="0"/>
                  </a:lnTo>
                  <a:lnTo>
                    <a:pt x="33" y="163"/>
                  </a:lnTo>
                  <a:lnTo>
                    <a:pt x="1" y="326"/>
                  </a:lnTo>
                  <a:lnTo>
                    <a:pt x="28" y="326"/>
                  </a:lnTo>
                  <a:lnTo>
                    <a:pt x="6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3F1B65D9-5DA2-40DC-965A-AC0211E8FB19}"/>
                </a:ext>
              </a:extLst>
            </p:cNvPr>
            <p:cNvSpPr>
              <a:spLocks/>
            </p:cNvSpPr>
            <p:nvPr/>
          </p:nvSpPr>
          <p:spPr bwMode="black">
            <a:xfrm>
              <a:off x="873125" y="4187826"/>
              <a:ext cx="185738" cy="517525"/>
            </a:xfrm>
            <a:custGeom>
              <a:avLst/>
              <a:gdLst>
                <a:gd name="T0" fmla="*/ 117 w 117"/>
                <a:gd name="T1" fmla="*/ 163 h 326"/>
                <a:gd name="T2" fmla="*/ 31 w 117"/>
                <a:gd name="T3" fmla="*/ 0 h 326"/>
                <a:gd name="T4" fmla="*/ 0 w 117"/>
                <a:gd name="T5" fmla="*/ 0 h 326"/>
                <a:gd name="T6" fmla="*/ 87 w 117"/>
                <a:gd name="T7" fmla="*/ 163 h 326"/>
                <a:gd name="T8" fmla="*/ 1 w 117"/>
                <a:gd name="T9" fmla="*/ 326 h 326"/>
                <a:gd name="T10" fmla="*/ 31 w 117"/>
                <a:gd name="T11" fmla="*/ 326 h 326"/>
                <a:gd name="T12" fmla="*/ 117 w 117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326">
                  <a:moveTo>
                    <a:pt x="117" y="163"/>
                  </a:moveTo>
                  <a:lnTo>
                    <a:pt x="31" y="0"/>
                  </a:lnTo>
                  <a:lnTo>
                    <a:pt x="0" y="0"/>
                  </a:lnTo>
                  <a:lnTo>
                    <a:pt x="87" y="163"/>
                  </a:lnTo>
                  <a:lnTo>
                    <a:pt x="1" y="326"/>
                  </a:lnTo>
                  <a:lnTo>
                    <a:pt x="31" y="326"/>
                  </a:lnTo>
                  <a:lnTo>
                    <a:pt x="11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0505E78D-D5D5-4EFD-85DF-652C76ABBB2A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1182688" y="4327526"/>
              <a:ext cx="1314450" cy="250825"/>
            </a:xfrm>
            <a:custGeom>
              <a:avLst/>
              <a:gdLst>
                <a:gd name="T0" fmla="*/ 1109 w 1225"/>
                <a:gd name="T1" fmla="*/ 35 h 233"/>
                <a:gd name="T2" fmla="*/ 1065 w 1225"/>
                <a:gd name="T3" fmla="*/ 146 h 233"/>
                <a:gd name="T4" fmla="*/ 1166 w 1225"/>
                <a:gd name="T5" fmla="*/ 178 h 233"/>
                <a:gd name="T6" fmla="*/ 1225 w 1225"/>
                <a:gd name="T7" fmla="*/ 233 h 233"/>
                <a:gd name="T8" fmla="*/ 1088 w 1225"/>
                <a:gd name="T9" fmla="*/ 0 h 233"/>
                <a:gd name="T10" fmla="*/ 1030 w 1225"/>
                <a:gd name="T11" fmla="*/ 233 h 233"/>
                <a:gd name="T12" fmla="*/ 947 w 1225"/>
                <a:gd name="T13" fmla="*/ 0 h 233"/>
                <a:gd name="T14" fmla="*/ 910 w 1225"/>
                <a:gd name="T15" fmla="*/ 233 h 233"/>
                <a:gd name="T16" fmla="*/ 947 w 1225"/>
                <a:gd name="T17" fmla="*/ 0 h 233"/>
                <a:gd name="T18" fmla="*/ 835 w 1225"/>
                <a:gd name="T19" fmla="*/ 0 h 233"/>
                <a:gd name="T20" fmla="*/ 709 w 1225"/>
                <a:gd name="T21" fmla="*/ 180 h 233"/>
                <a:gd name="T22" fmla="*/ 633 w 1225"/>
                <a:gd name="T23" fmla="*/ 0 h 233"/>
                <a:gd name="T24" fmla="*/ 584 w 1225"/>
                <a:gd name="T25" fmla="*/ 233 h 233"/>
                <a:gd name="T26" fmla="*/ 620 w 1225"/>
                <a:gd name="T27" fmla="*/ 59 h 233"/>
                <a:gd name="T28" fmla="*/ 693 w 1225"/>
                <a:gd name="T29" fmla="*/ 233 h 233"/>
                <a:gd name="T30" fmla="*/ 797 w 1225"/>
                <a:gd name="T31" fmla="*/ 58 h 233"/>
                <a:gd name="T32" fmla="*/ 798 w 1225"/>
                <a:gd name="T33" fmla="*/ 233 h 233"/>
                <a:gd name="T34" fmla="*/ 370 w 1225"/>
                <a:gd name="T35" fmla="*/ 0 h 233"/>
                <a:gd name="T36" fmla="*/ 521 w 1225"/>
                <a:gd name="T37" fmla="*/ 233 h 233"/>
                <a:gd name="T38" fmla="*/ 407 w 1225"/>
                <a:gd name="T39" fmla="*/ 200 h 233"/>
                <a:gd name="T40" fmla="*/ 510 w 1225"/>
                <a:gd name="T41" fmla="*/ 131 h 233"/>
                <a:gd name="T42" fmla="*/ 407 w 1225"/>
                <a:gd name="T43" fmla="*/ 98 h 233"/>
                <a:gd name="T44" fmla="*/ 520 w 1225"/>
                <a:gd name="T45" fmla="*/ 33 h 233"/>
                <a:gd name="T46" fmla="*/ 370 w 1225"/>
                <a:gd name="T47" fmla="*/ 0 h 233"/>
                <a:gd name="T48" fmla="*/ 259 w 1225"/>
                <a:gd name="T49" fmla="*/ 162 h 233"/>
                <a:gd name="T50" fmla="*/ 185 w 1225"/>
                <a:gd name="T51" fmla="*/ 199 h 233"/>
                <a:gd name="T52" fmla="*/ 148 w 1225"/>
                <a:gd name="T53" fmla="*/ 34 h 233"/>
                <a:gd name="T54" fmla="*/ 242 w 1225"/>
                <a:gd name="T55" fmla="*/ 52 h 233"/>
                <a:gd name="T56" fmla="*/ 310 w 1225"/>
                <a:gd name="T57" fmla="*/ 117 h 233"/>
                <a:gd name="T58" fmla="*/ 250 w 1225"/>
                <a:gd name="T59" fmla="*/ 14 h 233"/>
                <a:gd name="T60" fmla="*/ 112 w 1225"/>
                <a:gd name="T61" fmla="*/ 0 h 233"/>
                <a:gd name="T62" fmla="*/ 186 w 1225"/>
                <a:gd name="T63" fmla="*/ 233 h 233"/>
                <a:gd name="T64" fmla="*/ 310 w 1225"/>
                <a:gd name="T65" fmla="*/ 117 h 233"/>
                <a:gd name="T66" fmla="*/ 0 w 1225"/>
                <a:gd name="T67" fmla="*/ 0 h 233"/>
                <a:gd name="T68" fmla="*/ 36 w 1225"/>
                <a:gd name="T69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25" h="233">
                  <a:moveTo>
                    <a:pt x="1065" y="146"/>
                  </a:moveTo>
                  <a:cubicBezTo>
                    <a:pt x="1109" y="35"/>
                    <a:pt x="1109" y="35"/>
                    <a:pt x="1109" y="35"/>
                  </a:cubicBezTo>
                  <a:cubicBezTo>
                    <a:pt x="1153" y="146"/>
                    <a:pt x="1153" y="146"/>
                    <a:pt x="1153" y="146"/>
                  </a:cubicBezTo>
                  <a:lnTo>
                    <a:pt x="1065" y="146"/>
                  </a:lnTo>
                  <a:close/>
                  <a:moveTo>
                    <a:pt x="1052" y="178"/>
                  </a:moveTo>
                  <a:cubicBezTo>
                    <a:pt x="1166" y="178"/>
                    <a:pt x="1166" y="178"/>
                    <a:pt x="1166" y="178"/>
                  </a:cubicBezTo>
                  <a:cubicBezTo>
                    <a:pt x="1187" y="233"/>
                    <a:pt x="1187" y="233"/>
                    <a:pt x="1187" y="233"/>
                  </a:cubicBezTo>
                  <a:cubicBezTo>
                    <a:pt x="1225" y="233"/>
                    <a:pt x="1225" y="233"/>
                    <a:pt x="1225" y="233"/>
                  </a:cubicBezTo>
                  <a:cubicBezTo>
                    <a:pt x="1131" y="0"/>
                    <a:pt x="1131" y="0"/>
                    <a:pt x="1131" y="0"/>
                  </a:cubicBezTo>
                  <a:cubicBezTo>
                    <a:pt x="1088" y="0"/>
                    <a:pt x="1088" y="0"/>
                    <a:pt x="1088" y="0"/>
                  </a:cubicBezTo>
                  <a:cubicBezTo>
                    <a:pt x="992" y="233"/>
                    <a:pt x="992" y="233"/>
                    <a:pt x="992" y="233"/>
                  </a:cubicBezTo>
                  <a:cubicBezTo>
                    <a:pt x="1030" y="233"/>
                    <a:pt x="1030" y="233"/>
                    <a:pt x="1030" y="233"/>
                  </a:cubicBezTo>
                  <a:lnTo>
                    <a:pt x="1052" y="178"/>
                  </a:lnTo>
                  <a:close/>
                  <a:moveTo>
                    <a:pt x="947" y="0"/>
                  </a:moveTo>
                  <a:cubicBezTo>
                    <a:pt x="910" y="0"/>
                    <a:pt x="910" y="0"/>
                    <a:pt x="910" y="0"/>
                  </a:cubicBezTo>
                  <a:cubicBezTo>
                    <a:pt x="910" y="233"/>
                    <a:pt x="910" y="233"/>
                    <a:pt x="910" y="233"/>
                  </a:cubicBezTo>
                  <a:cubicBezTo>
                    <a:pt x="947" y="233"/>
                    <a:pt x="947" y="233"/>
                    <a:pt x="947" y="233"/>
                  </a:cubicBezTo>
                  <a:lnTo>
                    <a:pt x="947" y="0"/>
                  </a:lnTo>
                  <a:close/>
                  <a:moveTo>
                    <a:pt x="835" y="233"/>
                  </a:moveTo>
                  <a:cubicBezTo>
                    <a:pt x="835" y="0"/>
                    <a:pt x="835" y="0"/>
                    <a:pt x="835" y="0"/>
                  </a:cubicBezTo>
                  <a:cubicBezTo>
                    <a:pt x="784" y="0"/>
                    <a:pt x="784" y="0"/>
                    <a:pt x="784" y="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633" y="0"/>
                    <a:pt x="633" y="0"/>
                    <a:pt x="633" y="0"/>
                  </a:cubicBezTo>
                  <a:cubicBezTo>
                    <a:pt x="584" y="0"/>
                    <a:pt x="584" y="0"/>
                    <a:pt x="584" y="0"/>
                  </a:cubicBezTo>
                  <a:cubicBezTo>
                    <a:pt x="584" y="233"/>
                    <a:pt x="584" y="233"/>
                    <a:pt x="584" y="233"/>
                  </a:cubicBezTo>
                  <a:cubicBezTo>
                    <a:pt x="620" y="233"/>
                    <a:pt x="620" y="233"/>
                    <a:pt x="620" y="233"/>
                  </a:cubicBezTo>
                  <a:cubicBezTo>
                    <a:pt x="620" y="59"/>
                    <a:pt x="620" y="59"/>
                    <a:pt x="620" y="59"/>
                  </a:cubicBezTo>
                  <a:cubicBezTo>
                    <a:pt x="621" y="59"/>
                    <a:pt x="621" y="59"/>
                    <a:pt x="621" y="59"/>
                  </a:cubicBezTo>
                  <a:cubicBezTo>
                    <a:pt x="693" y="233"/>
                    <a:pt x="693" y="233"/>
                    <a:pt x="693" y="233"/>
                  </a:cubicBezTo>
                  <a:cubicBezTo>
                    <a:pt x="724" y="233"/>
                    <a:pt x="724" y="233"/>
                    <a:pt x="724" y="233"/>
                  </a:cubicBezTo>
                  <a:cubicBezTo>
                    <a:pt x="797" y="58"/>
                    <a:pt x="797" y="58"/>
                    <a:pt x="797" y="58"/>
                  </a:cubicBezTo>
                  <a:cubicBezTo>
                    <a:pt x="798" y="58"/>
                    <a:pt x="798" y="58"/>
                    <a:pt x="798" y="58"/>
                  </a:cubicBezTo>
                  <a:cubicBezTo>
                    <a:pt x="798" y="233"/>
                    <a:pt x="798" y="233"/>
                    <a:pt x="798" y="233"/>
                  </a:cubicBezTo>
                  <a:lnTo>
                    <a:pt x="835" y="233"/>
                  </a:lnTo>
                  <a:close/>
                  <a:moveTo>
                    <a:pt x="370" y="0"/>
                  </a:moveTo>
                  <a:cubicBezTo>
                    <a:pt x="370" y="233"/>
                    <a:pt x="370" y="233"/>
                    <a:pt x="370" y="233"/>
                  </a:cubicBezTo>
                  <a:cubicBezTo>
                    <a:pt x="521" y="233"/>
                    <a:pt x="521" y="233"/>
                    <a:pt x="521" y="233"/>
                  </a:cubicBezTo>
                  <a:cubicBezTo>
                    <a:pt x="521" y="200"/>
                    <a:pt x="521" y="200"/>
                    <a:pt x="521" y="200"/>
                  </a:cubicBezTo>
                  <a:cubicBezTo>
                    <a:pt x="407" y="200"/>
                    <a:pt x="407" y="200"/>
                    <a:pt x="407" y="200"/>
                  </a:cubicBezTo>
                  <a:cubicBezTo>
                    <a:pt x="407" y="131"/>
                    <a:pt x="407" y="131"/>
                    <a:pt x="407" y="131"/>
                  </a:cubicBezTo>
                  <a:cubicBezTo>
                    <a:pt x="510" y="131"/>
                    <a:pt x="510" y="131"/>
                    <a:pt x="510" y="131"/>
                  </a:cubicBezTo>
                  <a:cubicBezTo>
                    <a:pt x="510" y="98"/>
                    <a:pt x="510" y="98"/>
                    <a:pt x="510" y="98"/>
                  </a:cubicBezTo>
                  <a:cubicBezTo>
                    <a:pt x="407" y="98"/>
                    <a:pt x="407" y="98"/>
                    <a:pt x="407" y="98"/>
                  </a:cubicBezTo>
                  <a:cubicBezTo>
                    <a:pt x="407" y="33"/>
                    <a:pt x="407" y="33"/>
                    <a:pt x="407" y="33"/>
                  </a:cubicBezTo>
                  <a:cubicBezTo>
                    <a:pt x="520" y="33"/>
                    <a:pt x="520" y="33"/>
                    <a:pt x="520" y="33"/>
                  </a:cubicBezTo>
                  <a:cubicBezTo>
                    <a:pt x="520" y="0"/>
                    <a:pt x="520" y="0"/>
                    <a:pt x="520" y="0"/>
                  </a:cubicBezTo>
                  <a:lnTo>
                    <a:pt x="370" y="0"/>
                  </a:lnTo>
                  <a:close/>
                  <a:moveTo>
                    <a:pt x="272" y="117"/>
                  </a:moveTo>
                  <a:cubicBezTo>
                    <a:pt x="272" y="133"/>
                    <a:pt x="268" y="148"/>
                    <a:pt x="259" y="162"/>
                  </a:cubicBezTo>
                  <a:cubicBezTo>
                    <a:pt x="254" y="169"/>
                    <a:pt x="249" y="176"/>
                    <a:pt x="242" y="181"/>
                  </a:cubicBezTo>
                  <a:cubicBezTo>
                    <a:pt x="229" y="192"/>
                    <a:pt x="209" y="199"/>
                    <a:pt x="185" y="199"/>
                  </a:cubicBezTo>
                  <a:cubicBezTo>
                    <a:pt x="148" y="199"/>
                    <a:pt x="148" y="199"/>
                    <a:pt x="148" y="199"/>
                  </a:cubicBezTo>
                  <a:cubicBezTo>
                    <a:pt x="148" y="34"/>
                    <a:pt x="148" y="34"/>
                    <a:pt x="148" y="34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209" y="34"/>
                    <a:pt x="229" y="41"/>
                    <a:pt x="242" y="52"/>
                  </a:cubicBezTo>
                  <a:cubicBezTo>
                    <a:pt x="262" y="69"/>
                    <a:pt x="273" y="95"/>
                    <a:pt x="272" y="117"/>
                  </a:cubicBezTo>
                  <a:moveTo>
                    <a:pt x="310" y="117"/>
                  </a:moveTo>
                  <a:cubicBezTo>
                    <a:pt x="310" y="95"/>
                    <a:pt x="304" y="72"/>
                    <a:pt x="290" y="50"/>
                  </a:cubicBezTo>
                  <a:cubicBezTo>
                    <a:pt x="281" y="36"/>
                    <a:pt x="267" y="23"/>
                    <a:pt x="250" y="14"/>
                  </a:cubicBezTo>
                  <a:cubicBezTo>
                    <a:pt x="233" y="5"/>
                    <a:pt x="211" y="0"/>
                    <a:pt x="186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233"/>
                    <a:pt x="112" y="233"/>
                    <a:pt x="112" y="233"/>
                  </a:cubicBezTo>
                  <a:cubicBezTo>
                    <a:pt x="186" y="233"/>
                    <a:pt x="186" y="233"/>
                    <a:pt x="186" y="233"/>
                  </a:cubicBezTo>
                  <a:cubicBezTo>
                    <a:pt x="220" y="233"/>
                    <a:pt x="249" y="223"/>
                    <a:pt x="267" y="207"/>
                  </a:cubicBezTo>
                  <a:cubicBezTo>
                    <a:pt x="296" y="184"/>
                    <a:pt x="311" y="149"/>
                    <a:pt x="310" y="117"/>
                  </a:cubicBezTo>
                  <a:moveTo>
                    <a:pt x="3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36" y="233"/>
                    <a:pt x="36" y="233"/>
                    <a:pt x="36" y="233"/>
                  </a:cubicBez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A354009-BE4D-41D2-90A5-ECE1E3E28F3E}"/>
              </a:ext>
            </a:extLst>
          </p:cNvPr>
          <p:cNvCxnSpPr/>
          <p:nvPr/>
        </p:nvCxnSpPr>
        <p:spPr>
          <a:xfrm>
            <a:off x="646925" y="470735"/>
            <a:ext cx="7855798" cy="0"/>
          </a:xfrm>
          <a:prstGeom prst="line">
            <a:avLst/>
          </a:prstGeom>
          <a:ln w="381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455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5101-7F81-4532-ADAA-6FBABB286090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44AB2B87-BC29-479A-A056-F653244437A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521B5200-5F03-4C35-B426-43A96A9AB8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38431072-A737-4261-9B83-2B6170B131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B0B263EF-D859-467E-88CC-7597E09A95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BC7913D1-FAD3-4B59-A09A-992F773C0D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1" name="Freeform 5">
            <a:extLst>
              <a:ext uri="{FF2B5EF4-FFF2-40B4-BE49-F238E27FC236}">
                <a16:creationId xmlns:a16="http://schemas.microsoft.com/office/drawing/2014/main" id="{3CF274AC-9C07-4D20-83A1-5802A0037D8B}"/>
              </a:ext>
            </a:extLst>
          </p:cNvPr>
          <p:cNvSpPr>
            <a:spLocks noEditPoints="1"/>
          </p:cNvSpPr>
          <p:nvPr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13977679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aphic 4">
            <a:extLst>
              <a:ext uri="{FF2B5EF4-FFF2-40B4-BE49-F238E27FC236}">
                <a16:creationId xmlns:a16="http://schemas.microsoft.com/office/drawing/2014/main" id="{CCB84986-F3E5-45DD-A88C-9667041F676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355262" y="-532157"/>
            <a:ext cx="4977461" cy="4434840"/>
            <a:chOff x="141893" y="-680290"/>
            <a:chExt cx="5750696" cy="5123780"/>
          </a:xfrm>
          <a:noFill/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735DF91-7FEC-411B-87EE-B43AA254AEA8}"/>
                </a:ext>
              </a:extLst>
            </p:cNvPr>
            <p:cNvSpPr/>
            <p:nvPr/>
          </p:nvSpPr>
          <p:spPr>
            <a:xfrm>
              <a:off x="141893" y="-680290"/>
              <a:ext cx="3803807" cy="5123780"/>
            </a:xfrm>
            <a:custGeom>
              <a:avLst/>
              <a:gdLst>
                <a:gd name="connsiteX0" fmla="*/ 3803807 w 3803807"/>
                <a:gd name="connsiteY0" fmla="*/ 0 h 5123780"/>
                <a:gd name="connsiteX1" fmla="*/ 2561890 w 3803807"/>
                <a:gd name="connsiteY1" fmla="*/ 0 h 5123780"/>
                <a:gd name="connsiteX2" fmla="*/ 0 w 3803807"/>
                <a:gd name="connsiteY2" fmla="*/ 2561890 h 5123780"/>
                <a:gd name="connsiteX3" fmla="*/ 2561890 w 3803807"/>
                <a:gd name="connsiteY3" fmla="*/ 5123781 h 5123780"/>
                <a:gd name="connsiteX4" fmla="*/ 3247553 w 3803807"/>
                <a:gd name="connsiteY4" fmla="*/ 5123781 h 512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3807" h="5123780">
                  <a:moveTo>
                    <a:pt x="3803807" y="0"/>
                  </a:moveTo>
                  <a:lnTo>
                    <a:pt x="2561890" y="0"/>
                  </a:lnTo>
                  <a:cubicBezTo>
                    <a:pt x="1147017" y="0"/>
                    <a:pt x="0" y="1147017"/>
                    <a:pt x="0" y="2561890"/>
                  </a:cubicBezTo>
                  <a:cubicBezTo>
                    <a:pt x="0" y="3976764"/>
                    <a:pt x="1147017" y="5123781"/>
                    <a:pt x="2561890" y="5123781"/>
                  </a:cubicBezTo>
                  <a:lnTo>
                    <a:pt x="3247553" y="5123781"/>
                  </a:ln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732F466-367A-4055-A06D-92DAE58A4971}"/>
                </a:ext>
              </a:extLst>
            </p:cNvPr>
            <p:cNvSpPr/>
            <p:nvPr/>
          </p:nvSpPr>
          <p:spPr>
            <a:xfrm>
              <a:off x="374830" y="-447353"/>
              <a:ext cx="4120962" cy="4657907"/>
            </a:xfrm>
            <a:custGeom>
              <a:avLst/>
              <a:gdLst>
                <a:gd name="connsiteX0" fmla="*/ 4120963 w 4120962"/>
                <a:gd name="connsiteY0" fmla="*/ 0 h 4657907"/>
                <a:gd name="connsiteX1" fmla="*/ 2328954 w 4120962"/>
                <a:gd name="connsiteY1" fmla="*/ 0 h 4657907"/>
                <a:gd name="connsiteX2" fmla="*/ 0 w 4120962"/>
                <a:gd name="connsiteY2" fmla="*/ 2328954 h 4657907"/>
                <a:gd name="connsiteX3" fmla="*/ 2328954 w 4120962"/>
                <a:gd name="connsiteY3" fmla="*/ 4657908 h 4657907"/>
                <a:gd name="connsiteX4" fmla="*/ 3014617 w 4120962"/>
                <a:gd name="connsiteY4" fmla="*/ 4657908 h 4657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962" h="4657907">
                  <a:moveTo>
                    <a:pt x="4120963" y="0"/>
                  </a:moveTo>
                  <a:lnTo>
                    <a:pt x="2328954" y="0"/>
                  </a:lnTo>
                  <a:cubicBezTo>
                    <a:pt x="1042668" y="0"/>
                    <a:pt x="0" y="1042668"/>
                    <a:pt x="0" y="2328954"/>
                  </a:cubicBezTo>
                  <a:cubicBezTo>
                    <a:pt x="0" y="3615240"/>
                    <a:pt x="1042668" y="4657908"/>
                    <a:pt x="2328954" y="4657908"/>
                  </a:cubicBezTo>
                  <a:lnTo>
                    <a:pt x="3014617" y="4657908"/>
                  </a:ln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238E1C6-D99D-4BB3-BBE3-D4A5750275F2}"/>
                </a:ext>
              </a:extLst>
            </p:cNvPr>
            <p:cNvSpPr/>
            <p:nvPr/>
          </p:nvSpPr>
          <p:spPr>
            <a:xfrm>
              <a:off x="607766" y="-214417"/>
              <a:ext cx="4067966" cy="4192034"/>
            </a:xfrm>
            <a:custGeom>
              <a:avLst/>
              <a:gdLst>
                <a:gd name="connsiteX0" fmla="*/ 4067966 w 4067966"/>
                <a:gd name="connsiteY0" fmla="*/ 0 h 4192034"/>
                <a:gd name="connsiteX1" fmla="*/ 2096017 w 4067966"/>
                <a:gd name="connsiteY1" fmla="*/ 0 h 4192034"/>
                <a:gd name="connsiteX2" fmla="*/ 0 w 4067966"/>
                <a:gd name="connsiteY2" fmla="*/ 2096017 h 4192034"/>
                <a:gd name="connsiteX3" fmla="*/ 2096017 w 4067966"/>
                <a:gd name="connsiteY3" fmla="*/ 4192035 h 4192034"/>
                <a:gd name="connsiteX4" fmla="*/ 2781680 w 4067966"/>
                <a:gd name="connsiteY4" fmla="*/ 4192035 h 4192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7966" h="4192034">
                  <a:moveTo>
                    <a:pt x="4067966" y="0"/>
                  </a:moveTo>
                  <a:lnTo>
                    <a:pt x="2096017" y="0"/>
                  </a:lnTo>
                  <a:cubicBezTo>
                    <a:pt x="938319" y="0"/>
                    <a:pt x="0" y="938319"/>
                    <a:pt x="0" y="2096017"/>
                  </a:cubicBezTo>
                  <a:cubicBezTo>
                    <a:pt x="0" y="3253716"/>
                    <a:pt x="938319" y="4192035"/>
                    <a:pt x="2096017" y="4192035"/>
                  </a:cubicBezTo>
                  <a:lnTo>
                    <a:pt x="2781680" y="4192035"/>
                  </a:ln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4D4BE32-0047-4FB7-9CC4-BDAA5BFEF855}"/>
                </a:ext>
              </a:extLst>
            </p:cNvPr>
            <p:cNvSpPr/>
            <p:nvPr/>
          </p:nvSpPr>
          <p:spPr>
            <a:xfrm>
              <a:off x="840702" y="18518"/>
              <a:ext cx="4439349" cy="3726161"/>
            </a:xfrm>
            <a:custGeom>
              <a:avLst/>
              <a:gdLst>
                <a:gd name="connsiteX0" fmla="*/ 4439350 w 4439349"/>
                <a:gd name="connsiteY0" fmla="*/ 0 h 3726161"/>
                <a:gd name="connsiteX1" fmla="*/ 1863081 w 4439349"/>
                <a:gd name="connsiteY1" fmla="*/ 0 h 3726161"/>
                <a:gd name="connsiteX2" fmla="*/ 0 w 4439349"/>
                <a:gd name="connsiteY2" fmla="*/ 1863081 h 3726161"/>
                <a:gd name="connsiteX3" fmla="*/ 1863081 w 4439349"/>
                <a:gd name="connsiteY3" fmla="*/ 3726162 h 3726161"/>
                <a:gd name="connsiteX4" fmla="*/ 2548744 w 4439349"/>
                <a:gd name="connsiteY4" fmla="*/ 3726162 h 3726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39349" h="3726161">
                  <a:moveTo>
                    <a:pt x="4439350" y="0"/>
                  </a:moveTo>
                  <a:lnTo>
                    <a:pt x="1863081" y="0"/>
                  </a:lnTo>
                  <a:cubicBezTo>
                    <a:pt x="833970" y="0"/>
                    <a:pt x="0" y="834381"/>
                    <a:pt x="0" y="1863081"/>
                  </a:cubicBezTo>
                  <a:cubicBezTo>
                    <a:pt x="0" y="2891781"/>
                    <a:pt x="834381" y="3726162"/>
                    <a:pt x="1863081" y="3726162"/>
                  </a:cubicBezTo>
                  <a:lnTo>
                    <a:pt x="2548744" y="3726162"/>
                  </a:ln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457DB0B4-E4EA-42D6-9B34-7DE316A7B6C1}"/>
                </a:ext>
              </a:extLst>
            </p:cNvPr>
            <p:cNvSpPr/>
            <p:nvPr/>
          </p:nvSpPr>
          <p:spPr>
            <a:xfrm>
              <a:off x="1073639" y="251455"/>
              <a:ext cx="4018667" cy="3260699"/>
            </a:xfrm>
            <a:custGeom>
              <a:avLst/>
              <a:gdLst>
                <a:gd name="connsiteX0" fmla="*/ 4018668 w 4018667"/>
                <a:gd name="connsiteY0" fmla="*/ 0 h 3260699"/>
                <a:gd name="connsiteX1" fmla="*/ 1630555 w 4018667"/>
                <a:gd name="connsiteY1" fmla="*/ 0 h 3260699"/>
                <a:gd name="connsiteX2" fmla="*/ 0 w 4018667"/>
                <a:gd name="connsiteY2" fmla="*/ 1630555 h 3260699"/>
                <a:gd name="connsiteX3" fmla="*/ 1630144 w 4018667"/>
                <a:gd name="connsiteY3" fmla="*/ 3260700 h 3260699"/>
                <a:gd name="connsiteX4" fmla="*/ 2315808 w 4018667"/>
                <a:gd name="connsiteY4" fmla="*/ 3260700 h 3260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667" h="3260699">
                  <a:moveTo>
                    <a:pt x="4018668" y="0"/>
                  </a:moveTo>
                  <a:lnTo>
                    <a:pt x="1630555" y="0"/>
                  </a:lnTo>
                  <a:cubicBezTo>
                    <a:pt x="730032" y="0"/>
                    <a:pt x="0" y="730032"/>
                    <a:pt x="0" y="1630555"/>
                  </a:cubicBezTo>
                  <a:cubicBezTo>
                    <a:pt x="0" y="2531079"/>
                    <a:pt x="729621" y="3260700"/>
                    <a:pt x="1630144" y="3260700"/>
                  </a:cubicBezTo>
                  <a:lnTo>
                    <a:pt x="2315808" y="3260700"/>
                  </a:ln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303B589C-FFAD-498A-9AFF-AE7F424F733D}"/>
                </a:ext>
              </a:extLst>
            </p:cNvPr>
            <p:cNvSpPr/>
            <p:nvPr/>
          </p:nvSpPr>
          <p:spPr>
            <a:xfrm>
              <a:off x="1306575" y="484391"/>
              <a:ext cx="4586013" cy="2794826"/>
            </a:xfrm>
            <a:custGeom>
              <a:avLst/>
              <a:gdLst>
                <a:gd name="connsiteX0" fmla="*/ 4586014 w 4586013"/>
                <a:gd name="connsiteY0" fmla="*/ 0 h 2794826"/>
                <a:gd name="connsiteX1" fmla="*/ 1397208 w 4586013"/>
                <a:gd name="connsiteY1" fmla="*/ 0 h 2794826"/>
                <a:gd name="connsiteX2" fmla="*/ 0 w 4586013"/>
                <a:gd name="connsiteY2" fmla="*/ 1397208 h 2794826"/>
                <a:gd name="connsiteX3" fmla="*/ 1397619 w 4586013"/>
                <a:gd name="connsiteY3" fmla="*/ 2794827 h 2794826"/>
                <a:gd name="connsiteX4" fmla="*/ 2082871 w 4586013"/>
                <a:gd name="connsiteY4" fmla="*/ 2794827 h 279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86013" h="2794826">
                  <a:moveTo>
                    <a:pt x="4586014" y="0"/>
                  </a:moveTo>
                  <a:lnTo>
                    <a:pt x="1397208" y="0"/>
                  </a:lnTo>
                  <a:cubicBezTo>
                    <a:pt x="625683" y="0"/>
                    <a:pt x="0" y="625683"/>
                    <a:pt x="0" y="1397208"/>
                  </a:cubicBezTo>
                  <a:cubicBezTo>
                    <a:pt x="0" y="2168733"/>
                    <a:pt x="625683" y="2794827"/>
                    <a:pt x="1397619" y="2794827"/>
                  </a:cubicBezTo>
                  <a:lnTo>
                    <a:pt x="2082871" y="2794827"/>
                  </a:ln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C5F600-AFF2-4C0C-B612-5C5B84BE153D}"/>
                </a:ext>
              </a:extLst>
            </p:cNvPr>
            <p:cNvSpPr/>
            <p:nvPr/>
          </p:nvSpPr>
          <p:spPr>
            <a:xfrm>
              <a:off x="1539101" y="717328"/>
              <a:ext cx="3951703" cy="2329364"/>
            </a:xfrm>
            <a:custGeom>
              <a:avLst/>
              <a:gdLst>
                <a:gd name="connsiteX0" fmla="*/ 3951703 w 3951703"/>
                <a:gd name="connsiteY0" fmla="*/ 0 h 2329364"/>
                <a:gd name="connsiteX1" fmla="*/ 1164682 w 3951703"/>
                <a:gd name="connsiteY1" fmla="*/ 0 h 2329364"/>
                <a:gd name="connsiteX2" fmla="*/ 0 w 3951703"/>
                <a:gd name="connsiteY2" fmla="*/ 1164682 h 2329364"/>
                <a:gd name="connsiteX3" fmla="*/ 1164682 w 3951703"/>
                <a:gd name="connsiteY3" fmla="*/ 2329365 h 2329364"/>
                <a:gd name="connsiteX4" fmla="*/ 1850345 w 3951703"/>
                <a:gd name="connsiteY4" fmla="*/ 2329365 h 2329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51703" h="2329364">
                  <a:moveTo>
                    <a:pt x="3951703" y="0"/>
                  </a:moveTo>
                  <a:lnTo>
                    <a:pt x="1164682" y="0"/>
                  </a:lnTo>
                  <a:cubicBezTo>
                    <a:pt x="521334" y="0"/>
                    <a:pt x="0" y="521334"/>
                    <a:pt x="0" y="1164682"/>
                  </a:cubicBezTo>
                  <a:cubicBezTo>
                    <a:pt x="0" y="1808031"/>
                    <a:pt x="521334" y="2329365"/>
                    <a:pt x="1164682" y="2329365"/>
                  </a:cubicBezTo>
                  <a:lnTo>
                    <a:pt x="1850345" y="2329365"/>
                  </a:ln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9AC2F63-8D70-4450-AA0E-49742C0E7A7C}"/>
                </a:ext>
              </a:extLst>
            </p:cNvPr>
            <p:cNvSpPr/>
            <p:nvPr/>
          </p:nvSpPr>
          <p:spPr>
            <a:xfrm>
              <a:off x="1772037" y="950264"/>
              <a:ext cx="3191270" cy="1863491"/>
            </a:xfrm>
            <a:custGeom>
              <a:avLst/>
              <a:gdLst>
                <a:gd name="connsiteX0" fmla="*/ 3191271 w 3191270"/>
                <a:gd name="connsiteY0" fmla="*/ 0 h 1863491"/>
                <a:gd name="connsiteX1" fmla="*/ 931746 w 3191270"/>
                <a:gd name="connsiteY1" fmla="*/ 0 h 1863491"/>
                <a:gd name="connsiteX2" fmla="*/ 0 w 3191270"/>
                <a:gd name="connsiteY2" fmla="*/ 931746 h 1863491"/>
                <a:gd name="connsiteX3" fmla="*/ 931746 w 3191270"/>
                <a:gd name="connsiteY3" fmla="*/ 1863492 h 1863491"/>
                <a:gd name="connsiteX4" fmla="*/ 1617409 w 3191270"/>
                <a:gd name="connsiteY4" fmla="*/ 1863492 h 1863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1270" h="1863491">
                  <a:moveTo>
                    <a:pt x="3191271" y="0"/>
                  </a:moveTo>
                  <a:lnTo>
                    <a:pt x="931746" y="0"/>
                  </a:lnTo>
                  <a:cubicBezTo>
                    <a:pt x="417396" y="0"/>
                    <a:pt x="0" y="416985"/>
                    <a:pt x="0" y="931746"/>
                  </a:cubicBezTo>
                  <a:cubicBezTo>
                    <a:pt x="0" y="1446096"/>
                    <a:pt x="416985" y="1863492"/>
                    <a:pt x="931746" y="1863492"/>
                  </a:cubicBezTo>
                  <a:lnTo>
                    <a:pt x="1617409" y="1863492"/>
                  </a:ln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219F82A8-D894-4092-ABB8-00F620D6F2E4}"/>
                </a:ext>
              </a:extLst>
            </p:cNvPr>
            <p:cNvSpPr/>
            <p:nvPr/>
          </p:nvSpPr>
          <p:spPr>
            <a:xfrm>
              <a:off x="2004974" y="1182790"/>
              <a:ext cx="3116090" cy="1397618"/>
            </a:xfrm>
            <a:custGeom>
              <a:avLst/>
              <a:gdLst>
                <a:gd name="connsiteX0" fmla="*/ 3116090 w 3116090"/>
                <a:gd name="connsiteY0" fmla="*/ 0 h 1397618"/>
                <a:gd name="connsiteX1" fmla="*/ 698809 w 3116090"/>
                <a:gd name="connsiteY1" fmla="*/ 0 h 1397618"/>
                <a:gd name="connsiteX2" fmla="*/ 0 w 3116090"/>
                <a:gd name="connsiteY2" fmla="*/ 698809 h 1397618"/>
                <a:gd name="connsiteX3" fmla="*/ 698809 w 3116090"/>
                <a:gd name="connsiteY3" fmla="*/ 1397619 h 1397618"/>
                <a:gd name="connsiteX4" fmla="*/ 1384473 w 3116090"/>
                <a:gd name="connsiteY4" fmla="*/ 1397619 h 1397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16090" h="1397618">
                  <a:moveTo>
                    <a:pt x="3116090" y="0"/>
                  </a:moveTo>
                  <a:lnTo>
                    <a:pt x="698809" y="0"/>
                  </a:lnTo>
                  <a:cubicBezTo>
                    <a:pt x="313047" y="0"/>
                    <a:pt x="0" y="313047"/>
                    <a:pt x="0" y="698809"/>
                  </a:cubicBezTo>
                  <a:cubicBezTo>
                    <a:pt x="0" y="1084572"/>
                    <a:pt x="312636" y="1397619"/>
                    <a:pt x="698809" y="1397619"/>
                  </a:cubicBezTo>
                  <a:lnTo>
                    <a:pt x="1384473" y="1397619"/>
                  </a:ln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6166564B-514B-458A-BE41-82D00B52B10D}"/>
                </a:ext>
              </a:extLst>
            </p:cNvPr>
            <p:cNvSpPr/>
            <p:nvPr/>
          </p:nvSpPr>
          <p:spPr>
            <a:xfrm>
              <a:off x="2237910" y="1415726"/>
              <a:ext cx="2217620" cy="931745"/>
            </a:xfrm>
            <a:custGeom>
              <a:avLst/>
              <a:gdLst>
                <a:gd name="connsiteX0" fmla="*/ 2217621 w 2217620"/>
                <a:gd name="connsiteY0" fmla="*/ 0 h 931745"/>
                <a:gd name="connsiteX1" fmla="*/ 465873 w 2217620"/>
                <a:gd name="connsiteY1" fmla="*/ 0 h 931745"/>
                <a:gd name="connsiteX2" fmla="*/ 0 w 2217620"/>
                <a:gd name="connsiteY2" fmla="*/ 465873 h 931745"/>
                <a:gd name="connsiteX3" fmla="*/ 465873 w 2217620"/>
                <a:gd name="connsiteY3" fmla="*/ 931746 h 931745"/>
                <a:gd name="connsiteX4" fmla="*/ 1151536 w 2217620"/>
                <a:gd name="connsiteY4" fmla="*/ 931746 h 931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7620" h="931745">
                  <a:moveTo>
                    <a:pt x="2217621" y="0"/>
                  </a:moveTo>
                  <a:lnTo>
                    <a:pt x="465873" y="0"/>
                  </a:lnTo>
                  <a:cubicBezTo>
                    <a:pt x="208698" y="0"/>
                    <a:pt x="0" y="208698"/>
                    <a:pt x="0" y="465873"/>
                  </a:cubicBezTo>
                  <a:cubicBezTo>
                    <a:pt x="0" y="723048"/>
                    <a:pt x="208698" y="931746"/>
                    <a:pt x="465873" y="931746"/>
                  </a:cubicBezTo>
                  <a:lnTo>
                    <a:pt x="1151536" y="931746"/>
                  </a:ln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756A31F6-C9A4-43E0-8A65-C6A58AE0D055}"/>
                </a:ext>
              </a:extLst>
            </p:cNvPr>
            <p:cNvSpPr/>
            <p:nvPr/>
          </p:nvSpPr>
          <p:spPr>
            <a:xfrm>
              <a:off x="2470847" y="1648663"/>
              <a:ext cx="2251719" cy="465872"/>
            </a:xfrm>
            <a:custGeom>
              <a:avLst/>
              <a:gdLst>
                <a:gd name="connsiteX0" fmla="*/ 2251719 w 2251719"/>
                <a:gd name="connsiteY0" fmla="*/ 0 h 465872"/>
                <a:gd name="connsiteX1" fmla="*/ 232936 w 2251719"/>
                <a:gd name="connsiteY1" fmla="*/ 0 h 465872"/>
                <a:gd name="connsiteX2" fmla="*/ 0 w 2251719"/>
                <a:gd name="connsiteY2" fmla="*/ 232936 h 465872"/>
                <a:gd name="connsiteX3" fmla="*/ 232936 w 2251719"/>
                <a:gd name="connsiteY3" fmla="*/ 465873 h 465872"/>
                <a:gd name="connsiteX4" fmla="*/ 918599 w 2251719"/>
                <a:gd name="connsiteY4" fmla="*/ 465873 h 465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1719" h="465872">
                  <a:moveTo>
                    <a:pt x="2251719" y="0"/>
                  </a:moveTo>
                  <a:lnTo>
                    <a:pt x="232936" y="0"/>
                  </a:lnTo>
                  <a:cubicBezTo>
                    <a:pt x="104349" y="0"/>
                    <a:pt x="0" y="104349"/>
                    <a:pt x="0" y="232936"/>
                  </a:cubicBezTo>
                  <a:cubicBezTo>
                    <a:pt x="0" y="361524"/>
                    <a:pt x="104349" y="465873"/>
                    <a:pt x="232936" y="465873"/>
                  </a:cubicBezTo>
                  <a:lnTo>
                    <a:pt x="918599" y="465873"/>
                  </a:ln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14B9E835-12C5-4FEC-A02F-351ACB9C97D9}"/>
                </a:ext>
              </a:extLst>
            </p:cNvPr>
            <p:cNvSpPr/>
            <p:nvPr/>
          </p:nvSpPr>
          <p:spPr>
            <a:xfrm>
              <a:off x="2703783" y="1881599"/>
              <a:ext cx="1535655" cy="4108"/>
            </a:xfrm>
            <a:custGeom>
              <a:avLst/>
              <a:gdLst>
                <a:gd name="connsiteX0" fmla="*/ 0 w 1535655"/>
                <a:gd name="connsiteY0" fmla="*/ 0 h 4108"/>
                <a:gd name="connsiteX1" fmla="*/ 1535655 w 1535655"/>
                <a:gd name="connsiteY1" fmla="*/ 0 h 4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35655" h="4108">
                  <a:moveTo>
                    <a:pt x="0" y="0"/>
                  </a:moveTo>
                  <a:lnTo>
                    <a:pt x="1535655" y="0"/>
                  </a:lnTo>
                </a:path>
              </a:pathLst>
            </a:custGeom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6BC4245-BA03-49A0-8F2A-4197AD36B856}"/>
              </a:ext>
            </a:extLst>
          </p:cNvPr>
          <p:cNvGrpSpPr/>
          <p:nvPr/>
        </p:nvGrpSpPr>
        <p:grpSpPr>
          <a:xfrm>
            <a:off x="3547269" y="3258727"/>
            <a:ext cx="2049463" cy="517525"/>
            <a:chOff x="447675" y="4187826"/>
            <a:chExt cx="2049463" cy="517525"/>
          </a:xfrm>
          <a:solidFill>
            <a:schemeClr val="accent1"/>
          </a:solidFill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AEC613C9-40A6-430C-89CB-CFA7CDA5D8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238" y="4187826"/>
              <a:ext cx="95250" cy="517525"/>
            </a:xfrm>
            <a:custGeom>
              <a:avLst/>
              <a:gdLst>
                <a:gd name="T0" fmla="*/ 27 w 60"/>
                <a:gd name="T1" fmla="*/ 163 h 326"/>
                <a:gd name="T2" fmla="*/ 60 w 60"/>
                <a:gd name="T3" fmla="*/ 0 h 326"/>
                <a:gd name="T4" fmla="*/ 33 w 60"/>
                <a:gd name="T5" fmla="*/ 0 h 326"/>
                <a:gd name="T6" fmla="*/ 0 w 60"/>
                <a:gd name="T7" fmla="*/ 163 h 326"/>
                <a:gd name="T8" fmla="*/ 33 w 60"/>
                <a:gd name="T9" fmla="*/ 326 h 326"/>
                <a:gd name="T10" fmla="*/ 60 w 60"/>
                <a:gd name="T11" fmla="*/ 326 h 326"/>
                <a:gd name="T12" fmla="*/ 27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27" y="163"/>
                  </a:moveTo>
                  <a:lnTo>
                    <a:pt x="60" y="0"/>
                  </a:lnTo>
                  <a:lnTo>
                    <a:pt x="33" y="0"/>
                  </a:lnTo>
                  <a:lnTo>
                    <a:pt x="0" y="163"/>
                  </a:lnTo>
                  <a:lnTo>
                    <a:pt x="33" y="326"/>
                  </a:lnTo>
                  <a:lnTo>
                    <a:pt x="60" y="326"/>
                  </a:lnTo>
                  <a:lnTo>
                    <a:pt x="2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98EC34D1-2096-487D-8C79-19B26B1391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675" y="4187826"/>
              <a:ext cx="184150" cy="517525"/>
            </a:xfrm>
            <a:custGeom>
              <a:avLst/>
              <a:gdLst>
                <a:gd name="T0" fmla="*/ 30 w 116"/>
                <a:gd name="T1" fmla="*/ 163 h 326"/>
                <a:gd name="T2" fmla="*/ 116 w 116"/>
                <a:gd name="T3" fmla="*/ 0 h 326"/>
                <a:gd name="T4" fmla="*/ 86 w 116"/>
                <a:gd name="T5" fmla="*/ 0 h 326"/>
                <a:gd name="T6" fmla="*/ 0 w 116"/>
                <a:gd name="T7" fmla="*/ 163 h 326"/>
                <a:gd name="T8" fmla="*/ 86 w 116"/>
                <a:gd name="T9" fmla="*/ 326 h 326"/>
                <a:gd name="T10" fmla="*/ 116 w 116"/>
                <a:gd name="T11" fmla="*/ 326 h 326"/>
                <a:gd name="T12" fmla="*/ 30 w 116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326">
                  <a:moveTo>
                    <a:pt x="30" y="163"/>
                  </a:moveTo>
                  <a:lnTo>
                    <a:pt x="116" y="0"/>
                  </a:lnTo>
                  <a:lnTo>
                    <a:pt x="86" y="0"/>
                  </a:lnTo>
                  <a:lnTo>
                    <a:pt x="0" y="163"/>
                  </a:lnTo>
                  <a:lnTo>
                    <a:pt x="86" y="326"/>
                  </a:lnTo>
                  <a:lnTo>
                    <a:pt x="116" y="326"/>
                  </a:lnTo>
                  <a:lnTo>
                    <a:pt x="3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D27E053C-E8AF-454E-A8C4-68F148468302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63" y="4187826"/>
              <a:ext cx="95250" cy="517525"/>
            </a:xfrm>
            <a:custGeom>
              <a:avLst/>
              <a:gdLst>
                <a:gd name="T0" fmla="*/ 60 w 60"/>
                <a:gd name="T1" fmla="*/ 163 h 326"/>
                <a:gd name="T2" fmla="*/ 28 w 60"/>
                <a:gd name="T3" fmla="*/ 0 h 326"/>
                <a:gd name="T4" fmla="*/ 0 w 60"/>
                <a:gd name="T5" fmla="*/ 0 h 326"/>
                <a:gd name="T6" fmla="*/ 33 w 60"/>
                <a:gd name="T7" fmla="*/ 163 h 326"/>
                <a:gd name="T8" fmla="*/ 1 w 60"/>
                <a:gd name="T9" fmla="*/ 326 h 326"/>
                <a:gd name="T10" fmla="*/ 28 w 60"/>
                <a:gd name="T11" fmla="*/ 326 h 326"/>
                <a:gd name="T12" fmla="*/ 60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60" y="163"/>
                  </a:moveTo>
                  <a:lnTo>
                    <a:pt x="28" y="0"/>
                  </a:lnTo>
                  <a:lnTo>
                    <a:pt x="0" y="0"/>
                  </a:lnTo>
                  <a:lnTo>
                    <a:pt x="33" y="163"/>
                  </a:lnTo>
                  <a:lnTo>
                    <a:pt x="1" y="326"/>
                  </a:lnTo>
                  <a:lnTo>
                    <a:pt x="28" y="326"/>
                  </a:lnTo>
                  <a:lnTo>
                    <a:pt x="6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18F532F-621F-4704-B781-E8229AF3B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3125" y="4187826"/>
              <a:ext cx="185738" cy="517525"/>
            </a:xfrm>
            <a:custGeom>
              <a:avLst/>
              <a:gdLst>
                <a:gd name="T0" fmla="*/ 117 w 117"/>
                <a:gd name="T1" fmla="*/ 163 h 326"/>
                <a:gd name="T2" fmla="*/ 31 w 117"/>
                <a:gd name="T3" fmla="*/ 0 h 326"/>
                <a:gd name="T4" fmla="*/ 0 w 117"/>
                <a:gd name="T5" fmla="*/ 0 h 326"/>
                <a:gd name="T6" fmla="*/ 87 w 117"/>
                <a:gd name="T7" fmla="*/ 163 h 326"/>
                <a:gd name="T8" fmla="*/ 1 w 117"/>
                <a:gd name="T9" fmla="*/ 326 h 326"/>
                <a:gd name="T10" fmla="*/ 31 w 117"/>
                <a:gd name="T11" fmla="*/ 326 h 326"/>
                <a:gd name="T12" fmla="*/ 117 w 117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326">
                  <a:moveTo>
                    <a:pt x="117" y="163"/>
                  </a:moveTo>
                  <a:lnTo>
                    <a:pt x="31" y="0"/>
                  </a:lnTo>
                  <a:lnTo>
                    <a:pt x="0" y="0"/>
                  </a:lnTo>
                  <a:lnTo>
                    <a:pt x="87" y="163"/>
                  </a:lnTo>
                  <a:lnTo>
                    <a:pt x="1" y="326"/>
                  </a:lnTo>
                  <a:lnTo>
                    <a:pt x="31" y="326"/>
                  </a:lnTo>
                  <a:lnTo>
                    <a:pt x="11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183D7BCA-4B96-4452-BAC1-31240E14D6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82688" y="4327526"/>
              <a:ext cx="1314450" cy="250825"/>
            </a:xfrm>
            <a:custGeom>
              <a:avLst/>
              <a:gdLst>
                <a:gd name="T0" fmla="*/ 1109 w 1225"/>
                <a:gd name="T1" fmla="*/ 35 h 233"/>
                <a:gd name="T2" fmla="*/ 1065 w 1225"/>
                <a:gd name="T3" fmla="*/ 146 h 233"/>
                <a:gd name="T4" fmla="*/ 1166 w 1225"/>
                <a:gd name="T5" fmla="*/ 178 h 233"/>
                <a:gd name="T6" fmla="*/ 1225 w 1225"/>
                <a:gd name="T7" fmla="*/ 233 h 233"/>
                <a:gd name="T8" fmla="*/ 1088 w 1225"/>
                <a:gd name="T9" fmla="*/ 0 h 233"/>
                <a:gd name="T10" fmla="*/ 1030 w 1225"/>
                <a:gd name="T11" fmla="*/ 233 h 233"/>
                <a:gd name="T12" fmla="*/ 947 w 1225"/>
                <a:gd name="T13" fmla="*/ 0 h 233"/>
                <a:gd name="T14" fmla="*/ 910 w 1225"/>
                <a:gd name="T15" fmla="*/ 233 h 233"/>
                <a:gd name="T16" fmla="*/ 947 w 1225"/>
                <a:gd name="T17" fmla="*/ 0 h 233"/>
                <a:gd name="T18" fmla="*/ 835 w 1225"/>
                <a:gd name="T19" fmla="*/ 0 h 233"/>
                <a:gd name="T20" fmla="*/ 709 w 1225"/>
                <a:gd name="T21" fmla="*/ 180 h 233"/>
                <a:gd name="T22" fmla="*/ 633 w 1225"/>
                <a:gd name="T23" fmla="*/ 0 h 233"/>
                <a:gd name="T24" fmla="*/ 584 w 1225"/>
                <a:gd name="T25" fmla="*/ 233 h 233"/>
                <a:gd name="T26" fmla="*/ 620 w 1225"/>
                <a:gd name="T27" fmla="*/ 59 h 233"/>
                <a:gd name="T28" fmla="*/ 693 w 1225"/>
                <a:gd name="T29" fmla="*/ 233 h 233"/>
                <a:gd name="T30" fmla="*/ 797 w 1225"/>
                <a:gd name="T31" fmla="*/ 58 h 233"/>
                <a:gd name="T32" fmla="*/ 798 w 1225"/>
                <a:gd name="T33" fmla="*/ 233 h 233"/>
                <a:gd name="T34" fmla="*/ 370 w 1225"/>
                <a:gd name="T35" fmla="*/ 0 h 233"/>
                <a:gd name="T36" fmla="*/ 521 w 1225"/>
                <a:gd name="T37" fmla="*/ 233 h 233"/>
                <a:gd name="T38" fmla="*/ 407 w 1225"/>
                <a:gd name="T39" fmla="*/ 200 h 233"/>
                <a:gd name="T40" fmla="*/ 510 w 1225"/>
                <a:gd name="T41" fmla="*/ 131 h 233"/>
                <a:gd name="T42" fmla="*/ 407 w 1225"/>
                <a:gd name="T43" fmla="*/ 98 h 233"/>
                <a:gd name="T44" fmla="*/ 520 w 1225"/>
                <a:gd name="T45" fmla="*/ 33 h 233"/>
                <a:gd name="T46" fmla="*/ 370 w 1225"/>
                <a:gd name="T47" fmla="*/ 0 h 233"/>
                <a:gd name="T48" fmla="*/ 259 w 1225"/>
                <a:gd name="T49" fmla="*/ 162 h 233"/>
                <a:gd name="T50" fmla="*/ 185 w 1225"/>
                <a:gd name="T51" fmla="*/ 199 h 233"/>
                <a:gd name="T52" fmla="*/ 148 w 1225"/>
                <a:gd name="T53" fmla="*/ 34 h 233"/>
                <a:gd name="T54" fmla="*/ 242 w 1225"/>
                <a:gd name="T55" fmla="*/ 52 h 233"/>
                <a:gd name="T56" fmla="*/ 310 w 1225"/>
                <a:gd name="T57" fmla="*/ 117 h 233"/>
                <a:gd name="T58" fmla="*/ 250 w 1225"/>
                <a:gd name="T59" fmla="*/ 14 h 233"/>
                <a:gd name="T60" fmla="*/ 112 w 1225"/>
                <a:gd name="T61" fmla="*/ 0 h 233"/>
                <a:gd name="T62" fmla="*/ 186 w 1225"/>
                <a:gd name="T63" fmla="*/ 233 h 233"/>
                <a:gd name="T64" fmla="*/ 310 w 1225"/>
                <a:gd name="T65" fmla="*/ 117 h 233"/>
                <a:gd name="T66" fmla="*/ 0 w 1225"/>
                <a:gd name="T67" fmla="*/ 0 h 233"/>
                <a:gd name="T68" fmla="*/ 36 w 1225"/>
                <a:gd name="T69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25" h="233">
                  <a:moveTo>
                    <a:pt x="1065" y="146"/>
                  </a:moveTo>
                  <a:cubicBezTo>
                    <a:pt x="1109" y="35"/>
                    <a:pt x="1109" y="35"/>
                    <a:pt x="1109" y="35"/>
                  </a:cubicBezTo>
                  <a:cubicBezTo>
                    <a:pt x="1153" y="146"/>
                    <a:pt x="1153" y="146"/>
                    <a:pt x="1153" y="146"/>
                  </a:cubicBezTo>
                  <a:lnTo>
                    <a:pt x="1065" y="146"/>
                  </a:lnTo>
                  <a:close/>
                  <a:moveTo>
                    <a:pt x="1052" y="178"/>
                  </a:moveTo>
                  <a:cubicBezTo>
                    <a:pt x="1166" y="178"/>
                    <a:pt x="1166" y="178"/>
                    <a:pt x="1166" y="178"/>
                  </a:cubicBezTo>
                  <a:cubicBezTo>
                    <a:pt x="1187" y="233"/>
                    <a:pt x="1187" y="233"/>
                    <a:pt x="1187" y="233"/>
                  </a:cubicBezTo>
                  <a:cubicBezTo>
                    <a:pt x="1225" y="233"/>
                    <a:pt x="1225" y="233"/>
                    <a:pt x="1225" y="233"/>
                  </a:cubicBezTo>
                  <a:cubicBezTo>
                    <a:pt x="1131" y="0"/>
                    <a:pt x="1131" y="0"/>
                    <a:pt x="1131" y="0"/>
                  </a:cubicBezTo>
                  <a:cubicBezTo>
                    <a:pt x="1088" y="0"/>
                    <a:pt x="1088" y="0"/>
                    <a:pt x="1088" y="0"/>
                  </a:cubicBezTo>
                  <a:cubicBezTo>
                    <a:pt x="992" y="233"/>
                    <a:pt x="992" y="233"/>
                    <a:pt x="992" y="233"/>
                  </a:cubicBezTo>
                  <a:cubicBezTo>
                    <a:pt x="1030" y="233"/>
                    <a:pt x="1030" y="233"/>
                    <a:pt x="1030" y="233"/>
                  </a:cubicBezTo>
                  <a:lnTo>
                    <a:pt x="1052" y="178"/>
                  </a:lnTo>
                  <a:close/>
                  <a:moveTo>
                    <a:pt x="947" y="0"/>
                  </a:moveTo>
                  <a:cubicBezTo>
                    <a:pt x="910" y="0"/>
                    <a:pt x="910" y="0"/>
                    <a:pt x="910" y="0"/>
                  </a:cubicBezTo>
                  <a:cubicBezTo>
                    <a:pt x="910" y="233"/>
                    <a:pt x="910" y="233"/>
                    <a:pt x="910" y="233"/>
                  </a:cubicBezTo>
                  <a:cubicBezTo>
                    <a:pt x="947" y="233"/>
                    <a:pt x="947" y="233"/>
                    <a:pt x="947" y="233"/>
                  </a:cubicBezTo>
                  <a:lnTo>
                    <a:pt x="947" y="0"/>
                  </a:lnTo>
                  <a:close/>
                  <a:moveTo>
                    <a:pt x="835" y="233"/>
                  </a:moveTo>
                  <a:cubicBezTo>
                    <a:pt x="835" y="0"/>
                    <a:pt x="835" y="0"/>
                    <a:pt x="835" y="0"/>
                  </a:cubicBezTo>
                  <a:cubicBezTo>
                    <a:pt x="784" y="0"/>
                    <a:pt x="784" y="0"/>
                    <a:pt x="784" y="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633" y="0"/>
                    <a:pt x="633" y="0"/>
                    <a:pt x="633" y="0"/>
                  </a:cubicBezTo>
                  <a:cubicBezTo>
                    <a:pt x="584" y="0"/>
                    <a:pt x="584" y="0"/>
                    <a:pt x="584" y="0"/>
                  </a:cubicBezTo>
                  <a:cubicBezTo>
                    <a:pt x="584" y="233"/>
                    <a:pt x="584" y="233"/>
                    <a:pt x="584" y="233"/>
                  </a:cubicBezTo>
                  <a:cubicBezTo>
                    <a:pt x="620" y="233"/>
                    <a:pt x="620" y="233"/>
                    <a:pt x="620" y="233"/>
                  </a:cubicBezTo>
                  <a:cubicBezTo>
                    <a:pt x="620" y="59"/>
                    <a:pt x="620" y="59"/>
                    <a:pt x="620" y="59"/>
                  </a:cubicBezTo>
                  <a:cubicBezTo>
                    <a:pt x="621" y="59"/>
                    <a:pt x="621" y="59"/>
                    <a:pt x="621" y="59"/>
                  </a:cubicBezTo>
                  <a:cubicBezTo>
                    <a:pt x="693" y="233"/>
                    <a:pt x="693" y="233"/>
                    <a:pt x="693" y="233"/>
                  </a:cubicBezTo>
                  <a:cubicBezTo>
                    <a:pt x="724" y="233"/>
                    <a:pt x="724" y="233"/>
                    <a:pt x="724" y="233"/>
                  </a:cubicBezTo>
                  <a:cubicBezTo>
                    <a:pt x="797" y="58"/>
                    <a:pt x="797" y="58"/>
                    <a:pt x="797" y="58"/>
                  </a:cubicBezTo>
                  <a:cubicBezTo>
                    <a:pt x="798" y="58"/>
                    <a:pt x="798" y="58"/>
                    <a:pt x="798" y="58"/>
                  </a:cubicBezTo>
                  <a:cubicBezTo>
                    <a:pt x="798" y="233"/>
                    <a:pt x="798" y="233"/>
                    <a:pt x="798" y="233"/>
                  </a:cubicBezTo>
                  <a:lnTo>
                    <a:pt x="835" y="233"/>
                  </a:lnTo>
                  <a:close/>
                  <a:moveTo>
                    <a:pt x="370" y="0"/>
                  </a:moveTo>
                  <a:cubicBezTo>
                    <a:pt x="370" y="233"/>
                    <a:pt x="370" y="233"/>
                    <a:pt x="370" y="233"/>
                  </a:cubicBezTo>
                  <a:cubicBezTo>
                    <a:pt x="521" y="233"/>
                    <a:pt x="521" y="233"/>
                    <a:pt x="521" y="233"/>
                  </a:cubicBezTo>
                  <a:cubicBezTo>
                    <a:pt x="521" y="200"/>
                    <a:pt x="521" y="200"/>
                    <a:pt x="521" y="200"/>
                  </a:cubicBezTo>
                  <a:cubicBezTo>
                    <a:pt x="407" y="200"/>
                    <a:pt x="407" y="200"/>
                    <a:pt x="407" y="200"/>
                  </a:cubicBezTo>
                  <a:cubicBezTo>
                    <a:pt x="407" y="131"/>
                    <a:pt x="407" y="131"/>
                    <a:pt x="407" y="131"/>
                  </a:cubicBezTo>
                  <a:cubicBezTo>
                    <a:pt x="510" y="131"/>
                    <a:pt x="510" y="131"/>
                    <a:pt x="510" y="131"/>
                  </a:cubicBezTo>
                  <a:cubicBezTo>
                    <a:pt x="510" y="98"/>
                    <a:pt x="510" y="98"/>
                    <a:pt x="510" y="98"/>
                  </a:cubicBezTo>
                  <a:cubicBezTo>
                    <a:pt x="407" y="98"/>
                    <a:pt x="407" y="98"/>
                    <a:pt x="407" y="98"/>
                  </a:cubicBezTo>
                  <a:cubicBezTo>
                    <a:pt x="407" y="33"/>
                    <a:pt x="407" y="33"/>
                    <a:pt x="407" y="33"/>
                  </a:cubicBezTo>
                  <a:cubicBezTo>
                    <a:pt x="520" y="33"/>
                    <a:pt x="520" y="33"/>
                    <a:pt x="520" y="33"/>
                  </a:cubicBezTo>
                  <a:cubicBezTo>
                    <a:pt x="520" y="0"/>
                    <a:pt x="520" y="0"/>
                    <a:pt x="520" y="0"/>
                  </a:cubicBezTo>
                  <a:lnTo>
                    <a:pt x="370" y="0"/>
                  </a:lnTo>
                  <a:close/>
                  <a:moveTo>
                    <a:pt x="272" y="117"/>
                  </a:moveTo>
                  <a:cubicBezTo>
                    <a:pt x="272" y="133"/>
                    <a:pt x="268" y="148"/>
                    <a:pt x="259" y="162"/>
                  </a:cubicBezTo>
                  <a:cubicBezTo>
                    <a:pt x="254" y="169"/>
                    <a:pt x="249" y="176"/>
                    <a:pt x="242" y="181"/>
                  </a:cubicBezTo>
                  <a:cubicBezTo>
                    <a:pt x="229" y="192"/>
                    <a:pt x="209" y="199"/>
                    <a:pt x="185" y="199"/>
                  </a:cubicBezTo>
                  <a:cubicBezTo>
                    <a:pt x="148" y="199"/>
                    <a:pt x="148" y="199"/>
                    <a:pt x="148" y="199"/>
                  </a:cubicBezTo>
                  <a:cubicBezTo>
                    <a:pt x="148" y="34"/>
                    <a:pt x="148" y="34"/>
                    <a:pt x="148" y="34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209" y="34"/>
                    <a:pt x="229" y="41"/>
                    <a:pt x="242" y="52"/>
                  </a:cubicBezTo>
                  <a:cubicBezTo>
                    <a:pt x="262" y="69"/>
                    <a:pt x="273" y="95"/>
                    <a:pt x="272" y="117"/>
                  </a:cubicBezTo>
                  <a:moveTo>
                    <a:pt x="310" y="117"/>
                  </a:moveTo>
                  <a:cubicBezTo>
                    <a:pt x="310" y="95"/>
                    <a:pt x="304" y="72"/>
                    <a:pt x="290" y="50"/>
                  </a:cubicBezTo>
                  <a:cubicBezTo>
                    <a:pt x="281" y="36"/>
                    <a:pt x="267" y="23"/>
                    <a:pt x="250" y="14"/>
                  </a:cubicBezTo>
                  <a:cubicBezTo>
                    <a:pt x="233" y="5"/>
                    <a:pt x="211" y="0"/>
                    <a:pt x="186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233"/>
                    <a:pt x="112" y="233"/>
                    <a:pt x="112" y="233"/>
                  </a:cubicBezTo>
                  <a:cubicBezTo>
                    <a:pt x="186" y="233"/>
                    <a:pt x="186" y="233"/>
                    <a:pt x="186" y="233"/>
                  </a:cubicBezTo>
                  <a:cubicBezTo>
                    <a:pt x="220" y="233"/>
                    <a:pt x="249" y="223"/>
                    <a:pt x="267" y="207"/>
                  </a:cubicBezTo>
                  <a:cubicBezTo>
                    <a:pt x="296" y="184"/>
                    <a:pt x="311" y="149"/>
                    <a:pt x="310" y="117"/>
                  </a:cubicBezTo>
                  <a:moveTo>
                    <a:pt x="3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36" y="233"/>
                    <a:pt x="36" y="233"/>
                    <a:pt x="36" y="233"/>
                  </a:cubicBez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/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EFA8A3FA-CD96-4F77-ABEE-6C0A1D791D21}"/>
              </a:ext>
            </a:extLst>
          </p:cNvPr>
          <p:cNvSpPr txBox="1"/>
          <p:nvPr/>
        </p:nvSpPr>
        <p:spPr>
          <a:xfrm>
            <a:off x="4151376" y="1152144"/>
            <a:ext cx="8691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CONTACT</a:t>
            </a:r>
          </a:p>
        </p:txBody>
      </p:sp>
      <p:sp>
        <p:nvSpPr>
          <p:cNvPr id="100" name="Text Placeholder 3">
            <a:extLst>
              <a:ext uri="{FF2B5EF4-FFF2-40B4-BE49-F238E27FC236}">
                <a16:creationId xmlns:a16="http://schemas.microsoft.com/office/drawing/2014/main" id="{07450D3B-EC70-4364-BB30-3B2CE89BFD0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72968" y="1399032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First name NAME</a:t>
            </a:r>
          </a:p>
        </p:txBody>
      </p:sp>
      <p:sp>
        <p:nvSpPr>
          <p:cNvPr id="101" name="Text Placeholder 3">
            <a:extLst>
              <a:ext uri="{FF2B5EF4-FFF2-40B4-BE49-F238E27FC236}">
                <a16:creationId xmlns:a16="http://schemas.microsoft.com/office/drawing/2014/main" id="{5F1D26DD-44E7-433E-808D-421951D360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72968" y="1563624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Job Title / Service</a:t>
            </a:r>
          </a:p>
        </p:txBody>
      </p:sp>
      <p:sp>
        <p:nvSpPr>
          <p:cNvPr id="102" name="Text Placeholder 3">
            <a:extLst>
              <a:ext uri="{FF2B5EF4-FFF2-40B4-BE49-F238E27FC236}">
                <a16:creationId xmlns:a16="http://schemas.microsoft.com/office/drawing/2014/main" id="{9DB4A80A-3E62-449A-947C-1A1D6F3D02F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72968" y="1737360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Department</a:t>
            </a:r>
          </a:p>
        </p:txBody>
      </p:sp>
      <p:sp>
        <p:nvSpPr>
          <p:cNvPr id="103" name="Text Placeholder 3">
            <a:extLst>
              <a:ext uri="{FF2B5EF4-FFF2-40B4-BE49-F238E27FC236}">
                <a16:creationId xmlns:a16="http://schemas.microsoft.com/office/drawing/2014/main" id="{FE3637C7-EEAB-4DFD-B6C3-78AEF0139B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72968" y="1993392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firstname.lastname@idemia.com</a:t>
            </a:r>
          </a:p>
        </p:txBody>
      </p:sp>
      <p:sp>
        <p:nvSpPr>
          <p:cNvPr id="104" name="Text Placeholder 3">
            <a:extLst>
              <a:ext uri="{FF2B5EF4-FFF2-40B4-BE49-F238E27FC236}">
                <a16:creationId xmlns:a16="http://schemas.microsoft.com/office/drawing/2014/main" id="{638896C9-6B76-4FB7-9297-9E523CE808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72968" y="2240280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P. +33 (0) 00 00 00 00</a:t>
            </a:r>
          </a:p>
        </p:txBody>
      </p:sp>
      <p:sp>
        <p:nvSpPr>
          <p:cNvPr id="105" name="Text Placeholder 3">
            <a:extLst>
              <a:ext uri="{FF2B5EF4-FFF2-40B4-BE49-F238E27FC236}">
                <a16:creationId xmlns:a16="http://schemas.microsoft.com/office/drawing/2014/main" id="{F7CEB460-A4BC-47D4-928D-B0C56B4D584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72968" y="2423160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M. +33 (0) 00 00 00 00</a:t>
            </a:r>
          </a:p>
        </p:txBody>
      </p:sp>
      <p:sp>
        <p:nvSpPr>
          <p:cNvPr id="106" name="Text Placeholder 3">
            <a:extLst>
              <a:ext uri="{FF2B5EF4-FFF2-40B4-BE49-F238E27FC236}">
                <a16:creationId xmlns:a16="http://schemas.microsoft.com/office/drawing/2014/main" id="{0C5887BC-1460-4F11-9511-363049C4C8D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172968" y="2606040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F. +33 (0) 00 00 00 00</a:t>
            </a:r>
          </a:p>
        </p:txBody>
      </p:sp>
      <p:pic>
        <p:nvPicPr>
          <p:cNvPr id="65" name="Picture 17">
            <a:extLst>
              <a:ext uri="{FF2B5EF4-FFF2-40B4-BE49-F238E27FC236}">
                <a16:creationId xmlns:a16="http://schemas.microsoft.com/office/drawing/2014/main" id="{7383ECB1-7B7A-4041-8508-E9BBB6A26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884" y="4187532"/>
            <a:ext cx="2144232" cy="50320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3CA67416-0490-422B-ADE1-322F455F2EF4}"/>
              </a:ext>
            </a:extLst>
          </p:cNvPr>
          <p:cNvSpPr txBox="1"/>
          <p:nvPr/>
        </p:nvSpPr>
        <p:spPr>
          <a:xfrm>
            <a:off x="4151376" y="1152144"/>
            <a:ext cx="8691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CONTACT</a:t>
            </a:r>
          </a:p>
        </p:txBody>
      </p:sp>
      <p:sp>
        <p:nvSpPr>
          <p:cNvPr id="36" name="TextBox 58">
            <a:extLst>
              <a:ext uri="{FF2B5EF4-FFF2-40B4-BE49-F238E27FC236}">
                <a16:creationId xmlns:a16="http://schemas.microsoft.com/office/drawing/2014/main" id="{506058C4-D203-4E1E-97D8-C7E75759EF99}"/>
              </a:ext>
            </a:extLst>
          </p:cNvPr>
          <p:cNvSpPr txBox="1"/>
          <p:nvPr userDrawn="1"/>
        </p:nvSpPr>
        <p:spPr>
          <a:xfrm>
            <a:off x="4151376" y="1152144"/>
            <a:ext cx="8691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553973715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for background pictu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aphique 14">
            <a:extLst>
              <a:ext uri="{FF2B5EF4-FFF2-40B4-BE49-F238E27FC236}">
                <a16:creationId xmlns:a16="http://schemas.microsoft.com/office/drawing/2014/main" id="{2510C81B-42ED-480E-A52F-229BE93CC882}"/>
              </a:ext>
            </a:extLst>
          </p:cNvPr>
          <p:cNvGrpSpPr/>
          <p:nvPr/>
        </p:nvGrpSpPr>
        <p:grpSpPr>
          <a:xfrm>
            <a:off x="5559552" y="-528540"/>
            <a:ext cx="4365105" cy="4438417"/>
            <a:chOff x="5559552" y="-528540"/>
            <a:chExt cx="4365105" cy="4438417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D8F91BC-71E9-43F7-AB2A-84AEE2C76DAE}"/>
                </a:ext>
              </a:extLst>
            </p:cNvPr>
            <p:cNvSpPr/>
            <p:nvPr/>
          </p:nvSpPr>
          <p:spPr>
            <a:xfrm>
              <a:off x="6727611" y="-263701"/>
              <a:ext cx="2034402" cy="4136006"/>
            </a:xfrm>
            <a:custGeom>
              <a:avLst/>
              <a:gdLst>
                <a:gd name="connsiteX0" fmla="*/ 1876518 w 2034401"/>
                <a:gd name="connsiteY0" fmla="*/ 3997630 h 4136005"/>
                <a:gd name="connsiteX1" fmla="*/ 1905232 w 2034401"/>
                <a:gd name="connsiteY1" fmla="*/ 3968000 h 4136005"/>
                <a:gd name="connsiteX2" fmla="*/ 2033833 w 2034401"/>
                <a:gd name="connsiteY2" fmla="*/ 3556232 h 4136005"/>
                <a:gd name="connsiteX3" fmla="*/ 1914090 w 2034401"/>
                <a:gd name="connsiteY3" fmla="*/ 2379578 h 4136005"/>
                <a:gd name="connsiteX4" fmla="*/ 1945859 w 2034401"/>
                <a:gd name="connsiteY4" fmla="*/ 2331009 h 4136005"/>
                <a:gd name="connsiteX5" fmla="*/ 1984042 w 2034401"/>
                <a:gd name="connsiteY5" fmla="*/ 1902746 h 4136005"/>
                <a:gd name="connsiteX6" fmla="*/ 1738753 w 2034401"/>
                <a:gd name="connsiteY6" fmla="*/ 1108535 h 4136005"/>
                <a:gd name="connsiteX7" fmla="*/ 1690489 w 2034401"/>
                <a:gd name="connsiteY7" fmla="*/ 988182 h 4136005"/>
                <a:gd name="connsiteX8" fmla="*/ 1782129 w 2034401"/>
                <a:gd name="connsiteY8" fmla="*/ 654613 h 4136005"/>
                <a:gd name="connsiteX9" fmla="*/ 1127516 w 2034401"/>
                <a:gd name="connsiteY9" fmla="*/ 0 h 4136005"/>
                <a:gd name="connsiteX10" fmla="*/ 472903 w 2034401"/>
                <a:gd name="connsiteY10" fmla="*/ 654613 h 4136005"/>
                <a:gd name="connsiteX11" fmla="*/ 548659 w 2034401"/>
                <a:gd name="connsiteY11" fmla="*/ 960079 h 4136005"/>
                <a:gd name="connsiteX12" fmla="*/ 469543 w 2034401"/>
                <a:gd name="connsiteY12" fmla="*/ 1180625 h 4136005"/>
                <a:gd name="connsiteX13" fmla="*/ 286569 w 2034401"/>
                <a:gd name="connsiteY13" fmla="*/ 2009659 h 4136005"/>
                <a:gd name="connsiteX14" fmla="*/ 381263 w 2034401"/>
                <a:gd name="connsiteY14" fmla="*/ 2417761 h 4136005"/>
                <a:gd name="connsiteX15" fmla="*/ 410283 w 2034401"/>
                <a:gd name="connsiteY15" fmla="*/ 2451057 h 4136005"/>
                <a:gd name="connsiteX16" fmla="*/ 66939 w 2034401"/>
                <a:gd name="connsiteY16" fmla="*/ 3043355 h 4136005"/>
                <a:gd name="connsiteX17" fmla="*/ 264881 w 2034401"/>
                <a:gd name="connsiteY17" fmla="*/ 3762727 h 4136005"/>
                <a:gd name="connsiteX18" fmla="*/ 527581 w 2034401"/>
                <a:gd name="connsiteY18" fmla="*/ 3832984 h 4136005"/>
                <a:gd name="connsiteX19" fmla="*/ 958594 w 2034401"/>
                <a:gd name="connsiteY19" fmla="*/ 3617631 h 4136005"/>
                <a:gd name="connsiteX20" fmla="*/ 977227 w 2034401"/>
                <a:gd name="connsiteY20" fmla="*/ 3716296 h 4136005"/>
                <a:gd name="connsiteX21" fmla="*/ 1390828 w 2034401"/>
                <a:gd name="connsiteY21" fmla="*/ 4136617 h 4136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34401" h="4136005">
                  <a:moveTo>
                    <a:pt x="1876518" y="3997630"/>
                  </a:moveTo>
                  <a:cubicBezTo>
                    <a:pt x="1886293" y="3988161"/>
                    <a:pt x="1896373" y="3978386"/>
                    <a:pt x="1905232" y="3968000"/>
                  </a:cubicBezTo>
                  <a:cubicBezTo>
                    <a:pt x="2004508" y="3854977"/>
                    <a:pt x="2051244" y="3705299"/>
                    <a:pt x="2033833" y="3556232"/>
                  </a:cubicBezTo>
                  <a:lnTo>
                    <a:pt x="1914090" y="2379578"/>
                  </a:lnTo>
                  <a:cubicBezTo>
                    <a:pt x="1925698" y="2364305"/>
                    <a:pt x="1936084" y="2347810"/>
                    <a:pt x="1945859" y="2331009"/>
                  </a:cubicBezTo>
                  <a:cubicBezTo>
                    <a:pt x="2046051" y="2155366"/>
                    <a:pt x="2005730" y="1972698"/>
                    <a:pt x="1984042" y="1902746"/>
                  </a:cubicBezTo>
                  <a:cubicBezTo>
                    <a:pt x="1890569" y="1601251"/>
                    <a:pt x="1748528" y="1140915"/>
                    <a:pt x="1738753" y="1108535"/>
                  </a:cubicBezTo>
                  <a:cubicBezTo>
                    <a:pt x="1726229" y="1066381"/>
                    <a:pt x="1710039" y="1026059"/>
                    <a:pt x="1690489" y="988182"/>
                  </a:cubicBezTo>
                  <a:cubicBezTo>
                    <a:pt x="1748528" y="890433"/>
                    <a:pt x="1782129" y="776188"/>
                    <a:pt x="1782129" y="654613"/>
                  </a:cubicBezTo>
                  <a:cubicBezTo>
                    <a:pt x="1782129" y="293858"/>
                    <a:pt x="1488577" y="0"/>
                    <a:pt x="1127516" y="0"/>
                  </a:cubicBezTo>
                  <a:cubicBezTo>
                    <a:pt x="766456" y="0"/>
                    <a:pt x="472903" y="293553"/>
                    <a:pt x="472903" y="654613"/>
                  </a:cubicBezTo>
                  <a:cubicBezTo>
                    <a:pt x="472903" y="764886"/>
                    <a:pt x="500395" y="868745"/>
                    <a:pt x="548659" y="960079"/>
                  </a:cubicBezTo>
                  <a:cubicBezTo>
                    <a:pt x="509864" y="1026976"/>
                    <a:pt x="482372" y="1101204"/>
                    <a:pt x="469543" y="1180625"/>
                  </a:cubicBezTo>
                  <a:lnTo>
                    <a:pt x="286569" y="2009659"/>
                  </a:lnTo>
                  <a:cubicBezTo>
                    <a:pt x="255106" y="2153534"/>
                    <a:pt x="289624" y="2302295"/>
                    <a:pt x="381263" y="2417761"/>
                  </a:cubicBezTo>
                  <a:cubicBezTo>
                    <a:pt x="390427" y="2429369"/>
                    <a:pt x="400202" y="2440366"/>
                    <a:pt x="410283" y="2451057"/>
                  </a:cubicBezTo>
                  <a:lnTo>
                    <a:pt x="66939" y="3043355"/>
                  </a:lnTo>
                  <a:cubicBezTo>
                    <a:pt x="-73881" y="3295364"/>
                    <a:pt x="14704" y="3618242"/>
                    <a:pt x="264881" y="3762727"/>
                  </a:cubicBezTo>
                  <a:cubicBezTo>
                    <a:pt x="344302" y="3808852"/>
                    <a:pt x="435331" y="3832984"/>
                    <a:pt x="527581" y="3832984"/>
                  </a:cubicBezTo>
                  <a:cubicBezTo>
                    <a:pt x="695587" y="3832984"/>
                    <a:pt x="856568" y="3752341"/>
                    <a:pt x="958594" y="3617631"/>
                  </a:cubicBezTo>
                  <a:lnTo>
                    <a:pt x="977227" y="3716296"/>
                  </a:lnTo>
                  <a:cubicBezTo>
                    <a:pt x="1017854" y="3930122"/>
                    <a:pt x="1184333" y="4093546"/>
                    <a:pt x="1390828" y="4136617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4EA6003-B301-4C94-9D8B-6E480DAA86BA}"/>
                </a:ext>
              </a:extLst>
            </p:cNvPr>
            <p:cNvSpPr/>
            <p:nvPr/>
          </p:nvSpPr>
          <p:spPr>
            <a:xfrm>
              <a:off x="6924458" y="-66981"/>
              <a:ext cx="1643406" cy="3754174"/>
            </a:xfrm>
            <a:custGeom>
              <a:avLst/>
              <a:gdLst>
                <a:gd name="connsiteX0" fmla="*/ 1641487 w 1643405"/>
                <a:gd name="connsiteY0" fmla="*/ 3380895 h 3754173"/>
                <a:gd name="connsiteX1" fmla="*/ 1512275 w 1643405"/>
                <a:gd name="connsiteY1" fmla="*/ 2113517 h 3754173"/>
                <a:gd name="connsiteX2" fmla="*/ 1577950 w 1643405"/>
                <a:gd name="connsiteY2" fmla="*/ 2036540 h 3754173"/>
                <a:gd name="connsiteX3" fmla="*/ 1599027 w 1643405"/>
                <a:gd name="connsiteY3" fmla="*/ 1764065 h 3754173"/>
                <a:gd name="connsiteX4" fmla="*/ 1353128 w 1643405"/>
                <a:gd name="connsiteY4" fmla="*/ 967410 h 3754173"/>
                <a:gd name="connsiteX5" fmla="*/ 1251102 w 1643405"/>
                <a:gd name="connsiteY5" fmla="*/ 784130 h 3754173"/>
                <a:gd name="connsiteX6" fmla="*/ 1388256 w 1643405"/>
                <a:gd name="connsiteY6" fmla="*/ 457588 h 3754173"/>
                <a:gd name="connsiteX7" fmla="*/ 930668 w 1643405"/>
                <a:gd name="connsiteY7" fmla="*/ 0 h 3754173"/>
                <a:gd name="connsiteX8" fmla="*/ 473081 w 1643405"/>
                <a:gd name="connsiteY8" fmla="*/ 457588 h 3754173"/>
                <a:gd name="connsiteX9" fmla="*/ 594656 w 1643405"/>
                <a:gd name="connsiteY9" fmla="*/ 767941 h 3754173"/>
                <a:gd name="connsiteX10" fmla="*/ 466361 w 1643405"/>
                <a:gd name="connsiteY10" fmla="*/ 1020256 h 3754173"/>
                <a:gd name="connsiteX11" fmla="*/ 282470 w 1643405"/>
                <a:gd name="connsiteY11" fmla="*/ 1854788 h 3754173"/>
                <a:gd name="connsiteX12" fmla="*/ 338981 w 1643405"/>
                <a:gd name="connsiteY12" fmla="*/ 2097939 h 3754173"/>
                <a:gd name="connsiteX13" fmla="*/ 459946 w 1643405"/>
                <a:gd name="connsiteY13" fmla="*/ 2187440 h 3754173"/>
                <a:gd name="connsiteX14" fmla="*/ 413515 w 1643405"/>
                <a:gd name="connsiteY14" fmla="*/ 2302295 h 3754173"/>
                <a:gd name="connsiteX15" fmla="*/ 42069 w 1643405"/>
                <a:gd name="connsiteY15" fmla="*/ 2942246 h 3754173"/>
                <a:gd name="connsiteX16" fmla="*/ 166699 w 1643405"/>
                <a:gd name="connsiteY16" fmla="*/ 3394946 h 3754173"/>
                <a:gd name="connsiteX17" fmla="*/ 330734 w 1643405"/>
                <a:gd name="connsiteY17" fmla="*/ 3438933 h 3754173"/>
                <a:gd name="connsiteX18" fmla="*/ 605653 w 1643405"/>
                <a:gd name="connsiteY18" fmla="*/ 3300557 h 3754173"/>
                <a:gd name="connsiteX19" fmla="*/ 872019 w 1643405"/>
                <a:gd name="connsiteY19" fmla="*/ 2945606 h 3754173"/>
                <a:gd name="connsiteX20" fmla="*/ 974045 w 1643405"/>
                <a:gd name="connsiteY20" fmla="*/ 3482920 h 3754173"/>
                <a:gd name="connsiteX21" fmla="*/ 1302420 w 1643405"/>
                <a:gd name="connsiteY21" fmla="*/ 3754785 h 3754173"/>
                <a:gd name="connsiteX22" fmla="*/ 1309446 w 1643405"/>
                <a:gd name="connsiteY22" fmla="*/ 3754785 h 3754173"/>
                <a:gd name="connsiteX23" fmla="*/ 1560539 w 1643405"/>
                <a:gd name="connsiteY23" fmla="*/ 3641151 h 3754173"/>
                <a:gd name="connsiteX24" fmla="*/ 1641487 w 1643405"/>
                <a:gd name="connsiteY24" fmla="*/ 3380895 h 3754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643405" h="3754173">
                  <a:moveTo>
                    <a:pt x="1641487" y="3380895"/>
                  </a:moveTo>
                  <a:lnTo>
                    <a:pt x="1512275" y="2113517"/>
                  </a:lnTo>
                  <a:cubicBezTo>
                    <a:pt x="1538545" y="2092440"/>
                    <a:pt x="1560844" y="2066781"/>
                    <a:pt x="1577950" y="2036540"/>
                  </a:cubicBezTo>
                  <a:cubicBezTo>
                    <a:pt x="1641487" y="1925045"/>
                    <a:pt x="1610024" y="1799499"/>
                    <a:pt x="1599027" y="1764065"/>
                  </a:cubicBezTo>
                  <a:cubicBezTo>
                    <a:pt x="1504639" y="1458904"/>
                    <a:pt x="1361070" y="995207"/>
                    <a:pt x="1353128" y="967410"/>
                  </a:cubicBezTo>
                  <a:cubicBezTo>
                    <a:pt x="1332661" y="897764"/>
                    <a:pt x="1297227" y="835449"/>
                    <a:pt x="1251102" y="784130"/>
                  </a:cubicBezTo>
                  <a:cubicBezTo>
                    <a:pt x="1335716" y="701044"/>
                    <a:pt x="1388256" y="585272"/>
                    <a:pt x="1388256" y="457588"/>
                  </a:cubicBezTo>
                  <a:cubicBezTo>
                    <a:pt x="1388256" y="205273"/>
                    <a:pt x="1182983" y="0"/>
                    <a:pt x="930668" y="0"/>
                  </a:cubicBezTo>
                  <a:cubicBezTo>
                    <a:pt x="678354" y="0"/>
                    <a:pt x="473081" y="205273"/>
                    <a:pt x="473081" y="457588"/>
                  </a:cubicBezTo>
                  <a:cubicBezTo>
                    <a:pt x="473081" y="577330"/>
                    <a:pt x="519206" y="686381"/>
                    <a:pt x="594656" y="767941"/>
                  </a:cubicBezTo>
                  <a:cubicBezTo>
                    <a:pt x="527759" y="834532"/>
                    <a:pt x="481328" y="921896"/>
                    <a:pt x="466361" y="1020256"/>
                  </a:cubicBezTo>
                  <a:lnTo>
                    <a:pt x="282470" y="1854788"/>
                  </a:lnTo>
                  <a:cubicBezTo>
                    <a:pt x="263837" y="1940624"/>
                    <a:pt x="284303" y="2029209"/>
                    <a:pt x="338981" y="2097939"/>
                  </a:cubicBezTo>
                  <a:cubicBezTo>
                    <a:pt x="371361" y="2138566"/>
                    <a:pt x="413209" y="2169112"/>
                    <a:pt x="459946" y="2187440"/>
                  </a:cubicBezTo>
                  <a:cubicBezTo>
                    <a:pt x="454753" y="2218903"/>
                    <a:pt x="442840" y="2250061"/>
                    <a:pt x="413515" y="2302295"/>
                  </a:cubicBezTo>
                  <a:lnTo>
                    <a:pt x="42069" y="2942246"/>
                  </a:lnTo>
                  <a:cubicBezTo>
                    <a:pt x="-46516" y="3100783"/>
                    <a:pt x="9384" y="3303917"/>
                    <a:pt x="166699" y="3394946"/>
                  </a:cubicBezTo>
                  <a:cubicBezTo>
                    <a:pt x="216184" y="3423660"/>
                    <a:pt x="273001" y="3438933"/>
                    <a:pt x="330734" y="3438933"/>
                  </a:cubicBezTo>
                  <a:cubicBezTo>
                    <a:pt x="437952" y="3438933"/>
                    <a:pt x="540589" y="3387004"/>
                    <a:pt x="605653" y="3300557"/>
                  </a:cubicBezTo>
                  <a:lnTo>
                    <a:pt x="872019" y="2945606"/>
                  </a:lnTo>
                  <a:lnTo>
                    <a:pt x="974045" y="3482920"/>
                  </a:lnTo>
                  <a:cubicBezTo>
                    <a:pt x="1003980" y="3640541"/>
                    <a:pt x="1142051" y="3754785"/>
                    <a:pt x="1302420" y="3754785"/>
                  </a:cubicBezTo>
                  <a:lnTo>
                    <a:pt x="1309446" y="3754785"/>
                  </a:lnTo>
                  <a:cubicBezTo>
                    <a:pt x="1405668" y="3754785"/>
                    <a:pt x="1497002" y="3713241"/>
                    <a:pt x="1560539" y="3641151"/>
                  </a:cubicBezTo>
                  <a:cubicBezTo>
                    <a:pt x="1623159" y="3569978"/>
                    <a:pt x="1652790" y="3475284"/>
                    <a:pt x="1641487" y="3380895"/>
                  </a:cubicBezTo>
                  <a:close/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14B9601-F6F5-4AED-AE81-3260D30CCAB7}"/>
                </a:ext>
              </a:extLst>
            </p:cNvPr>
            <p:cNvSpPr/>
            <p:nvPr/>
          </p:nvSpPr>
          <p:spPr>
            <a:xfrm>
              <a:off x="8945639" y="-209328"/>
              <a:ext cx="400160" cy="3433435"/>
            </a:xfrm>
            <a:custGeom>
              <a:avLst/>
              <a:gdLst>
                <a:gd name="connsiteX0" fmla="*/ 402909 w 400160"/>
                <a:gd name="connsiteY0" fmla="*/ 3435268 h 3433434"/>
                <a:gd name="connsiteX1" fmla="*/ 301800 w 400160"/>
                <a:gd name="connsiteY1" fmla="*/ 2444337 h 3433434"/>
                <a:gd name="connsiteX2" fmla="*/ 330208 w 400160"/>
                <a:gd name="connsiteY2" fmla="*/ 1673647 h 3433434"/>
                <a:gd name="connsiteX3" fmla="*/ 105386 w 400160"/>
                <a:gd name="connsiteY3" fmla="*/ 946333 h 3433434"/>
                <a:gd name="connsiteX4" fmla="*/ 154566 w 400160"/>
                <a:gd name="connsiteY4" fmla="*/ 600240 h 3433434"/>
                <a:gd name="connsiteX5" fmla="*/ 0 w 400160"/>
                <a:gd name="connsiteY5" fmla="*/ 0 h 3433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0160" h="3433434">
                  <a:moveTo>
                    <a:pt x="402909" y="3435268"/>
                  </a:moveTo>
                  <a:lnTo>
                    <a:pt x="301800" y="2444337"/>
                  </a:lnTo>
                  <a:cubicBezTo>
                    <a:pt x="438649" y="2110157"/>
                    <a:pt x="368392" y="1796750"/>
                    <a:pt x="330208" y="1673647"/>
                  </a:cubicBezTo>
                  <a:cubicBezTo>
                    <a:pt x="239791" y="1381316"/>
                    <a:pt x="145096" y="1074628"/>
                    <a:pt x="105386" y="946333"/>
                  </a:cubicBezTo>
                  <a:cubicBezTo>
                    <a:pt x="138070" y="833921"/>
                    <a:pt x="154566" y="717844"/>
                    <a:pt x="154566" y="600240"/>
                  </a:cubicBezTo>
                  <a:cubicBezTo>
                    <a:pt x="154566" y="382749"/>
                    <a:pt x="98360" y="178087"/>
                    <a:pt x="0" y="0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2F8478AA-125D-4AF9-82B9-DB8BA4DFEA52}"/>
                </a:ext>
              </a:extLst>
            </p:cNvPr>
            <p:cNvSpPr/>
            <p:nvPr/>
          </p:nvSpPr>
          <p:spPr>
            <a:xfrm>
              <a:off x="9459433" y="279417"/>
              <a:ext cx="259646" cy="2477327"/>
            </a:xfrm>
            <a:custGeom>
              <a:avLst/>
              <a:gdLst>
                <a:gd name="connsiteX0" fmla="*/ 30241 w 259645"/>
                <a:gd name="connsiteY0" fmla="*/ 0 h 2477327"/>
                <a:gd name="connsiteX1" fmla="*/ 34518 w 259645"/>
                <a:gd name="connsiteY1" fmla="*/ 111190 h 2477327"/>
                <a:gd name="connsiteX2" fmla="*/ 0 w 259645"/>
                <a:gd name="connsiteY2" fmla="*/ 445369 h 2477327"/>
                <a:gd name="connsiteX3" fmla="*/ 192443 w 259645"/>
                <a:gd name="connsiteY3" fmla="*/ 1067908 h 2477327"/>
                <a:gd name="connsiteX4" fmla="*/ 188778 w 259645"/>
                <a:gd name="connsiteY4" fmla="*/ 2005077 h 2477327"/>
                <a:gd name="connsiteX5" fmla="*/ 237042 w 259645"/>
                <a:gd name="connsiteY5" fmla="*/ 2478549 h 2477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9645" h="2477327">
                  <a:moveTo>
                    <a:pt x="30241" y="0"/>
                  </a:moveTo>
                  <a:cubicBezTo>
                    <a:pt x="32685" y="36961"/>
                    <a:pt x="34518" y="73923"/>
                    <a:pt x="34518" y="111190"/>
                  </a:cubicBezTo>
                  <a:cubicBezTo>
                    <a:pt x="34518" y="223601"/>
                    <a:pt x="22910" y="335707"/>
                    <a:pt x="0" y="445369"/>
                  </a:cubicBezTo>
                  <a:cubicBezTo>
                    <a:pt x="47347" y="599018"/>
                    <a:pt x="121270" y="837892"/>
                    <a:pt x="192443" y="1067908"/>
                  </a:cubicBezTo>
                  <a:cubicBezTo>
                    <a:pt x="237652" y="1213310"/>
                    <a:pt x="324710" y="1588727"/>
                    <a:pt x="188778" y="2005077"/>
                  </a:cubicBezTo>
                  <a:lnTo>
                    <a:pt x="237042" y="2478549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EEA22AA-FADC-4154-8BD3-C85A392C26E7}"/>
                </a:ext>
              </a:extLst>
            </p:cNvPr>
            <p:cNvSpPr/>
            <p:nvPr/>
          </p:nvSpPr>
          <p:spPr>
            <a:xfrm>
              <a:off x="7121287" y="764613"/>
              <a:ext cx="1249355" cy="2724754"/>
            </a:xfrm>
            <a:custGeom>
              <a:avLst/>
              <a:gdLst>
                <a:gd name="connsiteX0" fmla="*/ 1248855 w 1249354"/>
                <a:gd name="connsiteY0" fmla="*/ 2571294 h 2724754"/>
                <a:gd name="connsiteX1" fmla="*/ 1110785 w 1249354"/>
                <a:gd name="connsiteY1" fmla="*/ 1218080 h 2724754"/>
                <a:gd name="connsiteX2" fmla="*/ 1161492 w 1249354"/>
                <a:gd name="connsiteY2" fmla="*/ 1142020 h 2724754"/>
                <a:gd name="connsiteX3" fmla="*/ 1214032 w 1249354"/>
                <a:gd name="connsiteY3" fmla="*/ 990508 h 2724754"/>
                <a:gd name="connsiteX4" fmla="*/ 967216 w 1249354"/>
                <a:gd name="connsiteY4" fmla="*/ 191410 h 2724754"/>
                <a:gd name="connsiteX5" fmla="*/ 752779 w 1249354"/>
                <a:gd name="connsiteY5" fmla="*/ 2021 h 2724754"/>
                <a:gd name="connsiteX6" fmla="*/ 463808 w 1249354"/>
                <a:gd name="connsiteY6" fmla="*/ 223789 h 2724754"/>
                <a:gd name="connsiteX7" fmla="*/ 278390 w 1249354"/>
                <a:gd name="connsiteY7" fmla="*/ 1065042 h 2724754"/>
                <a:gd name="connsiteX8" fmla="*/ 369114 w 1249354"/>
                <a:gd name="connsiteY8" fmla="*/ 1178981 h 2724754"/>
                <a:gd name="connsiteX9" fmla="*/ 464114 w 1249354"/>
                <a:gd name="connsiteY9" fmla="*/ 1272759 h 2724754"/>
                <a:gd name="connsiteX10" fmla="*/ 464114 w 1249354"/>
                <a:gd name="connsiteY10" fmla="*/ 1280395 h 2724754"/>
                <a:gd name="connsiteX11" fmla="*/ 387442 w 1249354"/>
                <a:gd name="connsiteY11" fmla="*/ 1569366 h 2724754"/>
                <a:gd name="connsiteX12" fmla="*/ 17523 w 1249354"/>
                <a:gd name="connsiteY12" fmla="*/ 2207484 h 2724754"/>
                <a:gd name="connsiteX13" fmla="*/ 68841 w 1249354"/>
                <a:gd name="connsiteY13" fmla="*/ 2393513 h 2724754"/>
                <a:gd name="connsiteX14" fmla="*/ 251204 w 1249354"/>
                <a:gd name="connsiteY14" fmla="*/ 2351053 h 2724754"/>
                <a:gd name="connsiteX15" fmla="*/ 710930 w 1249354"/>
                <a:gd name="connsiteY15" fmla="*/ 1738289 h 2724754"/>
                <a:gd name="connsiteX16" fmla="*/ 808679 w 1249354"/>
                <a:gd name="connsiteY16" fmla="*/ 1760893 h 2724754"/>
                <a:gd name="connsiteX17" fmla="*/ 970881 w 1249354"/>
                <a:gd name="connsiteY17" fmla="*/ 2614670 h 2724754"/>
                <a:gd name="connsiteX18" fmla="*/ 1105897 w 1249354"/>
                <a:gd name="connsiteY18" fmla="*/ 2726470 h 2724754"/>
                <a:gd name="connsiteX19" fmla="*/ 1112923 w 1249354"/>
                <a:gd name="connsiteY19" fmla="*/ 2726470 h 2724754"/>
                <a:gd name="connsiteX20" fmla="*/ 1248855 w 1249354"/>
                <a:gd name="connsiteY20" fmla="*/ 2571294 h 272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49354" h="2724754">
                  <a:moveTo>
                    <a:pt x="1248855" y="2571294"/>
                  </a:moveTo>
                  <a:lnTo>
                    <a:pt x="1110785" y="1218080"/>
                  </a:lnTo>
                  <a:cubicBezTo>
                    <a:pt x="1107424" y="1183868"/>
                    <a:pt x="1127891" y="1149962"/>
                    <a:pt x="1161492" y="1142020"/>
                  </a:cubicBezTo>
                  <a:cubicBezTo>
                    <a:pt x="1254353" y="1120026"/>
                    <a:pt x="1214032" y="990508"/>
                    <a:pt x="1214032" y="990508"/>
                  </a:cubicBezTo>
                  <a:cubicBezTo>
                    <a:pt x="1214032" y="990508"/>
                    <a:pt x="978823" y="230204"/>
                    <a:pt x="967216" y="191410"/>
                  </a:cubicBezTo>
                  <a:cubicBezTo>
                    <a:pt x="938196" y="92745"/>
                    <a:pt x="856331" y="14851"/>
                    <a:pt x="752779" y="2021"/>
                  </a:cubicBezTo>
                  <a:cubicBezTo>
                    <a:pt x="610432" y="-15696"/>
                    <a:pt x="481525" y="85108"/>
                    <a:pt x="463808" y="223789"/>
                  </a:cubicBezTo>
                  <a:lnTo>
                    <a:pt x="278390" y="1065042"/>
                  </a:lnTo>
                  <a:cubicBezTo>
                    <a:pt x="265561" y="1123081"/>
                    <a:pt x="309548" y="1178370"/>
                    <a:pt x="369114" y="1178981"/>
                  </a:cubicBezTo>
                  <a:cubicBezTo>
                    <a:pt x="421348" y="1179592"/>
                    <a:pt x="464114" y="1220524"/>
                    <a:pt x="464114" y="1272759"/>
                  </a:cubicBezTo>
                  <a:lnTo>
                    <a:pt x="464114" y="1280395"/>
                  </a:lnTo>
                  <a:cubicBezTo>
                    <a:pt x="464114" y="1383643"/>
                    <a:pt x="457393" y="1444431"/>
                    <a:pt x="387442" y="1569366"/>
                  </a:cubicBezTo>
                  <a:lnTo>
                    <a:pt x="17523" y="2207484"/>
                  </a:lnTo>
                  <a:cubicBezTo>
                    <a:pt x="-18828" y="2272243"/>
                    <a:pt x="2860" y="2355329"/>
                    <a:pt x="68841" y="2393513"/>
                  </a:cubicBezTo>
                  <a:cubicBezTo>
                    <a:pt x="129934" y="2428947"/>
                    <a:pt x="208744" y="2407869"/>
                    <a:pt x="251204" y="2351053"/>
                  </a:cubicBezTo>
                  <a:lnTo>
                    <a:pt x="710930" y="1738289"/>
                  </a:lnTo>
                  <a:cubicBezTo>
                    <a:pt x="739338" y="1700105"/>
                    <a:pt x="799515" y="1714157"/>
                    <a:pt x="808679" y="1760893"/>
                  </a:cubicBezTo>
                  <a:lnTo>
                    <a:pt x="970881" y="2614670"/>
                  </a:lnTo>
                  <a:cubicBezTo>
                    <a:pt x="983100" y="2679429"/>
                    <a:pt x="1039916" y="2726470"/>
                    <a:pt x="1105897" y="2726470"/>
                  </a:cubicBezTo>
                  <a:lnTo>
                    <a:pt x="1112923" y="2726470"/>
                  </a:lnTo>
                  <a:cubicBezTo>
                    <a:pt x="1195704" y="2726165"/>
                    <a:pt x="1259546" y="2653464"/>
                    <a:pt x="1248855" y="2571294"/>
                  </a:cubicBezTo>
                  <a:close/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E6D046A-8E9A-4EA2-9D56-50F8C2466B80}"/>
                </a:ext>
              </a:extLst>
            </p:cNvPr>
            <p:cNvSpPr/>
            <p:nvPr/>
          </p:nvSpPr>
          <p:spPr>
            <a:xfrm>
              <a:off x="9249272" y="22520"/>
              <a:ext cx="274919" cy="2996619"/>
            </a:xfrm>
            <a:custGeom>
              <a:avLst/>
              <a:gdLst>
                <a:gd name="connsiteX0" fmla="*/ 0 w 274919"/>
                <a:gd name="connsiteY0" fmla="*/ 0 h 2996618"/>
                <a:gd name="connsiteX1" fmla="*/ 47958 w 274919"/>
                <a:gd name="connsiteY1" fmla="*/ 368392 h 2996618"/>
                <a:gd name="connsiteX2" fmla="*/ 6720 w 274919"/>
                <a:gd name="connsiteY2" fmla="*/ 710513 h 2996618"/>
                <a:gd name="connsiteX3" fmla="*/ 214742 w 274919"/>
                <a:gd name="connsiteY3" fmla="*/ 1383454 h 2996618"/>
                <a:gd name="connsiteX4" fmla="*/ 198858 w 274919"/>
                <a:gd name="connsiteY4" fmla="*/ 2239369 h 2996618"/>
                <a:gd name="connsiteX5" fmla="*/ 276141 w 274919"/>
                <a:gd name="connsiteY5" fmla="*/ 2997841 h 2996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4919" h="2996618">
                  <a:moveTo>
                    <a:pt x="0" y="0"/>
                  </a:moveTo>
                  <a:cubicBezTo>
                    <a:pt x="31157" y="117604"/>
                    <a:pt x="47958" y="241012"/>
                    <a:pt x="47958" y="368392"/>
                  </a:cubicBezTo>
                  <a:cubicBezTo>
                    <a:pt x="47958" y="483858"/>
                    <a:pt x="34212" y="598713"/>
                    <a:pt x="6720" y="710513"/>
                  </a:cubicBezTo>
                  <a:cubicBezTo>
                    <a:pt x="52540" y="858664"/>
                    <a:pt x="135321" y="1126558"/>
                    <a:pt x="214742" y="1383454"/>
                  </a:cubicBezTo>
                  <a:cubicBezTo>
                    <a:pt x="256591" y="1517859"/>
                    <a:pt x="335401" y="1863036"/>
                    <a:pt x="198858" y="2239369"/>
                  </a:cubicBezTo>
                  <a:lnTo>
                    <a:pt x="276141" y="2997841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DD141FF9-86E4-4B85-AF17-3F72B3FD45E7}"/>
                </a:ext>
              </a:extLst>
            </p:cNvPr>
            <p:cNvSpPr/>
            <p:nvPr/>
          </p:nvSpPr>
          <p:spPr>
            <a:xfrm>
              <a:off x="8513100" y="-424376"/>
              <a:ext cx="644533" cy="3824431"/>
            </a:xfrm>
            <a:custGeom>
              <a:avLst/>
              <a:gdLst>
                <a:gd name="connsiteX0" fmla="*/ 643311 w 644532"/>
                <a:gd name="connsiteY0" fmla="*/ 3827180 h 3824430"/>
                <a:gd name="connsiteX1" fmla="*/ 639951 w 644532"/>
                <a:gd name="connsiteY1" fmla="*/ 3674447 h 3824430"/>
                <a:gd name="connsiteX2" fmla="*/ 533343 w 644532"/>
                <a:gd name="connsiteY2" fmla="*/ 2627616 h 3824430"/>
                <a:gd name="connsiteX3" fmla="*/ 574886 w 644532"/>
                <a:gd name="connsiteY3" fmla="*/ 1946733 h 3824430"/>
                <a:gd name="connsiteX4" fmla="*/ 332041 w 644532"/>
                <a:gd name="connsiteY4" fmla="*/ 1160159 h 3824430"/>
                <a:gd name="connsiteX5" fmla="*/ 390385 w 644532"/>
                <a:gd name="connsiteY5" fmla="*/ 814983 h 3824430"/>
                <a:gd name="connsiteX6" fmla="*/ 0 w 644532"/>
                <a:gd name="connsiteY6" fmla="*/ 0 h 3824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4532" h="3824430">
                  <a:moveTo>
                    <a:pt x="643311" y="3827180"/>
                  </a:moveTo>
                  <a:cubicBezTo>
                    <a:pt x="646060" y="3776473"/>
                    <a:pt x="645755" y="3725460"/>
                    <a:pt x="639951" y="3674447"/>
                  </a:cubicBezTo>
                  <a:lnTo>
                    <a:pt x="533343" y="2627616"/>
                  </a:lnTo>
                  <a:cubicBezTo>
                    <a:pt x="670497" y="2338340"/>
                    <a:pt x="609404" y="2058228"/>
                    <a:pt x="574886" y="1946733"/>
                  </a:cubicBezTo>
                  <a:cubicBezTo>
                    <a:pt x="466751" y="1597280"/>
                    <a:pt x="345787" y="1205979"/>
                    <a:pt x="332041" y="1160159"/>
                  </a:cubicBezTo>
                  <a:cubicBezTo>
                    <a:pt x="370530" y="1049580"/>
                    <a:pt x="390385" y="933198"/>
                    <a:pt x="390385" y="814983"/>
                  </a:cubicBezTo>
                  <a:cubicBezTo>
                    <a:pt x="390385" y="485996"/>
                    <a:pt x="237958" y="192443"/>
                    <a:pt x="0" y="0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E5F7B38-3B8F-446A-B912-EF93F7092478}"/>
                </a:ext>
              </a:extLst>
            </p:cNvPr>
            <p:cNvSpPr/>
            <p:nvPr/>
          </p:nvSpPr>
          <p:spPr>
            <a:xfrm>
              <a:off x="6334291" y="-522125"/>
              <a:ext cx="1004982" cy="4010765"/>
            </a:xfrm>
            <a:custGeom>
              <a:avLst/>
              <a:gdLst>
                <a:gd name="connsiteX0" fmla="*/ 119360 w 1004982"/>
                <a:gd name="connsiteY0" fmla="*/ 4013820 h 4010764"/>
                <a:gd name="connsiteX1" fmla="*/ 116305 w 1004982"/>
                <a:gd name="connsiteY1" fmla="*/ 3109336 h 4010764"/>
                <a:gd name="connsiteX2" fmla="*/ 344182 w 1004982"/>
                <a:gd name="connsiteY2" fmla="*/ 2716201 h 4010764"/>
                <a:gd name="connsiteX3" fmla="*/ 295002 w 1004982"/>
                <a:gd name="connsiteY3" fmla="*/ 2183775 h 4010764"/>
                <a:gd name="connsiteX4" fmla="*/ 475838 w 1004982"/>
                <a:gd name="connsiteY4" fmla="*/ 1363599 h 4010764"/>
                <a:gd name="connsiteX5" fmla="*/ 514938 w 1004982"/>
                <a:gd name="connsiteY5" fmla="*/ 1209644 h 4010764"/>
                <a:gd name="connsiteX6" fmla="*/ 471867 w 1004982"/>
                <a:gd name="connsiteY6" fmla="*/ 912732 h 4010764"/>
                <a:gd name="connsiteX7" fmla="*/ 1006127 w 1004982"/>
                <a:gd name="connsiteY7" fmla="*/ 0 h 4010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4982" h="4010764">
                  <a:moveTo>
                    <a:pt x="119360" y="4013820"/>
                  </a:moveTo>
                  <a:cubicBezTo>
                    <a:pt x="-32762" y="3741650"/>
                    <a:pt x="-45592" y="3398917"/>
                    <a:pt x="116305" y="3109336"/>
                  </a:cubicBezTo>
                  <a:lnTo>
                    <a:pt x="344182" y="2716201"/>
                  </a:lnTo>
                  <a:cubicBezTo>
                    <a:pt x="273620" y="2550028"/>
                    <a:pt x="255292" y="2364916"/>
                    <a:pt x="295002" y="2183775"/>
                  </a:cubicBezTo>
                  <a:lnTo>
                    <a:pt x="475838" y="1363599"/>
                  </a:lnTo>
                  <a:cubicBezTo>
                    <a:pt x="485002" y="1311059"/>
                    <a:pt x="498137" y="1259741"/>
                    <a:pt x="514938" y="1209644"/>
                  </a:cubicBezTo>
                  <a:cubicBezTo>
                    <a:pt x="486529" y="1113423"/>
                    <a:pt x="471867" y="1013230"/>
                    <a:pt x="471867" y="912732"/>
                  </a:cubicBezTo>
                  <a:cubicBezTo>
                    <a:pt x="471867" y="521430"/>
                    <a:pt x="687831" y="180225"/>
                    <a:pt x="1006127" y="0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60CE60E-8AFA-4099-96CF-44EB0F504A35}"/>
                </a:ext>
              </a:extLst>
            </p:cNvPr>
            <p:cNvSpPr/>
            <p:nvPr/>
          </p:nvSpPr>
          <p:spPr>
            <a:xfrm>
              <a:off x="6530522" y="-460727"/>
              <a:ext cx="2431507" cy="4365105"/>
            </a:xfrm>
            <a:custGeom>
              <a:avLst/>
              <a:gdLst>
                <a:gd name="connsiteX0" fmla="*/ 1220746 w 2431507"/>
                <a:gd name="connsiteY0" fmla="*/ 4365411 h 4365105"/>
                <a:gd name="connsiteX1" fmla="*/ 1049991 w 2431507"/>
                <a:gd name="connsiteY1" fmla="*/ 4150363 h 4365105"/>
                <a:gd name="connsiteX2" fmla="*/ 724365 w 2431507"/>
                <a:gd name="connsiteY2" fmla="*/ 4227035 h 4365105"/>
                <a:gd name="connsiteX3" fmla="*/ 362999 w 2431507"/>
                <a:gd name="connsiteY3" fmla="*/ 4130202 h 4365105"/>
                <a:gd name="connsiteX4" fmla="*/ 91745 w 2431507"/>
                <a:gd name="connsiteY4" fmla="*/ 3144159 h 4365105"/>
                <a:gd name="connsiteX5" fmla="*/ 371552 w 2431507"/>
                <a:gd name="connsiteY5" fmla="*/ 2661523 h 4365105"/>
                <a:gd name="connsiteX6" fmla="*/ 290909 w 2431507"/>
                <a:gd name="connsiteY6" fmla="*/ 2164530 h 4365105"/>
                <a:gd name="connsiteX7" fmla="*/ 472966 w 2431507"/>
                <a:gd name="connsiteY7" fmla="*/ 1340384 h 4365105"/>
                <a:gd name="connsiteX8" fmla="*/ 527950 w 2431507"/>
                <a:gd name="connsiteY8" fmla="*/ 1152828 h 4365105"/>
                <a:gd name="connsiteX9" fmla="*/ 472966 w 2431507"/>
                <a:gd name="connsiteY9" fmla="*/ 851638 h 4365105"/>
                <a:gd name="connsiteX10" fmla="*/ 1324605 w 2431507"/>
                <a:gd name="connsiteY10" fmla="*/ 0 h 4365105"/>
                <a:gd name="connsiteX11" fmla="*/ 2176243 w 2431507"/>
                <a:gd name="connsiteY11" fmla="*/ 851638 h 4365105"/>
                <a:gd name="connsiteX12" fmla="*/ 2105375 w 2431507"/>
                <a:gd name="connsiteY12" fmla="*/ 1191316 h 4365105"/>
                <a:gd name="connsiteX13" fmla="*/ 2124925 w 2431507"/>
                <a:gd name="connsiteY13" fmla="*/ 1249660 h 4365105"/>
                <a:gd name="connsiteX14" fmla="*/ 2369297 w 2431507"/>
                <a:gd name="connsiteY14" fmla="*/ 2041428 h 4365105"/>
                <a:gd name="connsiteX15" fmla="*/ 2314008 w 2431507"/>
                <a:gd name="connsiteY15" fmla="*/ 2625478 h 4365105"/>
                <a:gd name="connsiteX16" fmla="*/ 2427031 w 2431507"/>
                <a:gd name="connsiteY16" fmla="*/ 3733097 h 4365105"/>
                <a:gd name="connsiteX17" fmla="*/ 2400149 w 2431507"/>
                <a:gd name="connsiteY17" fmla="*/ 4025122 h 436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31507" h="4365105">
                  <a:moveTo>
                    <a:pt x="1220746" y="4365411"/>
                  </a:moveTo>
                  <a:cubicBezTo>
                    <a:pt x="1151406" y="4305540"/>
                    <a:pt x="1093062" y="4233144"/>
                    <a:pt x="1049991" y="4150363"/>
                  </a:cubicBezTo>
                  <a:cubicBezTo>
                    <a:pt x="949493" y="4200154"/>
                    <a:pt x="838303" y="4227035"/>
                    <a:pt x="724365" y="4227035"/>
                  </a:cubicBezTo>
                  <a:cubicBezTo>
                    <a:pt x="597596" y="4227035"/>
                    <a:pt x="472661" y="4193434"/>
                    <a:pt x="362999" y="4130202"/>
                  </a:cubicBezTo>
                  <a:cubicBezTo>
                    <a:pt x="20266" y="3931955"/>
                    <a:pt x="-101309" y="3489641"/>
                    <a:pt x="91745" y="3144159"/>
                  </a:cubicBezTo>
                  <a:lnTo>
                    <a:pt x="371552" y="2661523"/>
                  </a:lnTo>
                  <a:cubicBezTo>
                    <a:pt x="282661" y="2513067"/>
                    <a:pt x="253336" y="2336507"/>
                    <a:pt x="290909" y="2164530"/>
                  </a:cubicBezTo>
                  <a:lnTo>
                    <a:pt x="472966" y="1340384"/>
                  </a:lnTo>
                  <a:cubicBezTo>
                    <a:pt x="483963" y="1275625"/>
                    <a:pt x="502291" y="1212699"/>
                    <a:pt x="527950" y="1152828"/>
                  </a:cubicBezTo>
                  <a:cubicBezTo>
                    <a:pt x="491600" y="1056912"/>
                    <a:pt x="472966" y="954580"/>
                    <a:pt x="472966" y="851638"/>
                  </a:cubicBezTo>
                  <a:cubicBezTo>
                    <a:pt x="472966" y="382138"/>
                    <a:pt x="855104" y="0"/>
                    <a:pt x="1324605" y="0"/>
                  </a:cubicBezTo>
                  <a:cubicBezTo>
                    <a:pt x="1794106" y="0"/>
                    <a:pt x="2176243" y="382138"/>
                    <a:pt x="2176243" y="851638"/>
                  </a:cubicBezTo>
                  <a:cubicBezTo>
                    <a:pt x="2176243" y="968937"/>
                    <a:pt x="2152111" y="1084709"/>
                    <a:pt x="2105375" y="1191316"/>
                  </a:cubicBezTo>
                  <a:cubicBezTo>
                    <a:pt x="2112401" y="1210561"/>
                    <a:pt x="2119121" y="1230111"/>
                    <a:pt x="2124925" y="1249660"/>
                  </a:cubicBezTo>
                  <a:cubicBezTo>
                    <a:pt x="2133173" y="1277152"/>
                    <a:pt x="2258413" y="1682200"/>
                    <a:pt x="2369297" y="2041428"/>
                  </a:cubicBezTo>
                  <a:cubicBezTo>
                    <a:pt x="2398622" y="2136122"/>
                    <a:pt x="2452384" y="2382938"/>
                    <a:pt x="2314008" y="2625478"/>
                  </a:cubicBezTo>
                  <a:lnTo>
                    <a:pt x="2427031" y="3733097"/>
                  </a:lnTo>
                  <a:cubicBezTo>
                    <a:pt x="2438333" y="3831762"/>
                    <a:pt x="2428558" y="3931038"/>
                    <a:pt x="2400149" y="4025122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D58F02E-2601-4A4C-B136-C5EF4DEDDCCF}"/>
                </a:ext>
              </a:extLst>
            </p:cNvPr>
            <p:cNvSpPr/>
            <p:nvPr/>
          </p:nvSpPr>
          <p:spPr>
            <a:xfrm>
              <a:off x="6137053" y="-385582"/>
              <a:ext cx="742282" cy="3622824"/>
            </a:xfrm>
            <a:custGeom>
              <a:avLst/>
              <a:gdLst>
                <a:gd name="connsiteX0" fmla="*/ 744860 w 742281"/>
                <a:gd name="connsiteY0" fmla="*/ 0 h 3622823"/>
                <a:gd name="connsiteX1" fmla="*/ 472080 w 742281"/>
                <a:gd name="connsiteY1" fmla="*/ 776494 h 3622823"/>
                <a:gd name="connsiteX2" fmla="*/ 507208 w 742281"/>
                <a:gd name="connsiteY2" fmla="*/ 1069436 h 3622823"/>
                <a:gd name="connsiteX3" fmla="*/ 479716 w 742281"/>
                <a:gd name="connsiteY3" fmla="*/ 1188873 h 3622823"/>
                <a:gd name="connsiteX4" fmla="*/ 299491 w 742281"/>
                <a:gd name="connsiteY4" fmla="*/ 2005383 h 3622823"/>
                <a:gd name="connsiteX5" fmla="*/ 324234 w 742281"/>
                <a:gd name="connsiteY5" fmla="*/ 2561025 h 3622823"/>
                <a:gd name="connsiteX6" fmla="*/ 141260 w 742281"/>
                <a:gd name="connsiteY6" fmla="*/ 2876876 h 3622823"/>
                <a:gd name="connsiteX7" fmla="*/ 18463 w 742281"/>
                <a:gd name="connsiteY7" fmla="*/ 3623435 h 3622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2281" h="3622823">
                  <a:moveTo>
                    <a:pt x="744860" y="0"/>
                  </a:moveTo>
                  <a:cubicBezTo>
                    <a:pt x="574411" y="213215"/>
                    <a:pt x="472080" y="482941"/>
                    <a:pt x="472080" y="776494"/>
                  </a:cubicBezTo>
                  <a:cubicBezTo>
                    <a:pt x="472080" y="875159"/>
                    <a:pt x="483687" y="973214"/>
                    <a:pt x="507208" y="1069436"/>
                  </a:cubicBezTo>
                  <a:cubicBezTo>
                    <a:pt x="496211" y="1108841"/>
                    <a:pt x="487047" y="1148551"/>
                    <a:pt x="479716" y="1188873"/>
                  </a:cubicBezTo>
                  <a:lnTo>
                    <a:pt x="299491" y="2005383"/>
                  </a:lnTo>
                  <a:cubicBezTo>
                    <a:pt x="258864" y="2191717"/>
                    <a:pt x="267417" y="2382022"/>
                    <a:pt x="324234" y="2561025"/>
                  </a:cubicBezTo>
                  <a:lnTo>
                    <a:pt x="141260" y="2876876"/>
                  </a:lnTo>
                  <a:cubicBezTo>
                    <a:pt x="9910" y="3111779"/>
                    <a:pt x="-26746" y="3375702"/>
                    <a:pt x="18463" y="3623435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99A8535-B0C8-4112-B68F-D32925D01D5B}"/>
                </a:ext>
              </a:extLst>
            </p:cNvPr>
            <p:cNvSpPr/>
            <p:nvPr/>
          </p:nvSpPr>
          <p:spPr>
            <a:xfrm>
              <a:off x="5775516" y="7247"/>
              <a:ext cx="482636" cy="2712536"/>
            </a:xfrm>
            <a:custGeom>
              <a:avLst/>
              <a:gdLst>
                <a:gd name="connsiteX0" fmla="*/ 0 w 482635"/>
                <a:gd name="connsiteY0" fmla="*/ 2713452 h 2712535"/>
                <a:gd name="connsiteX1" fmla="*/ 158537 w 482635"/>
                <a:gd name="connsiteY1" fmla="*/ 2291604 h 2712535"/>
                <a:gd name="connsiteX2" fmla="*/ 265450 w 482635"/>
                <a:gd name="connsiteY2" fmla="*/ 2107408 h 2712535"/>
                <a:gd name="connsiteX3" fmla="*/ 275836 w 482635"/>
                <a:gd name="connsiteY3" fmla="*/ 1528245 h 2712535"/>
                <a:gd name="connsiteX4" fmla="*/ 454533 w 482635"/>
                <a:gd name="connsiteY4" fmla="*/ 718150 h 2712535"/>
                <a:gd name="connsiteX5" fmla="*/ 464308 w 482635"/>
                <a:gd name="connsiteY5" fmla="*/ 668664 h 2712535"/>
                <a:gd name="connsiteX6" fmla="*/ 439260 w 482635"/>
                <a:gd name="connsiteY6" fmla="*/ 383360 h 2712535"/>
                <a:gd name="connsiteX7" fmla="*/ 485080 w 482635"/>
                <a:gd name="connsiteY7" fmla="*/ 0 h 2712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2635" h="2712535">
                  <a:moveTo>
                    <a:pt x="0" y="2713452"/>
                  </a:moveTo>
                  <a:cubicBezTo>
                    <a:pt x="30547" y="2568967"/>
                    <a:pt x="83087" y="2426620"/>
                    <a:pt x="158537" y="2291604"/>
                  </a:cubicBezTo>
                  <a:lnTo>
                    <a:pt x="265450" y="2107408"/>
                  </a:lnTo>
                  <a:cubicBezTo>
                    <a:pt x="230932" y="1916798"/>
                    <a:pt x="234292" y="1718245"/>
                    <a:pt x="275836" y="1528245"/>
                  </a:cubicBezTo>
                  <a:lnTo>
                    <a:pt x="454533" y="718150"/>
                  </a:lnTo>
                  <a:cubicBezTo>
                    <a:pt x="457588" y="701960"/>
                    <a:pt x="460948" y="685465"/>
                    <a:pt x="464308" y="668664"/>
                  </a:cubicBezTo>
                  <a:cubicBezTo>
                    <a:pt x="447813" y="574581"/>
                    <a:pt x="439260" y="478665"/>
                    <a:pt x="439260" y="383360"/>
                  </a:cubicBezTo>
                  <a:cubicBezTo>
                    <a:pt x="439260" y="251398"/>
                    <a:pt x="455449" y="123103"/>
                    <a:pt x="485080" y="0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96CF675-9569-4C76-9567-21D871DE4AA8}"/>
                </a:ext>
              </a:extLst>
            </p:cNvPr>
            <p:cNvSpPr/>
            <p:nvPr/>
          </p:nvSpPr>
          <p:spPr>
            <a:xfrm>
              <a:off x="5941079" y="-205968"/>
              <a:ext cx="598713" cy="3189062"/>
            </a:xfrm>
            <a:custGeom>
              <a:avLst/>
              <a:gdLst>
                <a:gd name="connsiteX0" fmla="*/ 600546 w 598712"/>
                <a:gd name="connsiteY0" fmla="*/ 0 h 3189062"/>
                <a:gd name="connsiteX1" fmla="*/ 470723 w 598712"/>
                <a:gd name="connsiteY1" fmla="*/ 596880 h 3189062"/>
                <a:gd name="connsiteX2" fmla="*/ 500047 w 598712"/>
                <a:gd name="connsiteY2" fmla="*/ 885851 h 3189062"/>
                <a:gd name="connsiteX3" fmla="*/ 482025 w 598712"/>
                <a:gd name="connsiteY3" fmla="*/ 970465 h 3189062"/>
                <a:gd name="connsiteX4" fmla="*/ 302717 w 598712"/>
                <a:gd name="connsiteY4" fmla="*/ 1783614 h 3189062"/>
                <a:gd name="connsiteX5" fmla="*/ 308215 w 598712"/>
                <a:gd name="connsiteY5" fmla="*/ 2354224 h 3189062"/>
                <a:gd name="connsiteX6" fmla="*/ 164951 w 598712"/>
                <a:gd name="connsiteY6" fmla="*/ 2601041 h 3189062"/>
                <a:gd name="connsiteX7" fmla="*/ 0 w 598712"/>
                <a:gd name="connsiteY7" fmla="*/ 3190895 h 3189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8712" h="3189062">
                  <a:moveTo>
                    <a:pt x="600546" y="0"/>
                  </a:moveTo>
                  <a:cubicBezTo>
                    <a:pt x="517459" y="182058"/>
                    <a:pt x="470723" y="383970"/>
                    <a:pt x="470723" y="596880"/>
                  </a:cubicBezTo>
                  <a:cubicBezTo>
                    <a:pt x="470723" y="693713"/>
                    <a:pt x="480498" y="790851"/>
                    <a:pt x="500047" y="885851"/>
                  </a:cubicBezTo>
                  <a:cubicBezTo>
                    <a:pt x="493327" y="913953"/>
                    <a:pt x="487218" y="942056"/>
                    <a:pt x="482025" y="970465"/>
                  </a:cubicBezTo>
                  <a:lnTo>
                    <a:pt x="302717" y="1783614"/>
                  </a:lnTo>
                  <a:cubicBezTo>
                    <a:pt x="261479" y="1972698"/>
                    <a:pt x="263311" y="2168196"/>
                    <a:pt x="308215" y="2354224"/>
                  </a:cubicBezTo>
                  <a:lnTo>
                    <a:pt x="164951" y="2601041"/>
                  </a:lnTo>
                  <a:cubicBezTo>
                    <a:pt x="60788" y="2787680"/>
                    <a:pt x="7331" y="2989593"/>
                    <a:pt x="0" y="3190895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99FD29D-A42B-4CE7-B498-BB0666D56EC0}"/>
                </a:ext>
              </a:extLst>
            </p:cNvPr>
            <p:cNvSpPr/>
            <p:nvPr/>
          </p:nvSpPr>
          <p:spPr>
            <a:xfrm>
              <a:off x="5566272" y="534786"/>
              <a:ext cx="271864" cy="1615914"/>
            </a:xfrm>
            <a:custGeom>
              <a:avLst/>
              <a:gdLst>
                <a:gd name="connsiteX0" fmla="*/ 0 w 271864"/>
                <a:gd name="connsiteY0" fmla="*/ 1616830 h 1615913"/>
                <a:gd name="connsiteX1" fmla="*/ 23826 w 271864"/>
                <a:gd name="connsiteY1" fmla="*/ 1571621 h 1615913"/>
                <a:gd name="connsiteX2" fmla="*/ 65981 w 271864"/>
                <a:gd name="connsiteY2" fmla="*/ 1498920 h 1615913"/>
                <a:gd name="connsiteX3" fmla="*/ 100193 w 271864"/>
                <a:gd name="connsiteY3" fmla="*/ 916397 h 1615913"/>
                <a:gd name="connsiteX4" fmla="*/ 273392 w 271864"/>
                <a:gd name="connsiteY4" fmla="*/ 131350 h 1615913"/>
                <a:gd name="connsiteX5" fmla="*/ 259951 w 271864"/>
                <a:gd name="connsiteY5" fmla="*/ 0 h 1615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864" h="1615913">
                  <a:moveTo>
                    <a:pt x="0" y="1616830"/>
                  </a:moveTo>
                  <a:cubicBezTo>
                    <a:pt x="7942" y="1601862"/>
                    <a:pt x="15273" y="1586589"/>
                    <a:pt x="23826" y="1571621"/>
                  </a:cubicBezTo>
                  <a:lnTo>
                    <a:pt x="65981" y="1498920"/>
                  </a:lnTo>
                  <a:cubicBezTo>
                    <a:pt x="47347" y="1304950"/>
                    <a:pt x="58955" y="1104870"/>
                    <a:pt x="100193" y="916397"/>
                  </a:cubicBezTo>
                  <a:lnTo>
                    <a:pt x="273392" y="131350"/>
                  </a:lnTo>
                  <a:cubicBezTo>
                    <a:pt x="267588" y="87669"/>
                    <a:pt x="263006" y="43987"/>
                    <a:pt x="259951" y="0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EF5A647-48D0-4CDC-B4EE-5C43B05E1134}"/>
                </a:ext>
              </a:extLst>
            </p:cNvPr>
            <p:cNvSpPr/>
            <p:nvPr/>
          </p:nvSpPr>
          <p:spPr>
            <a:xfrm>
              <a:off x="7594565" y="130350"/>
              <a:ext cx="519292" cy="519292"/>
            </a:xfrm>
            <a:custGeom>
              <a:avLst/>
              <a:gdLst>
                <a:gd name="connsiteX0" fmla="*/ 521124 w 519291"/>
                <a:gd name="connsiteY0" fmla="*/ 260562 h 519291"/>
                <a:gd name="connsiteX1" fmla="*/ 260562 w 519291"/>
                <a:gd name="connsiteY1" fmla="*/ 0 h 519291"/>
                <a:gd name="connsiteX2" fmla="*/ 0 w 519291"/>
                <a:gd name="connsiteY2" fmla="*/ 260562 h 519291"/>
                <a:gd name="connsiteX3" fmla="*/ 260562 w 519291"/>
                <a:gd name="connsiteY3" fmla="*/ 521125 h 519291"/>
                <a:gd name="connsiteX4" fmla="*/ 521124 w 519291"/>
                <a:gd name="connsiteY4" fmla="*/ 260562 h 519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9291" h="519291">
                  <a:moveTo>
                    <a:pt x="521124" y="260562"/>
                  </a:moveTo>
                  <a:cubicBezTo>
                    <a:pt x="521124" y="116688"/>
                    <a:pt x="404437" y="0"/>
                    <a:pt x="260562" y="0"/>
                  </a:cubicBezTo>
                  <a:cubicBezTo>
                    <a:pt x="116688" y="0"/>
                    <a:pt x="0" y="116688"/>
                    <a:pt x="0" y="260562"/>
                  </a:cubicBezTo>
                  <a:cubicBezTo>
                    <a:pt x="0" y="404437"/>
                    <a:pt x="116688" y="521125"/>
                    <a:pt x="260562" y="521125"/>
                  </a:cubicBezTo>
                  <a:cubicBezTo>
                    <a:pt x="404742" y="521125"/>
                    <a:pt x="521124" y="404437"/>
                    <a:pt x="521124" y="260562"/>
                  </a:cubicBezTo>
                  <a:close/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59E1272-CED2-4F98-896E-FD532967B056}"/>
                </a:ext>
              </a:extLst>
            </p:cNvPr>
            <p:cNvSpPr/>
            <p:nvPr/>
          </p:nvSpPr>
          <p:spPr>
            <a:xfrm>
              <a:off x="5651192" y="253758"/>
              <a:ext cx="387941" cy="2187135"/>
            </a:xfrm>
            <a:custGeom>
              <a:avLst/>
              <a:gdLst>
                <a:gd name="connsiteX0" fmla="*/ 372057 w 387941"/>
                <a:gd name="connsiteY0" fmla="*/ 0 h 2187134"/>
                <a:gd name="connsiteX1" fmla="*/ 366253 w 387941"/>
                <a:gd name="connsiteY1" fmla="*/ 137154 h 2187134"/>
                <a:gd name="connsiteX2" fmla="*/ 387941 w 387941"/>
                <a:gd name="connsiteY2" fmla="*/ 418794 h 2187134"/>
                <a:gd name="connsiteX3" fmla="*/ 385192 w 387941"/>
                <a:gd name="connsiteY3" fmla="*/ 432845 h 2187134"/>
                <a:gd name="connsiteX4" fmla="*/ 207717 w 387941"/>
                <a:gd name="connsiteY4" fmla="*/ 1239885 h 2187134"/>
                <a:gd name="connsiteX5" fmla="*/ 184196 w 387941"/>
                <a:gd name="connsiteY5" fmla="*/ 1822714 h 2187134"/>
                <a:gd name="connsiteX6" fmla="*/ 110884 w 387941"/>
                <a:gd name="connsiteY6" fmla="*/ 1949177 h 2187134"/>
                <a:gd name="connsiteX7" fmla="*/ 0 w 387941"/>
                <a:gd name="connsiteY7" fmla="*/ 2190189 h 2187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7941" h="2187134">
                  <a:moveTo>
                    <a:pt x="372057" y="0"/>
                  </a:moveTo>
                  <a:cubicBezTo>
                    <a:pt x="368697" y="45514"/>
                    <a:pt x="366253" y="91029"/>
                    <a:pt x="366253" y="137154"/>
                  </a:cubicBezTo>
                  <a:cubicBezTo>
                    <a:pt x="366253" y="230932"/>
                    <a:pt x="373585" y="325626"/>
                    <a:pt x="387941" y="418794"/>
                  </a:cubicBezTo>
                  <a:cubicBezTo>
                    <a:pt x="387025" y="423376"/>
                    <a:pt x="386109" y="427958"/>
                    <a:pt x="385192" y="432845"/>
                  </a:cubicBezTo>
                  <a:lnTo>
                    <a:pt x="207717" y="1239885"/>
                  </a:lnTo>
                  <a:cubicBezTo>
                    <a:pt x="166173" y="1429580"/>
                    <a:pt x="158231" y="1629660"/>
                    <a:pt x="184196" y="1822714"/>
                  </a:cubicBezTo>
                  <a:lnTo>
                    <a:pt x="110884" y="1949177"/>
                  </a:lnTo>
                  <a:cubicBezTo>
                    <a:pt x="66897" y="2027682"/>
                    <a:pt x="30241" y="2108325"/>
                    <a:pt x="0" y="2190189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4B95264D-C83F-42AD-BF26-7CB5C853275E}"/>
                </a:ext>
              </a:extLst>
            </p:cNvPr>
            <p:cNvSpPr/>
            <p:nvPr/>
          </p:nvSpPr>
          <p:spPr>
            <a:xfrm>
              <a:off x="9662262" y="562889"/>
              <a:ext cx="253537" cy="1832794"/>
            </a:xfrm>
            <a:custGeom>
              <a:avLst/>
              <a:gdLst>
                <a:gd name="connsiteX0" fmla="*/ 20466 w 253536"/>
                <a:gd name="connsiteY0" fmla="*/ 0 h 1832794"/>
                <a:gd name="connsiteX1" fmla="*/ 0 w 253536"/>
                <a:gd name="connsiteY1" fmla="*/ 151206 h 1832794"/>
                <a:gd name="connsiteX2" fmla="*/ 177781 w 253536"/>
                <a:gd name="connsiteY2" fmla="*/ 726397 h 1832794"/>
                <a:gd name="connsiteX3" fmla="*/ 186029 w 253536"/>
                <a:gd name="connsiteY3" fmla="*/ 1742071 h 1832794"/>
                <a:gd name="connsiteX4" fmla="*/ 195498 w 253536"/>
                <a:gd name="connsiteY4" fmla="*/ 1833711 h 1832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536" h="1832794">
                  <a:moveTo>
                    <a:pt x="20466" y="0"/>
                  </a:moveTo>
                  <a:cubicBezTo>
                    <a:pt x="15579" y="50707"/>
                    <a:pt x="9164" y="101109"/>
                    <a:pt x="0" y="151206"/>
                  </a:cubicBezTo>
                  <a:cubicBezTo>
                    <a:pt x="47347" y="303938"/>
                    <a:pt x="113633" y="518986"/>
                    <a:pt x="177781" y="726397"/>
                  </a:cubicBezTo>
                  <a:cubicBezTo>
                    <a:pt x="226350" y="882491"/>
                    <a:pt x="321350" y="1287538"/>
                    <a:pt x="186029" y="1742071"/>
                  </a:cubicBezTo>
                  <a:lnTo>
                    <a:pt x="195498" y="1833711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30936" y="475488"/>
            <a:ext cx="7872984" cy="694944"/>
          </a:xfrm>
        </p:spPr>
        <p:txBody>
          <a:bodyPr anchor="ctr" anchorCtr="0">
            <a:normAutofit/>
          </a:bodyPr>
          <a:lstStyle>
            <a:lvl1pPr algn="l">
              <a:defRPr sz="48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0936" y="1243584"/>
            <a:ext cx="7872984" cy="448056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Insert subtitle here. Right click on slide background to set picture.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7416" y="4343400"/>
            <a:ext cx="1746504" cy="273844"/>
          </a:xfr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E505C284-4295-4F15-8293-058C7D8497DA}" type="datetime1">
              <a:rPr lang="en-US" smtClean="0"/>
              <a:t>6/2/2022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FCC34D-4C0C-455C-8F22-D768175C2DEF}"/>
              </a:ext>
            </a:extLst>
          </p:cNvPr>
          <p:cNvGrpSpPr/>
          <p:nvPr/>
        </p:nvGrpSpPr>
        <p:grpSpPr bwMode="black">
          <a:xfrm>
            <a:off x="447676" y="4187827"/>
            <a:ext cx="2049463" cy="517525"/>
            <a:chOff x="447675" y="4187826"/>
            <a:chExt cx="2049463" cy="517525"/>
          </a:xfrm>
          <a:solidFill>
            <a:schemeClr val="bg1"/>
          </a:soli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7936236C-9875-4ED3-8239-983E587A60FA}"/>
                </a:ext>
              </a:extLst>
            </p:cNvPr>
            <p:cNvSpPr>
              <a:spLocks/>
            </p:cNvSpPr>
            <p:nvPr/>
          </p:nvSpPr>
          <p:spPr bwMode="black">
            <a:xfrm>
              <a:off x="630238" y="4187826"/>
              <a:ext cx="95250" cy="517525"/>
            </a:xfrm>
            <a:custGeom>
              <a:avLst/>
              <a:gdLst>
                <a:gd name="T0" fmla="*/ 27 w 60"/>
                <a:gd name="T1" fmla="*/ 163 h 326"/>
                <a:gd name="T2" fmla="*/ 60 w 60"/>
                <a:gd name="T3" fmla="*/ 0 h 326"/>
                <a:gd name="T4" fmla="*/ 33 w 60"/>
                <a:gd name="T5" fmla="*/ 0 h 326"/>
                <a:gd name="T6" fmla="*/ 0 w 60"/>
                <a:gd name="T7" fmla="*/ 163 h 326"/>
                <a:gd name="T8" fmla="*/ 33 w 60"/>
                <a:gd name="T9" fmla="*/ 326 h 326"/>
                <a:gd name="T10" fmla="*/ 60 w 60"/>
                <a:gd name="T11" fmla="*/ 326 h 326"/>
                <a:gd name="T12" fmla="*/ 27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27" y="163"/>
                  </a:moveTo>
                  <a:lnTo>
                    <a:pt x="60" y="0"/>
                  </a:lnTo>
                  <a:lnTo>
                    <a:pt x="33" y="0"/>
                  </a:lnTo>
                  <a:lnTo>
                    <a:pt x="0" y="163"/>
                  </a:lnTo>
                  <a:lnTo>
                    <a:pt x="33" y="326"/>
                  </a:lnTo>
                  <a:lnTo>
                    <a:pt x="60" y="326"/>
                  </a:lnTo>
                  <a:lnTo>
                    <a:pt x="2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46265FF3-331E-4136-B409-33024D3D3412}"/>
                </a:ext>
              </a:extLst>
            </p:cNvPr>
            <p:cNvSpPr>
              <a:spLocks/>
            </p:cNvSpPr>
            <p:nvPr/>
          </p:nvSpPr>
          <p:spPr bwMode="black">
            <a:xfrm>
              <a:off x="447675" y="4187826"/>
              <a:ext cx="184150" cy="517525"/>
            </a:xfrm>
            <a:custGeom>
              <a:avLst/>
              <a:gdLst>
                <a:gd name="T0" fmla="*/ 30 w 116"/>
                <a:gd name="T1" fmla="*/ 163 h 326"/>
                <a:gd name="T2" fmla="*/ 116 w 116"/>
                <a:gd name="T3" fmla="*/ 0 h 326"/>
                <a:gd name="T4" fmla="*/ 86 w 116"/>
                <a:gd name="T5" fmla="*/ 0 h 326"/>
                <a:gd name="T6" fmla="*/ 0 w 116"/>
                <a:gd name="T7" fmla="*/ 163 h 326"/>
                <a:gd name="T8" fmla="*/ 86 w 116"/>
                <a:gd name="T9" fmla="*/ 326 h 326"/>
                <a:gd name="T10" fmla="*/ 116 w 116"/>
                <a:gd name="T11" fmla="*/ 326 h 326"/>
                <a:gd name="T12" fmla="*/ 30 w 116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326">
                  <a:moveTo>
                    <a:pt x="30" y="163"/>
                  </a:moveTo>
                  <a:lnTo>
                    <a:pt x="116" y="0"/>
                  </a:lnTo>
                  <a:lnTo>
                    <a:pt x="86" y="0"/>
                  </a:lnTo>
                  <a:lnTo>
                    <a:pt x="0" y="163"/>
                  </a:lnTo>
                  <a:lnTo>
                    <a:pt x="86" y="326"/>
                  </a:lnTo>
                  <a:lnTo>
                    <a:pt x="116" y="326"/>
                  </a:lnTo>
                  <a:lnTo>
                    <a:pt x="3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2CDC7A3C-23B4-46A3-AE37-4AA8C889FE49}"/>
                </a:ext>
              </a:extLst>
            </p:cNvPr>
            <p:cNvSpPr>
              <a:spLocks/>
            </p:cNvSpPr>
            <p:nvPr/>
          </p:nvSpPr>
          <p:spPr bwMode="black">
            <a:xfrm>
              <a:off x="779463" y="4187826"/>
              <a:ext cx="95250" cy="517525"/>
            </a:xfrm>
            <a:custGeom>
              <a:avLst/>
              <a:gdLst>
                <a:gd name="T0" fmla="*/ 60 w 60"/>
                <a:gd name="T1" fmla="*/ 163 h 326"/>
                <a:gd name="T2" fmla="*/ 28 w 60"/>
                <a:gd name="T3" fmla="*/ 0 h 326"/>
                <a:gd name="T4" fmla="*/ 0 w 60"/>
                <a:gd name="T5" fmla="*/ 0 h 326"/>
                <a:gd name="T6" fmla="*/ 33 w 60"/>
                <a:gd name="T7" fmla="*/ 163 h 326"/>
                <a:gd name="T8" fmla="*/ 1 w 60"/>
                <a:gd name="T9" fmla="*/ 326 h 326"/>
                <a:gd name="T10" fmla="*/ 28 w 60"/>
                <a:gd name="T11" fmla="*/ 326 h 326"/>
                <a:gd name="T12" fmla="*/ 60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60" y="163"/>
                  </a:moveTo>
                  <a:lnTo>
                    <a:pt x="28" y="0"/>
                  </a:lnTo>
                  <a:lnTo>
                    <a:pt x="0" y="0"/>
                  </a:lnTo>
                  <a:lnTo>
                    <a:pt x="33" y="163"/>
                  </a:lnTo>
                  <a:lnTo>
                    <a:pt x="1" y="326"/>
                  </a:lnTo>
                  <a:lnTo>
                    <a:pt x="28" y="326"/>
                  </a:lnTo>
                  <a:lnTo>
                    <a:pt x="6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3F1B65D9-5DA2-40DC-965A-AC0211E8FB19}"/>
                </a:ext>
              </a:extLst>
            </p:cNvPr>
            <p:cNvSpPr>
              <a:spLocks/>
            </p:cNvSpPr>
            <p:nvPr/>
          </p:nvSpPr>
          <p:spPr bwMode="black">
            <a:xfrm>
              <a:off x="873125" y="4187826"/>
              <a:ext cx="185738" cy="517525"/>
            </a:xfrm>
            <a:custGeom>
              <a:avLst/>
              <a:gdLst>
                <a:gd name="T0" fmla="*/ 117 w 117"/>
                <a:gd name="T1" fmla="*/ 163 h 326"/>
                <a:gd name="T2" fmla="*/ 31 w 117"/>
                <a:gd name="T3" fmla="*/ 0 h 326"/>
                <a:gd name="T4" fmla="*/ 0 w 117"/>
                <a:gd name="T5" fmla="*/ 0 h 326"/>
                <a:gd name="T6" fmla="*/ 87 w 117"/>
                <a:gd name="T7" fmla="*/ 163 h 326"/>
                <a:gd name="T8" fmla="*/ 1 w 117"/>
                <a:gd name="T9" fmla="*/ 326 h 326"/>
                <a:gd name="T10" fmla="*/ 31 w 117"/>
                <a:gd name="T11" fmla="*/ 326 h 326"/>
                <a:gd name="T12" fmla="*/ 117 w 117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326">
                  <a:moveTo>
                    <a:pt x="117" y="163"/>
                  </a:moveTo>
                  <a:lnTo>
                    <a:pt x="31" y="0"/>
                  </a:lnTo>
                  <a:lnTo>
                    <a:pt x="0" y="0"/>
                  </a:lnTo>
                  <a:lnTo>
                    <a:pt x="87" y="163"/>
                  </a:lnTo>
                  <a:lnTo>
                    <a:pt x="1" y="326"/>
                  </a:lnTo>
                  <a:lnTo>
                    <a:pt x="31" y="326"/>
                  </a:lnTo>
                  <a:lnTo>
                    <a:pt x="11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0505E78D-D5D5-4EFD-85DF-652C76ABBB2A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1182688" y="4327526"/>
              <a:ext cx="1314450" cy="250825"/>
            </a:xfrm>
            <a:custGeom>
              <a:avLst/>
              <a:gdLst>
                <a:gd name="T0" fmla="*/ 1109 w 1225"/>
                <a:gd name="T1" fmla="*/ 35 h 233"/>
                <a:gd name="T2" fmla="*/ 1065 w 1225"/>
                <a:gd name="T3" fmla="*/ 146 h 233"/>
                <a:gd name="T4" fmla="*/ 1166 w 1225"/>
                <a:gd name="T5" fmla="*/ 178 h 233"/>
                <a:gd name="T6" fmla="*/ 1225 w 1225"/>
                <a:gd name="T7" fmla="*/ 233 h 233"/>
                <a:gd name="T8" fmla="*/ 1088 w 1225"/>
                <a:gd name="T9" fmla="*/ 0 h 233"/>
                <a:gd name="T10" fmla="*/ 1030 w 1225"/>
                <a:gd name="T11" fmla="*/ 233 h 233"/>
                <a:gd name="T12" fmla="*/ 947 w 1225"/>
                <a:gd name="T13" fmla="*/ 0 h 233"/>
                <a:gd name="T14" fmla="*/ 910 w 1225"/>
                <a:gd name="T15" fmla="*/ 233 h 233"/>
                <a:gd name="T16" fmla="*/ 947 w 1225"/>
                <a:gd name="T17" fmla="*/ 0 h 233"/>
                <a:gd name="T18" fmla="*/ 835 w 1225"/>
                <a:gd name="T19" fmla="*/ 0 h 233"/>
                <a:gd name="T20" fmla="*/ 709 w 1225"/>
                <a:gd name="T21" fmla="*/ 180 h 233"/>
                <a:gd name="T22" fmla="*/ 633 w 1225"/>
                <a:gd name="T23" fmla="*/ 0 h 233"/>
                <a:gd name="T24" fmla="*/ 584 w 1225"/>
                <a:gd name="T25" fmla="*/ 233 h 233"/>
                <a:gd name="T26" fmla="*/ 620 w 1225"/>
                <a:gd name="T27" fmla="*/ 59 h 233"/>
                <a:gd name="T28" fmla="*/ 693 w 1225"/>
                <a:gd name="T29" fmla="*/ 233 h 233"/>
                <a:gd name="T30" fmla="*/ 797 w 1225"/>
                <a:gd name="T31" fmla="*/ 58 h 233"/>
                <a:gd name="T32" fmla="*/ 798 w 1225"/>
                <a:gd name="T33" fmla="*/ 233 h 233"/>
                <a:gd name="T34" fmla="*/ 370 w 1225"/>
                <a:gd name="T35" fmla="*/ 0 h 233"/>
                <a:gd name="T36" fmla="*/ 521 w 1225"/>
                <a:gd name="T37" fmla="*/ 233 h 233"/>
                <a:gd name="T38" fmla="*/ 407 w 1225"/>
                <a:gd name="T39" fmla="*/ 200 h 233"/>
                <a:gd name="T40" fmla="*/ 510 w 1225"/>
                <a:gd name="T41" fmla="*/ 131 h 233"/>
                <a:gd name="T42" fmla="*/ 407 w 1225"/>
                <a:gd name="T43" fmla="*/ 98 h 233"/>
                <a:gd name="T44" fmla="*/ 520 w 1225"/>
                <a:gd name="T45" fmla="*/ 33 h 233"/>
                <a:gd name="T46" fmla="*/ 370 w 1225"/>
                <a:gd name="T47" fmla="*/ 0 h 233"/>
                <a:gd name="T48" fmla="*/ 259 w 1225"/>
                <a:gd name="T49" fmla="*/ 162 h 233"/>
                <a:gd name="T50" fmla="*/ 185 w 1225"/>
                <a:gd name="T51" fmla="*/ 199 h 233"/>
                <a:gd name="T52" fmla="*/ 148 w 1225"/>
                <a:gd name="T53" fmla="*/ 34 h 233"/>
                <a:gd name="T54" fmla="*/ 242 w 1225"/>
                <a:gd name="T55" fmla="*/ 52 h 233"/>
                <a:gd name="T56" fmla="*/ 310 w 1225"/>
                <a:gd name="T57" fmla="*/ 117 h 233"/>
                <a:gd name="T58" fmla="*/ 250 w 1225"/>
                <a:gd name="T59" fmla="*/ 14 h 233"/>
                <a:gd name="T60" fmla="*/ 112 w 1225"/>
                <a:gd name="T61" fmla="*/ 0 h 233"/>
                <a:gd name="T62" fmla="*/ 186 w 1225"/>
                <a:gd name="T63" fmla="*/ 233 h 233"/>
                <a:gd name="T64" fmla="*/ 310 w 1225"/>
                <a:gd name="T65" fmla="*/ 117 h 233"/>
                <a:gd name="T66" fmla="*/ 0 w 1225"/>
                <a:gd name="T67" fmla="*/ 0 h 233"/>
                <a:gd name="T68" fmla="*/ 36 w 1225"/>
                <a:gd name="T69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25" h="233">
                  <a:moveTo>
                    <a:pt x="1065" y="146"/>
                  </a:moveTo>
                  <a:cubicBezTo>
                    <a:pt x="1109" y="35"/>
                    <a:pt x="1109" y="35"/>
                    <a:pt x="1109" y="35"/>
                  </a:cubicBezTo>
                  <a:cubicBezTo>
                    <a:pt x="1153" y="146"/>
                    <a:pt x="1153" y="146"/>
                    <a:pt x="1153" y="146"/>
                  </a:cubicBezTo>
                  <a:lnTo>
                    <a:pt x="1065" y="146"/>
                  </a:lnTo>
                  <a:close/>
                  <a:moveTo>
                    <a:pt x="1052" y="178"/>
                  </a:moveTo>
                  <a:cubicBezTo>
                    <a:pt x="1166" y="178"/>
                    <a:pt x="1166" y="178"/>
                    <a:pt x="1166" y="178"/>
                  </a:cubicBezTo>
                  <a:cubicBezTo>
                    <a:pt x="1187" y="233"/>
                    <a:pt x="1187" y="233"/>
                    <a:pt x="1187" y="233"/>
                  </a:cubicBezTo>
                  <a:cubicBezTo>
                    <a:pt x="1225" y="233"/>
                    <a:pt x="1225" y="233"/>
                    <a:pt x="1225" y="233"/>
                  </a:cubicBezTo>
                  <a:cubicBezTo>
                    <a:pt x="1131" y="0"/>
                    <a:pt x="1131" y="0"/>
                    <a:pt x="1131" y="0"/>
                  </a:cubicBezTo>
                  <a:cubicBezTo>
                    <a:pt x="1088" y="0"/>
                    <a:pt x="1088" y="0"/>
                    <a:pt x="1088" y="0"/>
                  </a:cubicBezTo>
                  <a:cubicBezTo>
                    <a:pt x="992" y="233"/>
                    <a:pt x="992" y="233"/>
                    <a:pt x="992" y="233"/>
                  </a:cubicBezTo>
                  <a:cubicBezTo>
                    <a:pt x="1030" y="233"/>
                    <a:pt x="1030" y="233"/>
                    <a:pt x="1030" y="233"/>
                  </a:cubicBezTo>
                  <a:lnTo>
                    <a:pt x="1052" y="178"/>
                  </a:lnTo>
                  <a:close/>
                  <a:moveTo>
                    <a:pt x="947" y="0"/>
                  </a:moveTo>
                  <a:cubicBezTo>
                    <a:pt x="910" y="0"/>
                    <a:pt x="910" y="0"/>
                    <a:pt x="910" y="0"/>
                  </a:cubicBezTo>
                  <a:cubicBezTo>
                    <a:pt x="910" y="233"/>
                    <a:pt x="910" y="233"/>
                    <a:pt x="910" y="233"/>
                  </a:cubicBezTo>
                  <a:cubicBezTo>
                    <a:pt x="947" y="233"/>
                    <a:pt x="947" y="233"/>
                    <a:pt x="947" y="233"/>
                  </a:cubicBezTo>
                  <a:lnTo>
                    <a:pt x="947" y="0"/>
                  </a:lnTo>
                  <a:close/>
                  <a:moveTo>
                    <a:pt x="835" y="233"/>
                  </a:moveTo>
                  <a:cubicBezTo>
                    <a:pt x="835" y="0"/>
                    <a:pt x="835" y="0"/>
                    <a:pt x="835" y="0"/>
                  </a:cubicBezTo>
                  <a:cubicBezTo>
                    <a:pt x="784" y="0"/>
                    <a:pt x="784" y="0"/>
                    <a:pt x="784" y="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633" y="0"/>
                    <a:pt x="633" y="0"/>
                    <a:pt x="633" y="0"/>
                  </a:cubicBezTo>
                  <a:cubicBezTo>
                    <a:pt x="584" y="0"/>
                    <a:pt x="584" y="0"/>
                    <a:pt x="584" y="0"/>
                  </a:cubicBezTo>
                  <a:cubicBezTo>
                    <a:pt x="584" y="233"/>
                    <a:pt x="584" y="233"/>
                    <a:pt x="584" y="233"/>
                  </a:cubicBezTo>
                  <a:cubicBezTo>
                    <a:pt x="620" y="233"/>
                    <a:pt x="620" y="233"/>
                    <a:pt x="620" y="233"/>
                  </a:cubicBezTo>
                  <a:cubicBezTo>
                    <a:pt x="620" y="59"/>
                    <a:pt x="620" y="59"/>
                    <a:pt x="620" y="59"/>
                  </a:cubicBezTo>
                  <a:cubicBezTo>
                    <a:pt x="621" y="59"/>
                    <a:pt x="621" y="59"/>
                    <a:pt x="621" y="59"/>
                  </a:cubicBezTo>
                  <a:cubicBezTo>
                    <a:pt x="693" y="233"/>
                    <a:pt x="693" y="233"/>
                    <a:pt x="693" y="233"/>
                  </a:cubicBezTo>
                  <a:cubicBezTo>
                    <a:pt x="724" y="233"/>
                    <a:pt x="724" y="233"/>
                    <a:pt x="724" y="233"/>
                  </a:cubicBezTo>
                  <a:cubicBezTo>
                    <a:pt x="797" y="58"/>
                    <a:pt x="797" y="58"/>
                    <a:pt x="797" y="58"/>
                  </a:cubicBezTo>
                  <a:cubicBezTo>
                    <a:pt x="798" y="58"/>
                    <a:pt x="798" y="58"/>
                    <a:pt x="798" y="58"/>
                  </a:cubicBezTo>
                  <a:cubicBezTo>
                    <a:pt x="798" y="233"/>
                    <a:pt x="798" y="233"/>
                    <a:pt x="798" y="233"/>
                  </a:cubicBezTo>
                  <a:lnTo>
                    <a:pt x="835" y="233"/>
                  </a:lnTo>
                  <a:close/>
                  <a:moveTo>
                    <a:pt x="370" y="0"/>
                  </a:moveTo>
                  <a:cubicBezTo>
                    <a:pt x="370" y="233"/>
                    <a:pt x="370" y="233"/>
                    <a:pt x="370" y="233"/>
                  </a:cubicBezTo>
                  <a:cubicBezTo>
                    <a:pt x="521" y="233"/>
                    <a:pt x="521" y="233"/>
                    <a:pt x="521" y="233"/>
                  </a:cubicBezTo>
                  <a:cubicBezTo>
                    <a:pt x="521" y="200"/>
                    <a:pt x="521" y="200"/>
                    <a:pt x="521" y="200"/>
                  </a:cubicBezTo>
                  <a:cubicBezTo>
                    <a:pt x="407" y="200"/>
                    <a:pt x="407" y="200"/>
                    <a:pt x="407" y="200"/>
                  </a:cubicBezTo>
                  <a:cubicBezTo>
                    <a:pt x="407" y="131"/>
                    <a:pt x="407" y="131"/>
                    <a:pt x="407" y="131"/>
                  </a:cubicBezTo>
                  <a:cubicBezTo>
                    <a:pt x="510" y="131"/>
                    <a:pt x="510" y="131"/>
                    <a:pt x="510" y="131"/>
                  </a:cubicBezTo>
                  <a:cubicBezTo>
                    <a:pt x="510" y="98"/>
                    <a:pt x="510" y="98"/>
                    <a:pt x="510" y="98"/>
                  </a:cubicBezTo>
                  <a:cubicBezTo>
                    <a:pt x="407" y="98"/>
                    <a:pt x="407" y="98"/>
                    <a:pt x="407" y="98"/>
                  </a:cubicBezTo>
                  <a:cubicBezTo>
                    <a:pt x="407" y="33"/>
                    <a:pt x="407" y="33"/>
                    <a:pt x="407" y="33"/>
                  </a:cubicBezTo>
                  <a:cubicBezTo>
                    <a:pt x="520" y="33"/>
                    <a:pt x="520" y="33"/>
                    <a:pt x="520" y="33"/>
                  </a:cubicBezTo>
                  <a:cubicBezTo>
                    <a:pt x="520" y="0"/>
                    <a:pt x="520" y="0"/>
                    <a:pt x="520" y="0"/>
                  </a:cubicBezTo>
                  <a:lnTo>
                    <a:pt x="370" y="0"/>
                  </a:lnTo>
                  <a:close/>
                  <a:moveTo>
                    <a:pt x="272" y="117"/>
                  </a:moveTo>
                  <a:cubicBezTo>
                    <a:pt x="272" y="133"/>
                    <a:pt x="268" y="148"/>
                    <a:pt x="259" y="162"/>
                  </a:cubicBezTo>
                  <a:cubicBezTo>
                    <a:pt x="254" y="169"/>
                    <a:pt x="249" y="176"/>
                    <a:pt x="242" y="181"/>
                  </a:cubicBezTo>
                  <a:cubicBezTo>
                    <a:pt x="229" y="192"/>
                    <a:pt x="209" y="199"/>
                    <a:pt x="185" y="199"/>
                  </a:cubicBezTo>
                  <a:cubicBezTo>
                    <a:pt x="148" y="199"/>
                    <a:pt x="148" y="199"/>
                    <a:pt x="148" y="199"/>
                  </a:cubicBezTo>
                  <a:cubicBezTo>
                    <a:pt x="148" y="34"/>
                    <a:pt x="148" y="34"/>
                    <a:pt x="148" y="34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209" y="34"/>
                    <a:pt x="229" y="41"/>
                    <a:pt x="242" y="52"/>
                  </a:cubicBezTo>
                  <a:cubicBezTo>
                    <a:pt x="262" y="69"/>
                    <a:pt x="273" y="95"/>
                    <a:pt x="272" y="117"/>
                  </a:cubicBezTo>
                  <a:moveTo>
                    <a:pt x="310" y="117"/>
                  </a:moveTo>
                  <a:cubicBezTo>
                    <a:pt x="310" y="95"/>
                    <a:pt x="304" y="72"/>
                    <a:pt x="290" y="50"/>
                  </a:cubicBezTo>
                  <a:cubicBezTo>
                    <a:pt x="281" y="36"/>
                    <a:pt x="267" y="23"/>
                    <a:pt x="250" y="14"/>
                  </a:cubicBezTo>
                  <a:cubicBezTo>
                    <a:pt x="233" y="5"/>
                    <a:pt x="211" y="0"/>
                    <a:pt x="186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233"/>
                    <a:pt x="112" y="233"/>
                    <a:pt x="112" y="233"/>
                  </a:cubicBezTo>
                  <a:cubicBezTo>
                    <a:pt x="186" y="233"/>
                    <a:pt x="186" y="233"/>
                    <a:pt x="186" y="233"/>
                  </a:cubicBezTo>
                  <a:cubicBezTo>
                    <a:pt x="220" y="233"/>
                    <a:pt x="249" y="223"/>
                    <a:pt x="267" y="207"/>
                  </a:cubicBezTo>
                  <a:cubicBezTo>
                    <a:pt x="296" y="184"/>
                    <a:pt x="311" y="149"/>
                    <a:pt x="310" y="117"/>
                  </a:cubicBezTo>
                  <a:moveTo>
                    <a:pt x="3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36" y="233"/>
                    <a:pt x="36" y="233"/>
                    <a:pt x="36" y="233"/>
                  </a:cubicBez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A354009-BE4D-41D2-90A5-ECE1E3E28F3E}"/>
              </a:ext>
            </a:extLst>
          </p:cNvPr>
          <p:cNvCxnSpPr/>
          <p:nvPr/>
        </p:nvCxnSpPr>
        <p:spPr>
          <a:xfrm>
            <a:off x="646925" y="470735"/>
            <a:ext cx="7855798" cy="0"/>
          </a:xfrm>
          <a:prstGeom prst="line">
            <a:avLst/>
          </a:prstGeom>
          <a:ln w="381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892853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aphique 14">
            <a:extLst>
              <a:ext uri="{FF2B5EF4-FFF2-40B4-BE49-F238E27FC236}">
                <a16:creationId xmlns:a16="http://schemas.microsoft.com/office/drawing/2014/main" id="{03B5655F-8FAF-4457-B03E-F27761DB6F71}"/>
              </a:ext>
            </a:extLst>
          </p:cNvPr>
          <p:cNvGrpSpPr/>
          <p:nvPr/>
        </p:nvGrpSpPr>
        <p:grpSpPr>
          <a:xfrm>
            <a:off x="5559552" y="-528540"/>
            <a:ext cx="4365105" cy="4438417"/>
            <a:chOff x="5559552" y="-528540"/>
            <a:chExt cx="4365105" cy="4438417"/>
          </a:xfrm>
        </p:grpSpPr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BEB1D3F2-C57E-45E6-9D26-AC65D2D0EE59}"/>
                </a:ext>
              </a:extLst>
            </p:cNvPr>
            <p:cNvSpPr/>
            <p:nvPr/>
          </p:nvSpPr>
          <p:spPr>
            <a:xfrm>
              <a:off x="6727611" y="-263701"/>
              <a:ext cx="2034402" cy="4136006"/>
            </a:xfrm>
            <a:custGeom>
              <a:avLst/>
              <a:gdLst>
                <a:gd name="connsiteX0" fmla="*/ 1876518 w 2034401"/>
                <a:gd name="connsiteY0" fmla="*/ 3997630 h 4136005"/>
                <a:gd name="connsiteX1" fmla="*/ 1905232 w 2034401"/>
                <a:gd name="connsiteY1" fmla="*/ 3968000 h 4136005"/>
                <a:gd name="connsiteX2" fmla="*/ 2033833 w 2034401"/>
                <a:gd name="connsiteY2" fmla="*/ 3556232 h 4136005"/>
                <a:gd name="connsiteX3" fmla="*/ 1914090 w 2034401"/>
                <a:gd name="connsiteY3" fmla="*/ 2379578 h 4136005"/>
                <a:gd name="connsiteX4" fmla="*/ 1945859 w 2034401"/>
                <a:gd name="connsiteY4" fmla="*/ 2331009 h 4136005"/>
                <a:gd name="connsiteX5" fmla="*/ 1984042 w 2034401"/>
                <a:gd name="connsiteY5" fmla="*/ 1902746 h 4136005"/>
                <a:gd name="connsiteX6" fmla="*/ 1738753 w 2034401"/>
                <a:gd name="connsiteY6" fmla="*/ 1108535 h 4136005"/>
                <a:gd name="connsiteX7" fmla="*/ 1690489 w 2034401"/>
                <a:gd name="connsiteY7" fmla="*/ 988182 h 4136005"/>
                <a:gd name="connsiteX8" fmla="*/ 1782129 w 2034401"/>
                <a:gd name="connsiteY8" fmla="*/ 654613 h 4136005"/>
                <a:gd name="connsiteX9" fmla="*/ 1127516 w 2034401"/>
                <a:gd name="connsiteY9" fmla="*/ 0 h 4136005"/>
                <a:gd name="connsiteX10" fmla="*/ 472903 w 2034401"/>
                <a:gd name="connsiteY10" fmla="*/ 654613 h 4136005"/>
                <a:gd name="connsiteX11" fmla="*/ 548659 w 2034401"/>
                <a:gd name="connsiteY11" fmla="*/ 960079 h 4136005"/>
                <a:gd name="connsiteX12" fmla="*/ 469543 w 2034401"/>
                <a:gd name="connsiteY12" fmla="*/ 1180625 h 4136005"/>
                <a:gd name="connsiteX13" fmla="*/ 286569 w 2034401"/>
                <a:gd name="connsiteY13" fmla="*/ 2009659 h 4136005"/>
                <a:gd name="connsiteX14" fmla="*/ 381263 w 2034401"/>
                <a:gd name="connsiteY14" fmla="*/ 2417761 h 4136005"/>
                <a:gd name="connsiteX15" fmla="*/ 410283 w 2034401"/>
                <a:gd name="connsiteY15" fmla="*/ 2451057 h 4136005"/>
                <a:gd name="connsiteX16" fmla="*/ 66939 w 2034401"/>
                <a:gd name="connsiteY16" fmla="*/ 3043355 h 4136005"/>
                <a:gd name="connsiteX17" fmla="*/ 264881 w 2034401"/>
                <a:gd name="connsiteY17" fmla="*/ 3762727 h 4136005"/>
                <a:gd name="connsiteX18" fmla="*/ 527581 w 2034401"/>
                <a:gd name="connsiteY18" fmla="*/ 3832984 h 4136005"/>
                <a:gd name="connsiteX19" fmla="*/ 958594 w 2034401"/>
                <a:gd name="connsiteY19" fmla="*/ 3617631 h 4136005"/>
                <a:gd name="connsiteX20" fmla="*/ 977227 w 2034401"/>
                <a:gd name="connsiteY20" fmla="*/ 3716296 h 4136005"/>
                <a:gd name="connsiteX21" fmla="*/ 1390828 w 2034401"/>
                <a:gd name="connsiteY21" fmla="*/ 4136617 h 4136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34401" h="4136005">
                  <a:moveTo>
                    <a:pt x="1876518" y="3997630"/>
                  </a:moveTo>
                  <a:cubicBezTo>
                    <a:pt x="1886293" y="3988161"/>
                    <a:pt x="1896373" y="3978386"/>
                    <a:pt x="1905232" y="3968000"/>
                  </a:cubicBezTo>
                  <a:cubicBezTo>
                    <a:pt x="2004508" y="3854977"/>
                    <a:pt x="2051244" y="3705299"/>
                    <a:pt x="2033833" y="3556232"/>
                  </a:cubicBezTo>
                  <a:lnTo>
                    <a:pt x="1914090" y="2379578"/>
                  </a:lnTo>
                  <a:cubicBezTo>
                    <a:pt x="1925698" y="2364305"/>
                    <a:pt x="1936084" y="2347810"/>
                    <a:pt x="1945859" y="2331009"/>
                  </a:cubicBezTo>
                  <a:cubicBezTo>
                    <a:pt x="2046051" y="2155366"/>
                    <a:pt x="2005730" y="1972698"/>
                    <a:pt x="1984042" y="1902746"/>
                  </a:cubicBezTo>
                  <a:cubicBezTo>
                    <a:pt x="1890569" y="1601251"/>
                    <a:pt x="1748528" y="1140915"/>
                    <a:pt x="1738753" y="1108535"/>
                  </a:cubicBezTo>
                  <a:cubicBezTo>
                    <a:pt x="1726229" y="1066381"/>
                    <a:pt x="1710039" y="1026059"/>
                    <a:pt x="1690489" y="988182"/>
                  </a:cubicBezTo>
                  <a:cubicBezTo>
                    <a:pt x="1748528" y="890433"/>
                    <a:pt x="1782129" y="776188"/>
                    <a:pt x="1782129" y="654613"/>
                  </a:cubicBezTo>
                  <a:cubicBezTo>
                    <a:pt x="1782129" y="293858"/>
                    <a:pt x="1488577" y="0"/>
                    <a:pt x="1127516" y="0"/>
                  </a:cubicBezTo>
                  <a:cubicBezTo>
                    <a:pt x="766456" y="0"/>
                    <a:pt x="472903" y="293553"/>
                    <a:pt x="472903" y="654613"/>
                  </a:cubicBezTo>
                  <a:cubicBezTo>
                    <a:pt x="472903" y="764886"/>
                    <a:pt x="500395" y="868745"/>
                    <a:pt x="548659" y="960079"/>
                  </a:cubicBezTo>
                  <a:cubicBezTo>
                    <a:pt x="509864" y="1026976"/>
                    <a:pt x="482372" y="1101204"/>
                    <a:pt x="469543" y="1180625"/>
                  </a:cubicBezTo>
                  <a:lnTo>
                    <a:pt x="286569" y="2009659"/>
                  </a:lnTo>
                  <a:cubicBezTo>
                    <a:pt x="255106" y="2153534"/>
                    <a:pt x="289624" y="2302295"/>
                    <a:pt x="381263" y="2417761"/>
                  </a:cubicBezTo>
                  <a:cubicBezTo>
                    <a:pt x="390427" y="2429369"/>
                    <a:pt x="400202" y="2440366"/>
                    <a:pt x="410283" y="2451057"/>
                  </a:cubicBezTo>
                  <a:lnTo>
                    <a:pt x="66939" y="3043355"/>
                  </a:lnTo>
                  <a:cubicBezTo>
                    <a:pt x="-73881" y="3295364"/>
                    <a:pt x="14704" y="3618242"/>
                    <a:pt x="264881" y="3762727"/>
                  </a:cubicBezTo>
                  <a:cubicBezTo>
                    <a:pt x="344302" y="3808852"/>
                    <a:pt x="435331" y="3832984"/>
                    <a:pt x="527581" y="3832984"/>
                  </a:cubicBezTo>
                  <a:cubicBezTo>
                    <a:pt x="695587" y="3832984"/>
                    <a:pt x="856568" y="3752341"/>
                    <a:pt x="958594" y="3617631"/>
                  </a:cubicBezTo>
                  <a:lnTo>
                    <a:pt x="977227" y="3716296"/>
                  </a:lnTo>
                  <a:cubicBezTo>
                    <a:pt x="1017854" y="3930122"/>
                    <a:pt x="1184333" y="4093546"/>
                    <a:pt x="1390828" y="4136617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9F5E7652-2F4A-41C5-B2EE-9B810ED51450}"/>
                </a:ext>
              </a:extLst>
            </p:cNvPr>
            <p:cNvSpPr/>
            <p:nvPr/>
          </p:nvSpPr>
          <p:spPr>
            <a:xfrm>
              <a:off x="6924458" y="-66981"/>
              <a:ext cx="1643406" cy="3754174"/>
            </a:xfrm>
            <a:custGeom>
              <a:avLst/>
              <a:gdLst>
                <a:gd name="connsiteX0" fmla="*/ 1641487 w 1643405"/>
                <a:gd name="connsiteY0" fmla="*/ 3380895 h 3754173"/>
                <a:gd name="connsiteX1" fmla="*/ 1512275 w 1643405"/>
                <a:gd name="connsiteY1" fmla="*/ 2113517 h 3754173"/>
                <a:gd name="connsiteX2" fmla="*/ 1577950 w 1643405"/>
                <a:gd name="connsiteY2" fmla="*/ 2036540 h 3754173"/>
                <a:gd name="connsiteX3" fmla="*/ 1599027 w 1643405"/>
                <a:gd name="connsiteY3" fmla="*/ 1764065 h 3754173"/>
                <a:gd name="connsiteX4" fmla="*/ 1353128 w 1643405"/>
                <a:gd name="connsiteY4" fmla="*/ 967410 h 3754173"/>
                <a:gd name="connsiteX5" fmla="*/ 1251102 w 1643405"/>
                <a:gd name="connsiteY5" fmla="*/ 784130 h 3754173"/>
                <a:gd name="connsiteX6" fmla="*/ 1388256 w 1643405"/>
                <a:gd name="connsiteY6" fmla="*/ 457588 h 3754173"/>
                <a:gd name="connsiteX7" fmla="*/ 930668 w 1643405"/>
                <a:gd name="connsiteY7" fmla="*/ 0 h 3754173"/>
                <a:gd name="connsiteX8" fmla="*/ 473081 w 1643405"/>
                <a:gd name="connsiteY8" fmla="*/ 457588 h 3754173"/>
                <a:gd name="connsiteX9" fmla="*/ 594656 w 1643405"/>
                <a:gd name="connsiteY9" fmla="*/ 767941 h 3754173"/>
                <a:gd name="connsiteX10" fmla="*/ 466361 w 1643405"/>
                <a:gd name="connsiteY10" fmla="*/ 1020256 h 3754173"/>
                <a:gd name="connsiteX11" fmla="*/ 282470 w 1643405"/>
                <a:gd name="connsiteY11" fmla="*/ 1854788 h 3754173"/>
                <a:gd name="connsiteX12" fmla="*/ 338981 w 1643405"/>
                <a:gd name="connsiteY12" fmla="*/ 2097939 h 3754173"/>
                <a:gd name="connsiteX13" fmla="*/ 459946 w 1643405"/>
                <a:gd name="connsiteY13" fmla="*/ 2187440 h 3754173"/>
                <a:gd name="connsiteX14" fmla="*/ 413515 w 1643405"/>
                <a:gd name="connsiteY14" fmla="*/ 2302295 h 3754173"/>
                <a:gd name="connsiteX15" fmla="*/ 42069 w 1643405"/>
                <a:gd name="connsiteY15" fmla="*/ 2942246 h 3754173"/>
                <a:gd name="connsiteX16" fmla="*/ 166699 w 1643405"/>
                <a:gd name="connsiteY16" fmla="*/ 3394946 h 3754173"/>
                <a:gd name="connsiteX17" fmla="*/ 330734 w 1643405"/>
                <a:gd name="connsiteY17" fmla="*/ 3438933 h 3754173"/>
                <a:gd name="connsiteX18" fmla="*/ 605653 w 1643405"/>
                <a:gd name="connsiteY18" fmla="*/ 3300557 h 3754173"/>
                <a:gd name="connsiteX19" fmla="*/ 872019 w 1643405"/>
                <a:gd name="connsiteY19" fmla="*/ 2945606 h 3754173"/>
                <a:gd name="connsiteX20" fmla="*/ 974045 w 1643405"/>
                <a:gd name="connsiteY20" fmla="*/ 3482920 h 3754173"/>
                <a:gd name="connsiteX21" fmla="*/ 1302420 w 1643405"/>
                <a:gd name="connsiteY21" fmla="*/ 3754785 h 3754173"/>
                <a:gd name="connsiteX22" fmla="*/ 1309446 w 1643405"/>
                <a:gd name="connsiteY22" fmla="*/ 3754785 h 3754173"/>
                <a:gd name="connsiteX23" fmla="*/ 1560539 w 1643405"/>
                <a:gd name="connsiteY23" fmla="*/ 3641151 h 3754173"/>
                <a:gd name="connsiteX24" fmla="*/ 1641487 w 1643405"/>
                <a:gd name="connsiteY24" fmla="*/ 3380895 h 3754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643405" h="3754173">
                  <a:moveTo>
                    <a:pt x="1641487" y="3380895"/>
                  </a:moveTo>
                  <a:lnTo>
                    <a:pt x="1512275" y="2113517"/>
                  </a:lnTo>
                  <a:cubicBezTo>
                    <a:pt x="1538545" y="2092440"/>
                    <a:pt x="1560844" y="2066781"/>
                    <a:pt x="1577950" y="2036540"/>
                  </a:cubicBezTo>
                  <a:cubicBezTo>
                    <a:pt x="1641487" y="1925045"/>
                    <a:pt x="1610024" y="1799499"/>
                    <a:pt x="1599027" y="1764065"/>
                  </a:cubicBezTo>
                  <a:cubicBezTo>
                    <a:pt x="1504639" y="1458904"/>
                    <a:pt x="1361070" y="995207"/>
                    <a:pt x="1353128" y="967410"/>
                  </a:cubicBezTo>
                  <a:cubicBezTo>
                    <a:pt x="1332661" y="897764"/>
                    <a:pt x="1297227" y="835449"/>
                    <a:pt x="1251102" y="784130"/>
                  </a:cubicBezTo>
                  <a:cubicBezTo>
                    <a:pt x="1335716" y="701044"/>
                    <a:pt x="1388256" y="585272"/>
                    <a:pt x="1388256" y="457588"/>
                  </a:cubicBezTo>
                  <a:cubicBezTo>
                    <a:pt x="1388256" y="205273"/>
                    <a:pt x="1182983" y="0"/>
                    <a:pt x="930668" y="0"/>
                  </a:cubicBezTo>
                  <a:cubicBezTo>
                    <a:pt x="678354" y="0"/>
                    <a:pt x="473081" y="205273"/>
                    <a:pt x="473081" y="457588"/>
                  </a:cubicBezTo>
                  <a:cubicBezTo>
                    <a:pt x="473081" y="577330"/>
                    <a:pt x="519206" y="686381"/>
                    <a:pt x="594656" y="767941"/>
                  </a:cubicBezTo>
                  <a:cubicBezTo>
                    <a:pt x="527759" y="834532"/>
                    <a:pt x="481328" y="921896"/>
                    <a:pt x="466361" y="1020256"/>
                  </a:cubicBezTo>
                  <a:lnTo>
                    <a:pt x="282470" y="1854788"/>
                  </a:lnTo>
                  <a:cubicBezTo>
                    <a:pt x="263837" y="1940624"/>
                    <a:pt x="284303" y="2029209"/>
                    <a:pt x="338981" y="2097939"/>
                  </a:cubicBezTo>
                  <a:cubicBezTo>
                    <a:pt x="371361" y="2138566"/>
                    <a:pt x="413209" y="2169112"/>
                    <a:pt x="459946" y="2187440"/>
                  </a:cubicBezTo>
                  <a:cubicBezTo>
                    <a:pt x="454753" y="2218903"/>
                    <a:pt x="442840" y="2250061"/>
                    <a:pt x="413515" y="2302295"/>
                  </a:cubicBezTo>
                  <a:lnTo>
                    <a:pt x="42069" y="2942246"/>
                  </a:lnTo>
                  <a:cubicBezTo>
                    <a:pt x="-46516" y="3100783"/>
                    <a:pt x="9384" y="3303917"/>
                    <a:pt x="166699" y="3394946"/>
                  </a:cubicBezTo>
                  <a:cubicBezTo>
                    <a:pt x="216184" y="3423660"/>
                    <a:pt x="273001" y="3438933"/>
                    <a:pt x="330734" y="3438933"/>
                  </a:cubicBezTo>
                  <a:cubicBezTo>
                    <a:pt x="437952" y="3438933"/>
                    <a:pt x="540589" y="3387004"/>
                    <a:pt x="605653" y="3300557"/>
                  </a:cubicBezTo>
                  <a:lnTo>
                    <a:pt x="872019" y="2945606"/>
                  </a:lnTo>
                  <a:lnTo>
                    <a:pt x="974045" y="3482920"/>
                  </a:lnTo>
                  <a:cubicBezTo>
                    <a:pt x="1003980" y="3640541"/>
                    <a:pt x="1142051" y="3754785"/>
                    <a:pt x="1302420" y="3754785"/>
                  </a:cubicBezTo>
                  <a:lnTo>
                    <a:pt x="1309446" y="3754785"/>
                  </a:lnTo>
                  <a:cubicBezTo>
                    <a:pt x="1405668" y="3754785"/>
                    <a:pt x="1497002" y="3713241"/>
                    <a:pt x="1560539" y="3641151"/>
                  </a:cubicBezTo>
                  <a:cubicBezTo>
                    <a:pt x="1623159" y="3569978"/>
                    <a:pt x="1652790" y="3475284"/>
                    <a:pt x="1641487" y="3380895"/>
                  </a:cubicBezTo>
                  <a:close/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B81C1988-61C7-4A5D-8C0D-546B338DE650}"/>
                </a:ext>
              </a:extLst>
            </p:cNvPr>
            <p:cNvSpPr/>
            <p:nvPr/>
          </p:nvSpPr>
          <p:spPr>
            <a:xfrm>
              <a:off x="8945639" y="-209328"/>
              <a:ext cx="400160" cy="3433435"/>
            </a:xfrm>
            <a:custGeom>
              <a:avLst/>
              <a:gdLst>
                <a:gd name="connsiteX0" fmla="*/ 402909 w 400160"/>
                <a:gd name="connsiteY0" fmla="*/ 3435268 h 3433434"/>
                <a:gd name="connsiteX1" fmla="*/ 301800 w 400160"/>
                <a:gd name="connsiteY1" fmla="*/ 2444337 h 3433434"/>
                <a:gd name="connsiteX2" fmla="*/ 330208 w 400160"/>
                <a:gd name="connsiteY2" fmla="*/ 1673647 h 3433434"/>
                <a:gd name="connsiteX3" fmla="*/ 105386 w 400160"/>
                <a:gd name="connsiteY3" fmla="*/ 946333 h 3433434"/>
                <a:gd name="connsiteX4" fmla="*/ 154566 w 400160"/>
                <a:gd name="connsiteY4" fmla="*/ 600240 h 3433434"/>
                <a:gd name="connsiteX5" fmla="*/ 0 w 400160"/>
                <a:gd name="connsiteY5" fmla="*/ 0 h 3433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0160" h="3433434">
                  <a:moveTo>
                    <a:pt x="402909" y="3435268"/>
                  </a:moveTo>
                  <a:lnTo>
                    <a:pt x="301800" y="2444337"/>
                  </a:lnTo>
                  <a:cubicBezTo>
                    <a:pt x="438649" y="2110157"/>
                    <a:pt x="368392" y="1796750"/>
                    <a:pt x="330208" y="1673647"/>
                  </a:cubicBezTo>
                  <a:cubicBezTo>
                    <a:pt x="239791" y="1381316"/>
                    <a:pt x="145096" y="1074628"/>
                    <a:pt x="105386" y="946333"/>
                  </a:cubicBezTo>
                  <a:cubicBezTo>
                    <a:pt x="138070" y="833921"/>
                    <a:pt x="154566" y="717844"/>
                    <a:pt x="154566" y="600240"/>
                  </a:cubicBezTo>
                  <a:cubicBezTo>
                    <a:pt x="154566" y="382749"/>
                    <a:pt x="98360" y="178087"/>
                    <a:pt x="0" y="0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E5F3B2E0-B979-49F3-B7DD-1EA330B0D15D}"/>
                </a:ext>
              </a:extLst>
            </p:cNvPr>
            <p:cNvSpPr/>
            <p:nvPr/>
          </p:nvSpPr>
          <p:spPr>
            <a:xfrm>
              <a:off x="9459433" y="279417"/>
              <a:ext cx="259646" cy="2477327"/>
            </a:xfrm>
            <a:custGeom>
              <a:avLst/>
              <a:gdLst>
                <a:gd name="connsiteX0" fmla="*/ 30241 w 259645"/>
                <a:gd name="connsiteY0" fmla="*/ 0 h 2477327"/>
                <a:gd name="connsiteX1" fmla="*/ 34518 w 259645"/>
                <a:gd name="connsiteY1" fmla="*/ 111190 h 2477327"/>
                <a:gd name="connsiteX2" fmla="*/ 0 w 259645"/>
                <a:gd name="connsiteY2" fmla="*/ 445369 h 2477327"/>
                <a:gd name="connsiteX3" fmla="*/ 192443 w 259645"/>
                <a:gd name="connsiteY3" fmla="*/ 1067908 h 2477327"/>
                <a:gd name="connsiteX4" fmla="*/ 188778 w 259645"/>
                <a:gd name="connsiteY4" fmla="*/ 2005077 h 2477327"/>
                <a:gd name="connsiteX5" fmla="*/ 237042 w 259645"/>
                <a:gd name="connsiteY5" fmla="*/ 2478549 h 2477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9645" h="2477327">
                  <a:moveTo>
                    <a:pt x="30241" y="0"/>
                  </a:moveTo>
                  <a:cubicBezTo>
                    <a:pt x="32685" y="36961"/>
                    <a:pt x="34518" y="73923"/>
                    <a:pt x="34518" y="111190"/>
                  </a:cubicBezTo>
                  <a:cubicBezTo>
                    <a:pt x="34518" y="223601"/>
                    <a:pt x="22910" y="335707"/>
                    <a:pt x="0" y="445369"/>
                  </a:cubicBezTo>
                  <a:cubicBezTo>
                    <a:pt x="47347" y="599018"/>
                    <a:pt x="121270" y="837892"/>
                    <a:pt x="192443" y="1067908"/>
                  </a:cubicBezTo>
                  <a:cubicBezTo>
                    <a:pt x="237652" y="1213310"/>
                    <a:pt x="324710" y="1588727"/>
                    <a:pt x="188778" y="2005077"/>
                  </a:cubicBezTo>
                  <a:lnTo>
                    <a:pt x="237042" y="2478549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8B7D9C03-3FB6-45C8-9D7A-E46CB5A4754B}"/>
                </a:ext>
              </a:extLst>
            </p:cNvPr>
            <p:cNvSpPr/>
            <p:nvPr/>
          </p:nvSpPr>
          <p:spPr>
            <a:xfrm>
              <a:off x="7121287" y="764613"/>
              <a:ext cx="1249355" cy="2724754"/>
            </a:xfrm>
            <a:custGeom>
              <a:avLst/>
              <a:gdLst>
                <a:gd name="connsiteX0" fmla="*/ 1248855 w 1249354"/>
                <a:gd name="connsiteY0" fmla="*/ 2571294 h 2724754"/>
                <a:gd name="connsiteX1" fmla="*/ 1110785 w 1249354"/>
                <a:gd name="connsiteY1" fmla="*/ 1218080 h 2724754"/>
                <a:gd name="connsiteX2" fmla="*/ 1161492 w 1249354"/>
                <a:gd name="connsiteY2" fmla="*/ 1142020 h 2724754"/>
                <a:gd name="connsiteX3" fmla="*/ 1214032 w 1249354"/>
                <a:gd name="connsiteY3" fmla="*/ 990508 h 2724754"/>
                <a:gd name="connsiteX4" fmla="*/ 967216 w 1249354"/>
                <a:gd name="connsiteY4" fmla="*/ 191410 h 2724754"/>
                <a:gd name="connsiteX5" fmla="*/ 752779 w 1249354"/>
                <a:gd name="connsiteY5" fmla="*/ 2021 h 2724754"/>
                <a:gd name="connsiteX6" fmla="*/ 463808 w 1249354"/>
                <a:gd name="connsiteY6" fmla="*/ 223789 h 2724754"/>
                <a:gd name="connsiteX7" fmla="*/ 278390 w 1249354"/>
                <a:gd name="connsiteY7" fmla="*/ 1065042 h 2724754"/>
                <a:gd name="connsiteX8" fmla="*/ 369114 w 1249354"/>
                <a:gd name="connsiteY8" fmla="*/ 1178981 h 2724754"/>
                <a:gd name="connsiteX9" fmla="*/ 464114 w 1249354"/>
                <a:gd name="connsiteY9" fmla="*/ 1272759 h 2724754"/>
                <a:gd name="connsiteX10" fmla="*/ 464114 w 1249354"/>
                <a:gd name="connsiteY10" fmla="*/ 1280395 h 2724754"/>
                <a:gd name="connsiteX11" fmla="*/ 387442 w 1249354"/>
                <a:gd name="connsiteY11" fmla="*/ 1569366 h 2724754"/>
                <a:gd name="connsiteX12" fmla="*/ 17523 w 1249354"/>
                <a:gd name="connsiteY12" fmla="*/ 2207484 h 2724754"/>
                <a:gd name="connsiteX13" fmla="*/ 68841 w 1249354"/>
                <a:gd name="connsiteY13" fmla="*/ 2393513 h 2724754"/>
                <a:gd name="connsiteX14" fmla="*/ 251204 w 1249354"/>
                <a:gd name="connsiteY14" fmla="*/ 2351053 h 2724754"/>
                <a:gd name="connsiteX15" fmla="*/ 710930 w 1249354"/>
                <a:gd name="connsiteY15" fmla="*/ 1738289 h 2724754"/>
                <a:gd name="connsiteX16" fmla="*/ 808679 w 1249354"/>
                <a:gd name="connsiteY16" fmla="*/ 1760893 h 2724754"/>
                <a:gd name="connsiteX17" fmla="*/ 970881 w 1249354"/>
                <a:gd name="connsiteY17" fmla="*/ 2614670 h 2724754"/>
                <a:gd name="connsiteX18" fmla="*/ 1105897 w 1249354"/>
                <a:gd name="connsiteY18" fmla="*/ 2726470 h 2724754"/>
                <a:gd name="connsiteX19" fmla="*/ 1112923 w 1249354"/>
                <a:gd name="connsiteY19" fmla="*/ 2726470 h 2724754"/>
                <a:gd name="connsiteX20" fmla="*/ 1248855 w 1249354"/>
                <a:gd name="connsiteY20" fmla="*/ 2571294 h 272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49354" h="2724754">
                  <a:moveTo>
                    <a:pt x="1248855" y="2571294"/>
                  </a:moveTo>
                  <a:lnTo>
                    <a:pt x="1110785" y="1218080"/>
                  </a:lnTo>
                  <a:cubicBezTo>
                    <a:pt x="1107424" y="1183868"/>
                    <a:pt x="1127891" y="1149962"/>
                    <a:pt x="1161492" y="1142020"/>
                  </a:cubicBezTo>
                  <a:cubicBezTo>
                    <a:pt x="1254353" y="1120026"/>
                    <a:pt x="1214032" y="990508"/>
                    <a:pt x="1214032" y="990508"/>
                  </a:cubicBezTo>
                  <a:cubicBezTo>
                    <a:pt x="1214032" y="990508"/>
                    <a:pt x="978823" y="230204"/>
                    <a:pt x="967216" y="191410"/>
                  </a:cubicBezTo>
                  <a:cubicBezTo>
                    <a:pt x="938196" y="92745"/>
                    <a:pt x="856331" y="14851"/>
                    <a:pt x="752779" y="2021"/>
                  </a:cubicBezTo>
                  <a:cubicBezTo>
                    <a:pt x="610432" y="-15696"/>
                    <a:pt x="481525" y="85108"/>
                    <a:pt x="463808" y="223789"/>
                  </a:cubicBezTo>
                  <a:lnTo>
                    <a:pt x="278390" y="1065042"/>
                  </a:lnTo>
                  <a:cubicBezTo>
                    <a:pt x="265561" y="1123081"/>
                    <a:pt x="309548" y="1178370"/>
                    <a:pt x="369114" y="1178981"/>
                  </a:cubicBezTo>
                  <a:cubicBezTo>
                    <a:pt x="421348" y="1179592"/>
                    <a:pt x="464114" y="1220524"/>
                    <a:pt x="464114" y="1272759"/>
                  </a:cubicBezTo>
                  <a:lnTo>
                    <a:pt x="464114" y="1280395"/>
                  </a:lnTo>
                  <a:cubicBezTo>
                    <a:pt x="464114" y="1383643"/>
                    <a:pt x="457393" y="1444431"/>
                    <a:pt x="387442" y="1569366"/>
                  </a:cubicBezTo>
                  <a:lnTo>
                    <a:pt x="17523" y="2207484"/>
                  </a:lnTo>
                  <a:cubicBezTo>
                    <a:pt x="-18828" y="2272243"/>
                    <a:pt x="2860" y="2355329"/>
                    <a:pt x="68841" y="2393513"/>
                  </a:cubicBezTo>
                  <a:cubicBezTo>
                    <a:pt x="129934" y="2428947"/>
                    <a:pt x="208744" y="2407869"/>
                    <a:pt x="251204" y="2351053"/>
                  </a:cubicBezTo>
                  <a:lnTo>
                    <a:pt x="710930" y="1738289"/>
                  </a:lnTo>
                  <a:cubicBezTo>
                    <a:pt x="739338" y="1700105"/>
                    <a:pt x="799515" y="1714157"/>
                    <a:pt x="808679" y="1760893"/>
                  </a:cubicBezTo>
                  <a:lnTo>
                    <a:pt x="970881" y="2614670"/>
                  </a:lnTo>
                  <a:cubicBezTo>
                    <a:pt x="983100" y="2679429"/>
                    <a:pt x="1039916" y="2726470"/>
                    <a:pt x="1105897" y="2726470"/>
                  </a:cubicBezTo>
                  <a:lnTo>
                    <a:pt x="1112923" y="2726470"/>
                  </a:lnTo>
                  <a:cubicBezTo>
                    <a:pt x="1195704" y="2726165"/>
                    <a:pt x="1259546" y="2653464"/>
                    <a:pt x="1248855" y="2571294"/>
                  </a:cubicBezTo>
                  <a:close/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C3D5B681-71C0-4ABF-813B-B9966DC4F4C8}"/>
                </a:ext>
              </a:extLst>
            </p:cNvPr>
            <p:cNvSpPr/>
            <p:nvPr/>
          </p:nvSpPr>
          <p:spPr>
            <a:xfrm>
              <a:off x="9249272" y="22520"/>
              <a:ext cx="274919" cy="2996619"/>
            </a:xfrm>
            <a:custGeom>
              <a:avLst/>
              <a:gdLst>
                <a:gd name="connsiteX0" fmla="*/ 0 w 274919"/>
                <a:gd name="connsiteY0" fmla="*/ 0 h 2996618"/>
                <a:gd name="connsiteX1" fmla="*/ 47958 w 274919"/>
                <a:gd name="connsiteY1" fmla="*/ 368392 h 2996618"/>
                <a:gd name="connsiteX2" fmla="*/ 6720 w 274919"/>
                <a:gd name="connsiteY2" fmla="*/ 710513 h 2996618"/>
                <a:gd name="connsiteX3" fmla="*/ 214742 w 274919"/>
                <a:gd name="connsiteY3" fmla="*/ 1383454 h 2996618"/>
                <a:gd name="connsiteX4" fmla="*/ 198858 w 274919"/>
                <a:gd name="connsiteY4" fmla="*/ 2239369 h 2996618"/>
                <a:gd name="connsiteX5" fmla="*/ 276141 w 274919"/>
                <a:gd name="connsiteY5" fmla="*/ 2997841 h 2996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4919" h="2996618">
                  <a:moveTo>
                    <a:pt x="0" y="0"/>
                  </a:moveTo>
                  <a:cubicBezTo>
                    <a:pt x="31157" y="117604"/>
                    <a:pt x="47958" y="241012"/>
                    <a:pt x="47958" y="368392"/>
                  </a:cubicBezTo>
                  <a:cubicBezTo>
                    <a:pt x="47958" y="483858"/>
                    <a:pt x="34212" y="598713"/>
                    <a:pt x="6720" y="710513"/>
                  </a:cubicBezTo>
                  <a:cubicBezTo>
                    <a:pt x="52540" y="858664"/>
                    <a:pt x="135321" y="1126558"/>
                    <a:pt x="214742" y="1383454"/>
                  </a:cubicBezTo>
                  <a:cubicBezTo>
                    <a:pt x="256591" y="1517859"/>
                    <a:pt x="335401" y="1863036"/>
                    <a:pt x="198858" y="2239369"/>
                  </a:cubicBezTo>
                  <a:lnTo>
                    <a:pt x="276141" y="2997841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A1AE29F2-F74D-4D0C-8D10-C0F961942592}"/>
                </a:ext>
              </a:extLst>
            </p:cNvPr>
            <p:cNvSpPr/>
            <p:nvPr/>
          </p:nvSpPr>
          <p:spPr>
            <a:xfrm>
              <a:off x="8513100" y="-424376"/>
              <a:ext cx="644533" cy="3824431"/>
            </a:xfrm>
            <a:custGeom>
              <a:avLst/>
              <a:gdLst>
                <a:gd name="connsiteX0" fmla="*/ 643311 w 644532"/>
                <a:gd name="connsiteY0" fmla="*/ 3827180 h 3824430"/>
                <a:gd name="connsiteX1" fmla="*/ 639951 w 644532"/>
                <a:gd name="connsiteY1" fmla="*/ 3674447 h 3824430"/>
                <a:gd name="connsiteX2" fmla="*/ 533343 w 644532"/>
                <a:gd name="connsiteY2" fmla="*/ 2627616 h 3824430"/>
                <a:gd name="connsiteX3" fmla="*/ 574886 w 644532"/>
                <a:gd name="connsiteY3" fmla="*/ 1946733 h 3824430"/>
                <a:gd name="connsiteX4" fmla="*/ 332041 w 644532"/>
                <a:gd name="connsiteY4" fmla="*/ 1160159 h 3824430"/>
                <a:gd name="connsiteX5" fmla="*/ 390385 w 644532"/>
                <a:gd name="connsiteY5" fmla="*/ 814983 h 3824430"/>
                <a:gd name="connsiteX6" fmla="*/ 0 w 644532"/>
                <a:gd name="connsiteY6" fmla="*/ 0 h 3824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4532" h="3824430">
                  <a:moveTo>
                    <a:pt x="643311" y="3827180"/>
                  </a:moveTo>
                  <a:cubicBezTo>
                    <a:pt x="646060" y="3776473"/>
                    <a:pt x="645755" y="3725460"/>
                    <a:pt x="639951" y="3674447"/>
                  </a:cubicBezTo>
                  <a:lnTo>
                    <a:pt x="533343" y="2627616"/>
                  </a:lnTo>
                  <a:cubicBezTo>
                    <a:pt x="670497" y="2338340"/>
                    <a:pt x="609404" y="2058228"/>
                    <a:pt x="574886" y="1946733"/>
                  </a:cubicBezTo>
                  <a:cubicBezTo>
                    <a:pt x="466751" y="1597280"/>
                    <a:pt x="345787" y="1205979"/>
                    <a:pt x="332041" y="1160159"/>
                  </a:cubicBezTo>
                  <a:cubicBezTo>
                    <a:pt x="370530" y="1049580"/>
                    <a:pt x="390385" y="933198"/>
                    <a:pt x="390385" y="814983"/>
                  </a:cubicBezTo>
                  <a:cubicBezTo>
                    <a:pt x="390385" y="485996"/>
                    <a:pt x="237958" y="192443"/>
                    <a:pt x="0" y="0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FF9E3CC-7E69-4E9F-AFFE-CA762604F09A}"/>
                </a:ext>
              </a:extLst>
            </p:cNvPr>
            <p:cNvSpPr/>
            <p:nvPr/>
          </p:nvSpPr>
          <p:spPr>
            <a:xfrm>
              <a:off x="6334291" y="-522125"/>
              <a:ext cx="1004982" cy="4010765"/>
            </a:xfrm>
            <a:custGeom>
              <a:avLst/>
              <a:gdLst>
                <a:gd name="connsiteX0" fmla="*/ 119360 w 1004982"/>
                <a:gd name="connsiteY0" fmla="*/ 4013820 h 4010764"/>
                <a:gd name="connsiteX1" fmla="*/ 116305 w 1004982"/>
                <a:gd name="connsiteY1" fmla="*/ 3109336 h 4010764"/>
                <a:gd name="connsiteX2" fmla="*/ 344182 w 1004982"/>
                <a:gd name="connsiteY2" fmla="*/ 2716201 h 4010764"/>
                <a:gd name="connsiteX3" fmla="*/ 295002 w 1004982"/>
                <a:gd name="connsiteY3" fmla="*/ 2183775 h 4010764"/>
                <a:gd name="connsiteX4" fmla="*/ 475838 w 1004982"/>
                <a:gd name="connsiteY4" fmla="*/ 1363599 h 4010764"/>
                <a:gd name="connsiteX5" fmla="*/ 514938 w 1004982"/>
                <a:gd name="connsiteY5" fmla="*/ 1209644 h 4010764"/>
                <a:gd name="connsiteX6" fmla="*/ 471867 w 1004982"/>
                <a:gd name="connsiteY6" fmla="*/ 912732 h 4010764"/>
                <a:gd name="connsiteX7" fmla="*/ 1006127 w 1004982"/>
                <a:gd name="connsiteY7" fmla="*/ 0 h 4010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4982" h="4010764">
                  <a:moveTo>
                    <a:pt x="119360" y="4013820"/>
                  </a:moveTo>
                  <a:cubicBezTo>
                    <a:pt x="-32762" y="3741650"/>
                    <a:pt x="-45592" y="3398917"/>
                    <a:pt x="116305" y="3109336"/>
                  </a:cubicBezTo>
                  <a:lnTo>
                    <a:pt x="344182" y="2716201"/>
                  </a:lnTo>
                  <a:cubicBezTo>
                    <a:pt x="273620" y="2550028"/>
                    <a:pt x="255292" y="2364916"/>
                    <a:pt x="295002" y="2183775"/>
                  </a:cubicBezTo>
                  <a:lnTo>
                    <a:pt x="475838" y="1363599"/>
                  </a:lnTo>
                  <a:cubicBezTo>
                    <a:pt x="485002" y="1311059"/>
                    <a:pt x="498137" y="1259741"/>
                    <a:pt x="514938" y="1209644"/>
                  </a:cubicBezTo>
                  <a:cubicBezTo>
                    <a:pt x="486529" y="1113423"/>
                    <a:pt x="471867" y="1013230"/>
                    <a:pt x="471867" y="912732"/>
                  </a:cubicBezTo>
                  <a:cubicBezTo>
                    <a:pt x="471867" y="521430"/>
                    <a:pt x="687831" y="180225"/>
                    <a:pt x="1006127" y="0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EF1028E0-DB3D-4D6C-B154-58D2B4672C67}"/>
                </a:ext>
              </a:extLst>
            </p:cNvPr>
            <p:cNvSpPr/>
            <p:nvPr/>
          </p:nvSpPr>
          <p:spPr>
            <a:xfrm>
              <a:off x="6530522" y="-460727"/>
              <a:ext cx="2431507" cy="4365105"/>
            </a:xfrm>
            <a:custGeom>
              <a:avLst/>
              <a:gdLst>
                <a:gd name="connsiteX0" fmla="*/ 1220746 w 2431507"/>
                <a:gd name="connsiteY0" fmla="*/ 4365411 h 4365105"/>
                <a:gd name="connsiteX1" fmla="*/ 1049991 w 2431507"/>
                <a:gd name="connsiteY1" fmla="*/ 4150363 h 4365105"/>
                <a:gd name="connsiteX2" fmla="*/ 724365 w 2431507"/>
                <a:gd name="connsiteY2" fmla="*/ 4227035 h 4365105"/>
                <a:gd name="connsiteX3" fmla="*/ 362999 w 2431507"/>
                <a:gd name="connsiteY3" fmla="*/ 4130202 h 4365105"/>
                <a:gd name="connsiteX4" fmla="*/ 91745 w 2431507"/>
                <a:gd name="connsiteY4" fmla="*/ 3144159 h 4365105"/>
                <a:gd name="connsiteX5" fmla="*/ 371552 w 2431507"/>
                <a:gd name="connsiteY5" fmla="*/ 2661523 h 4365105"/>
                <a:gd name="connsiteX6" fmla="*/ 290909 w 2431507"/>
                <a:gd name="connsiteY6" fmla="*/ 2164530 h 4365105"/>
                <a:gd name="connsiteX7" fmla="*/ 472966 w 2431507"/>
                <a:gd name="connsiteY7" fmla="*/ 1340384 h 4365105"/>
                <a:gd name="connsiteX8" fmla="*/ 527950 w 2431507"/>
                <a:gd name="connsiteY8" fmla="*/ 1152828 h 4365105"/>
                <a:gd name="connsiteX9" fmla="*/ 472966 w 2431507"/>
                <a:gd name="connsiteY9" fmla="*/ 851638 h 4365105"/>
                <a:gd name="connsiteX10" fmla="*/ 1324605 w 2431507"/>
                <a:gd name="connsiteY10" fmla="*/ 0 h 4365105"/>
                <a:gd name="connsiteX11" fmla="*/ 2176243 w 2431507"/>
                <a:gd name="connsiteY11" fmla="*/ 851638 h 4365105"/>
                <a:gd name="connsiteX12" fmla="*/ 2105375 w 2431507"/>
                <a:gd name="connsiteY12" fmla="*/ 1191316 h 4365105"/>
                <a:gd name="connsiteX13" fmla="*/ 2124925 w 2431507"/>
                <a:gd name="connsiteY13" fmla="*/ 1249660 h 4365105"/>
                <a:gd name="connsiteX14" fmla="*/ 2369297 w 2431507"/>
                <a:gd name="connsiteY14" fmla="*/ 2041428 h 4365105"/>
                <a:gd name="connsiteX15" fmla="*/ 2314008 w 2431507"/>
                <a:gd name="connsiteY15" fmla="*/ 2625478 h 4365105"/>
                <a:gd name="connsiteX16" fmla="*/ 2427031 w 2431507"/>
                <a:gd name="connsiteY16" fmla="*/ 3733097 h 4365105"/>
                <a:gd name="connsiteX17" fmla="*/ 2400149 w 2431507"/>
                <a:gd name="connsiteY17" fmla="*/ 4025122 h 436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31507" h="4365105">
                  <a:moveTo>
                    <a:pt x="1220746" y="4365411"/>
                  </a:moveTo>
                  <a:cubicBezTo>
                    <a:pt x="1151406" y="4305540"/>
                    <a:pt x="1093062" y="4233144"/>
                    <a:pt x="1049991" y="4150363"/>
                  </a:cubicBezTo>
                  <a:cubicBezTo>
                    <a:pt x="949493" y="4200154"/>
                    <a:pt x="838303" y="4227035"/>
                    <a:pt x="724365" y="4227035"/>
                  </a:cubicBezTo>
                  <a:cubicBezTo>
                    <a:pt x="597596" y="4227035"/>
                    <a:pt x="472661" y="4193434"/>
                    <a:pt x="362999" y="4130202"/>
                  </a:cubicBezTo>
                  <a:cubicBezTo>
                    <a:pt x="20266" y="3931955"/>
                    <a:pt x="-101309" y="3489641"/>
                    <a:pt x="91745" y="3144159"/>
                  </a:cubicBezTo>
                  <a:lnTo>
                    <a:pt x="371552" y="2661523"/>
                  </a:lnTo>
                  <a:cubicBezTo>
                    <a:pt x="282661" y="2513067"/>
                    <a:pt x="253336" y="2336507"/>
                    <a:pt x="290909" y="2164530"/>
                  </a:cubicBezTo>
                  <a:lnTo>
                    <a:pt x="472966" y="1340384"/>
                  </a:lnTo>
                  <a:cubicBezTo>
                    <a:pt x="483963" y="1275625"/>
                    <a:pt x="502291" y="1212699"/>
                    <a:pt x="527950" y="1152828"/>
                  </a:cubicBezTo>
                  <a:cubicBezTo>
                    <a:pt x="491600" y="1056912"/>
                    <a:pt x="472966" y="954580"/>
                    <a:pt x="472966" y="851638"/>
                  </a:cubicBezTo>
                  <a:cubicBezTo>
                    <a:pt x="472966" y="382138"/>
                    <a:pt x="855104" y="0"/>
                    <a:pt x="1324605" y="0"/>
                  </a:cubicBezTo>
                  <a:cubicBezTo>
                    <a:pt x="1794106" y="0"/>
                    <a:pt x="2176243" y="382138"/>
                    <a:pt x="2176243" y="851638"/>
                  </a:cubicBezTo>
                  <a:cubicBezTo>
                    <a:pt x="2176243" y="968937"/>
                    <a:pt x="2152111" y="1084709"/>
                    <a:pt x="2105375" y="1191316"/>
                  </a:cubicBezTo>
                  <a:cubicBezTo>
                    <a:pt x="2112401" y="1210561"/>
                    <a:pt x="2119121" y="1230111"/>
                    <a:pt x="2124925" y="1249660"/>
                  </a:cubicBezTo>
                  <a:cubicBezTo>
                    <a:pt x="2133173" y="1277152"/>
                    <a:pt x="2258413" y="1682200"/>
                    <a:pt x="2369297" y="2041428"/>
                  </a:cubicBezTo>
                  <a:cubicBezTo>
                    <a:pt x="2398622" y="2136122"/>
                    <a:pt x="2452384" y="2382938"/>
                    <a:pt x="2314008" y="2625478"/>
                  </a:cubicBezTo>
                  <a:lnTo>
                    <a:pt x="2427031" y="3733097"/>
                  </a:lnTo>
                  <a:cubicBezTo>
                    <a:pt x="2438333" y="3831762"/>
                    <a:pt x="2428558" y="3931038"/>
                    <a:pt x="2400149" y="4025122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B8C2BC6E-4E5B-49C0-B735-B96D17AFF68C}"/>
                </a:ext>
              </a:extLst>
            </p:cNvPr>
            <p:cNvSpPr/>
            <p:nvPr/>
          </p:nvSpPr>
          <p:spPr>
            <a:xfrm>
              <a:off x="6137053" y="-385582"/>
              <a:ext cx="742282" cy="3622824"/>
            </a:xfrm>
            <a:custGeom>
              <a:avLst/>
              <a:gdLst>
                <a:gd name="connsiteX0" fmla="*/ 744860 w 742281"/>
                <a:gd name="connsiteY0" fmla="*/ 0 h 3622823"/>
                <a:gd name="connsiteX1" fmla="*/ 472080 w 742281"/>
                <a:gd name="connsiteY1" fmla="*/ 776494 h 3622823"/>
                <a:gd name="connsiteX2" fmla="*/ 507208 w 742281"/>
                <a:gd name="connsiteY2" fmla="*/ 1069436 h 3622823"/>
                <a:gd name="connsiteX3" fmla="*/ 479716 w 742281"/>
                <a:gd name="connsiteY3" fmla="*/ 1188873 h 3622823"/>
                <a:gd name="connsiteX4" fmla="*/ 299491 w 742281"/>
                <a:gd name="connsiteY4" fmla="*/ 2005383 h 3622823"/>
                <a:gd name="connsiteX5" fmla="*/ 324234 w 742281"/>
                <a:gd name="connsiteY5" fmla="*/ 2561025 h 3622823"/>
                <a:gd name="connsiteX6" fmla="*/ 141260 w 742281"/>
                <a:gd name="connsiteY6" fmla="*/ 2876876 h 3622823"/>
                <a:gd name="connsiteX7" fmla="*/ 18463 w 742281"/>
                <a:gd name="connsiteY7" fmla="*/ 3623435 h 3622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2281" h="3622823">
                  <a:moveTo>
                    <a:pt x="744860" y="0"/>
                  </a:moveTo>
                  <a:cubicBezTo>
                    <a:pt x="574411" y="213215"/>
                    <a:pt x="472080" y="482941"/>
                    <a:pt x="472080" y="776494"/>
                  </a:cubicBezTo>
                  <a:cubicBezTo>
                    <a:pt x="472080" y="875159"/>
                    <a:pt x="483687" y="973214"/>
                    <a:pt x="507208" y="1069436"/>
                  </a:cubicBezTo>
                  <a:cubicBezTo>
                    <a:pt x="496211" y="1108841"/>
                    <a:pt x="487047" y="1148551"/>
                    <a:pt x="479716" y="1188873"/>
                  </a:cubicBezTo>
                  <a:lnTo>
                    <a:pt x="299491" y="2005383"/>
                  </a:lnTo>
                  <a:cubicBezTo>
                    <a:pt x="258864" y="2191717"/>
                    <a:pt x="267417" y="2382022"/>
                    <a:pt x="324234" y="2561025"/>
                  </a:cubicBezTo>
                  <a:lnTo>
                    <a:pt x="141260" y="2876876"/>
                  </a:lnTo>
                  <a:cubicBezTo>
                    <a:pt x="9910" y="3111779"/>
                    <a:pt x="-26746" y="3375702"/>
                    <a:pt x="18463" y="3623435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787447B2-C501-4402-A469-BF43FC9EAFC7}"/>
                </a:ext>
              </a:extLst>
            </p:cNvPr>
            <p:cNvSpPr/>
            <p:nvPr/>
          </p:nvSpPr>
          <p:spPr>
            <a:xfrm>
              <a:off x="5775516" y="7247"/>
              <a:ext cx="482636" cy="2712536"/>
            </a:xfrm>
            <a:custGeom>
              <a:avLst/>
              <a:gdLst>
                <a:gd name="connsiteX0" fmla="*/ 0 w 482635"/>
                <a:gd name="connsiteY0" fmla="*/ 2713452 h 2712535"/>
                <a:gd name="connsiteX1" fmla="*/ 158537 w 482635"/>
                <a:gd name="connsiteY1" fmla="*/ 2291604 h 2712535"/>
                <a:gd name="connsiteX2" fmla="*/ 265450 w 482635"/>
                <a:gd name="connsiteY2" fmla="*/ 2107408 h 2712535"/>
                <a:gd name="connsiteX3" fmla="*/ 275836 w 482635"/>
                <a:gd name="connsiteY3" fmla="*/ 1528245 h 2712535"/>
                <a:gd name="connsiteX4" fmla="*/ 454533 w 482635"/>
                <a:gd name="connsiteY4" fmla="*/ 718150 h 2712535"/>
                <a:gd name="connsiteX5" fmla="*/ 464308 w 482635"/>
                <a:gd name="connsiteY5" fmla="*/ 668664 h 2712535"/>
                <a:gd name="connsiteX6" fmla="*/ 439260 w 482635"/>
                <a:gd name="connsiteY6" fmla="*/ 383360 h 2712535"/>
                <a:gd name="connsiteX7" fmla="*/ 485080 w 482635"/>
                <a:gd name="connsiteY7" fmla="*/ 0 h 2712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2635" h="2712535">
                  <a:moveTo>
                    <a:pt x="0" y="2713452"/>
                  </a:moveTo>
                  <a:cubicBezTo>
                    <a:pt x="30547" y="2568967"/>
                    <a:pt x="83087" y="2426620"/>
                    <a:pt x="158537" y="2291604"/>
                  </a:cubicBezTo>
                  <a:lnTo>
                    <a:pt x="265450" y="2107408"/>
                  </a:lnTo>
                  <a:cubicBezTo>
                    <a:pt x="230932" y="1916798"/>
                    <a:pt x="234292" y="1718245"/>
                    <a:pt x="275836" y="1528245"/>
                  </a:cubicBezTo>
                  <a:lnTo>
                    <a:pt x="454533" y="718150"/>
                  </a:lnTo>
                  <a:cubicBezTo>
                    <a:pt x="457588" y="701960"/>
                    <a:pt x="460948" y="685465"/>
                    <a:pt x="464308" y="668664"/>
                  </a:cubicBezTo>
                  <a:cubicBezTo>
                    <a:pt x="447813" y="574581"/>
                    <a:pt x="439260" y="478665"/>
                    <a:pt x="439260" y="383360"/>
                  </a:cubicBezTo>
                  <a:cubicBezTo>
                    <a:pt x="439260" y="251398"/>
                    <a:pt x="455449" y="123103"/>
                    <a:pt x="485080" y="0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0670614-C6F2-42DF-A13D-1FD0A14C66D9}"/>
                </a:ext>
              </a:extLst>
            </p:cNvPr>
            <p:cNvSpPr/>
            <p:nvPr/>
          </p:nvSpPr>
          <p:spPr>
            <a:xfrm>
              <a:off x="5941079" y="-205968"/>
              <a:ext cx="598713" cy="3189062"/>
            </a:xfrm>
            <a:custGeom>
              <a:avLst/>
              <a:gdLst>
                <a:gd name="connsiteX0" fmla="*/ 600546 w 598712"/>
                <a:gd name="connsiteY0" fmla="*/ 0 h 3189062"/>
                <a:gd name="connsiteX1" fmla="*/ 470723 w 598712"/>
                <a:gd name="connsiteY1" fmla="*/ 596880 h 3189062"/>
                <a:gd name="connsiteX2" fmla="*/ 500047 w 598712"/>
                <a:gd name="connsiteY2" fmla="*/ 885851 h 3189062"/>
                <a:gd name="connsiteX3" fmla="*/ 482025 w 598712"/>
                <a:gd name="connsiteY3" fmla="*/ 970465 h 3189062"/>
                <a:gd name="connsiteX4" fmla="*/ 302717 w 598712"/>
                <a:gd name="connsiteY4" fmla="*/ 1783614 h 3189062"/>
                <a:gd name="connsiteX5" fmla="*/ 308215 w 598712"/>
                <a:gd name="connsiteY5" fmla="*/ 2354224 h 3189062"/>
                <a:gd name="connsiteX6" fmla="*/ 164951 w 598712"/>
                <a:gd name="connsiteY6" fmla="*/ 2601041 h 3189062"/>
                <a:gd name="connsiteX7" fmla="*/ 0 w 598712"/>
                <a:gd name="connsiteY7" fmla="*/ 3190895 h 3189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8712" h="3189062">
                  <a:moveTo>
                    <a:pt x="600546" y="0"/>
                  </a:moveTo>
                  <a:cubicBezTo>
                    <a:pt x="517459" y="182058"/>
                    <a:pt x="470723" y="383970"/>
                    <a:pt x="470723" y="596880"/>
                  </a:cubicBezTo>
                  <a:cubicBezTo>
                    <a:pt x="470723" y="693713"/>
                    <a:pt x="480498" y="790851"/>
                    <a:pt x="500047" y="885851"/>
                  </a:cubicBezTo>
                  <a:cubicBezTo>
                    <a:pt x="493327" y="913953"/>
                    <a:pt x="487218" y="942056"/>
                    <a:pt x="482025" y="970465"/>
                  </a:cubicBezTo>
                  <a:lnTo>
                    <a:pt x="302717" y="1783614"/>
                  </a:lnTo>
                  <a:cubicBezTo>
                    <a:pt x="261479" y="1972698"/>
                    <a:pt x="263311" y="2168196"/>
                    <a:pt x="308215" y="2354224"/>
                  </a:cubicBezTo>
                  <a:lnTo>
                    <a:pt x="164951" y="2601041"/>
                  </a:lnTo>
                  <a:cubicBezTo>
                    <a:pt x="60788" y="2787680"/>
                    <a:pt x="7331" y="2989593"/>
                    <a:pt x="0" y="3190895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47042208-5ED0-4C14-9F82-2943E71F8D92}"/>
                </a:ext>
              </a:extLst>
            </p:cNvPr>
            <p:cNvSpPr/>
            <p:nvPr/>
          </p:nvSpPr>
          <p:spPr>
            <a:xfrm>
              <a:off x="5566272" y="534786"/>
              <a:ext cx="271864" cy="1615914"/>
            </a:xfrm>
            <a:custGeom>
              <a:avLst/>
              <a:gdLst>
                <a:gd name="connsiteX0" fmla="*/ 0 w 271864"/>
                <a:gd name="connsiteY0" fmla="*/ 1616830 h 1615913"/>
                <a:gd name="connsiteX1" fmla="*/ 23826 w 271864"/>
                <a:gd name="connsiteY1" fmla="*/ 1571621 h 1615913"/>
                <a:gd name="connsiteX2" fmla="*/ 65981 w 271864"/>
                <a:gd name="connsiteY2" fmla="*/ 1498920 h 1615913"/>
                <a:gd name="connsiteX3" fmla="*/ 100193 w 271864"/>
                <a:gd name="connsiteY3" fmla="*/ 916397 h 1615913"/>
                <a:gd name="connsiteX4" fmla="*/ 273392 w 271864"/>
                <a:gd name="connsiteY4" fmla="*/ 131350 h 1615913"/>
                <a:gd name="connsiteX5" fmla="*/ 259951 w 271864"/>
                <a:gd name="connsiteY5" fmla="*/ 0 h 1615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864" h="1615913">
                  <a:moveTo>
                    <a:pt x="0" y="1616830"/>
                  </a:moveTo>
                  <a:cubicBezTo>
                    <a:pt x="7942" y="1601862"/>
                    <a:pt x="15273" y="1586589"/>
                    <a:pt x="23826" y="1571621"/>
                  </a:cubicBezTo>
                  <a:lnTo>
                    <a:pt x="65981" y="1498920"/>
                  </a:lnTo>
                  <a:cubicBezTo>
                    <a:pt x="47347" y="1304950"/>
                    <a:pt x="58955" y="1104870"/>
                    <a:pt x="100193" y="916397"/>
                  </a:cubicBezTo>
                  <a:lnTo>
                    <a:pt x="273392" y="131350"/>
                  </a:lnTo>
                  <a:cubicBezTo>
                    <a:pt x="267588" y="87669"/>
                    <a:pt x="263006" y="43987"/>
                    <a:pt x="259951" y="0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180FF122-FA7D-4731-98DA-249BCE197950}"/>
                </a:ext>
              </a:extLst>
            </p:cNvPr>
            <p:cNvSpPr/>
            <p:nvPr/>
          </p:nvSpPr>
          <p:spPr>
            <a:xfrm>
              <a:off x="7594565" y="130350"/>
              <a:ext cx="519292" cy="519292"/>
            </a:xfrm>
            <a:custGeom>
              <a:avLst/>
              <a:gdLst>
                <a:gd name="connsiteX0" fmla="*/ 521124 w 519291"/>
                <a:gd name="connsiteY0" fmla="*/ 260562 h 519291"/>
                <a:gd name="connsiteX1" fmla="*/ 260562 w 519291"/>
                <a:gd name="connsiteY1" fmla="*/ 0 h 519291"/>
                <a:gd name="connsiteX2" fmla="*/ 0 w 519291"/>
                <a:gd name="connsiteY2" fmla="*/ 260562 h 519291"/>
                <a:gd name="connsiteX3" fmla="*/ 260562 w 519291"/>
                <a:gd name="connsiteY3" fmla="*/ 521125 h 519291"/>
                <a:gd name="connsiteX4" fmla="*/ 521124 w 519291"/>
                <a:gd name="connsiteY4" fmla="*/ 260562 h 519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9291" h="519291">
                  <a:moveTo>
                    <a:pt x="521124" y="260562"/>
                  </a:moveTo>
                  <a:cubicBezTo>
                    <a:pt x="521124" y="116688"/>
                    <a:pt x="404437" y="0"/>
                    <a:pt x="260562" y="0"/>
                  </a:cubicBezTo>
                  <a:cubicBezTo>
                    <a:pt x="116688" y="0"/>
                    <a:pt x="0" y="116688"/>
                    <a:pt x="0" y="260562"/>
                  </a:cubicBezTo>
                  <a:cubicBezTo>
                    <a:pt x="0" y="404437"/>
                    <a:pt x="116688" y="521125"/>
                    <a:pt x="260562" y="521125"/>
                  </a:cubicBezTo>
                  <a:cubicBezTo>
                    <a:pt x="404742" y="521125"/>
                    <a:pt x="521124" y="404437"/>
                    <a:pt x="521124" y="260562"/>
                  </a:cubicBezTo>
                  <a:close/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F571BA86-0C22-4F49-A4FC-D82CE2A401AE}"/>
                </a:ext>
              </a:extLst>
            </p:cNvPr>
            <p:cNvSpPr/>
            <p:nvPr/>
          </p:nvSpPr>
          <p:spPr>
            <a:xfrm>
              <a:off x="5651192" y="253758"/>
              <a:ext cx="387941" cy="2187135"/>
            </a:xfrm>
            <a:custGeom>
              <a:avLst/>
              <a:gdLst>
                <a:gd name="connsiteX0" fmla="*/ 372057 w 387941"/>
                <a:gd name="connsiteY0" fmla="*/ 0 h 2187134"/>
                <a:gd name="connsiteX1" fmla="*/ 366253 w 387941"/>
                <a:gd name="connsiteY1" fmla="*/ 137154 h 2187134"/>
                <a:gd name="connsiteX2" fmla="*/ 387941 w 387941"/>
                <a:gd name="connsiteY2" fmla="*/ 418794 h 2187134"/>
                <a:gd name="connsiteX3" fmla="*/ 385192 w 387941"/>
                <a:gd name="connsiteY3" fmla="*/ 432845 h 2187134"/>
                <a:gd name="connsiteX4" fmla="*/ 207717 w 387941"/>
                <a:gd name="connsiteY4" fmla="*/ 1239885 h 2187134"/>
                <a:gd name="connsiteX5" fmla="*/ 184196 w 387941"/>
                <a:gd name="connsiteY5" fmla="*/ 1822714 h 2187134"/>
                <a:gd name="connsiteX6" fmla="*/ 110884 w 387941"/>
                <a:gd name="connsiteY6" fmla="*/ 1949177 h 2187134"/>
                <a:gd name="connsiteX7" fmla="*/ 0 w 387941"/>
                <a:gd name="connsiteY7" fmla="*/ 2190189 h 2187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7941" h="2187134">
                  <a:moveTo>
                    <a:pt x="372057" y="0"/>
                  </a:moveTo>
                  <a:cubicBezTo>
                    <a:pt x="368697" y="45514"/>
                    <a:pt x="366253" y="91029"/>
                    <a:pt x="366253" y="137154"/>
                  </a:cubicBezTo>
                  <a:cubicBezTo>
                    <a:pt x="366253" y="230932"/>
                    <a:pt x="373585" y="325626"/>
                    <a:pt x="387941" y="418794"/>
                  </a:cubicBezTo>
                  <a:cubicBezTo>
                    <a:pt x="387025" y="423376"/>
                    <a:pt x="386109" y="427958"/>
                    <a:pt x="385192" y="432845"/>
                  </a:cubicBezTo>
                  <a:lnTo>
                    <a:pt x="207717" y="1239885"/>
                  </a:lnTo>
                  <a:cubicBezTo>
                    <a:pt x="166173" y="1429580"/>
                    <a:pt x="158231" y="1629660"/>
                    <a:pt x="184196" y="1822714"/>
                  </a:cubicBezTo>
                  <a:lnTo>
                    <a:pt x="110884" y="1949177"/>
                  </a:lnTo>
                  <a:cubicBezTo>
                    <a:pt x="66897" y="2027682"/>
                    <a:pt x="30241" y="2108325"/>
                    <a:pt x="0" y="2190189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83D32457-7F84-4259-8B1E-F55D749E24F4}"/>
                </a:ext>
              </a:extLst>
            </p:cNvPr>
            <p:cNvSpPr/>
            <p:nvPr/>
          </p:nvSpPr>
          <p:spPr>
            <a:xfrm>
              <a:off x="9662262" y="562889"/>
              <a:ext cx="253537" cy="1832794"/>
            </a:xfrm>
            <a:custGeom>
              <a:avLst/>
              <a:gdLst>
                <a:gd name="connsiteX0" fmla="*/ 20466 w 253536"/>
                <a:gd name="connsiteY0" fmla="*/ 0 h 1832794"/>
                <a:gd name="connsiteX1" fmla="*/ 0 w 253536"/>
                <a:gd name="connsiteY1" fmla="*/ 151206 h 1832794"/>
                <a:gd name="connsiteX2" fmla="*/ 177781 w 253536"/>
                <a:gd name="connsiteY2" fmla="*/ 726397 h 1832794"/>
                <a:gd name="connsiteX3" fmla="*/ 186029 w 253536"/>
                <a:gd name="connsiteY3" fmla="*/ 1742071 h 1832794"/>
                <a:gd name="connsiteX4" fmla="*/ 195498 w 253536"/>
                <a:gd name="connsiteY4" fmla="*/ 1833711 h 1832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536" h="1832794">
                  <a:moveTo>
                    <a:pt x="20466" y="0"/>
                  </a:moveTo>
                  <a:cubicBezTo>
                    <a:pt x="15579" y="50707"/>
                    <a:pt x="9164" y="101109"/>
                    <a:pt x="0" y="151206"/>
                  </a:cubicBezTo>
                  <a:cubicBezTo>
                    <a:pt x="47347" y="303938"/>
                    <a:pt x="113633" y="518986"/>
                    <a:pt x="177781" y="726397"/>
                  </a:cubicBezTo>
                  <a:cubicBezTo>
                    <a:pt x="226350" y="882491"/>
                    <a:pt x="321350" y="1287538"/>
                    <a:pt x="186029" y="1742071"/>
                  </a:cubicBezTo>
                  <a:lnTo>
                    <a:pt x="195498" y="1833711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30936" y="1399032"/>
            <a:ext cx="7854696" cy="1481328"/>
          </a:xfrm>
        </p:spPr>
        <p:txBody>
          <a:bodyPr anchor="b" anchorCtr="0">
            <a:normAutofit/>
          </a:bodyPr>
          <a:lstStyle>
            <a:lvl1pPr algn="l">
              <a:defRPr sz="48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Public Security</a:t>
            </a:r>
            <a:br>
              <a:rPr lang="en-US" dirty="0"/>
            </a:br>
            <a:r>
              <a:rPr lang="en-US" dirty="0"/>
              <a:t>&amp; Identity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0936" y="2889504"/>
            <a:ext cx="7872984" cy="448056"/>
          </a:xfrm>
        </p:spPr>
        <p:txBody>
          <a:bodyPr/>
          <a:lstStyle>
            <a:lvl1pPr marL="0" indent="0" algn="l">
              <a:buNone/>
              <a:defRPr sz="1800" i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Insert subtitle here.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7416" y="4343400"/>
            <a:ext cx="1746504" cy="273844"/>
          </a:xfr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3475707C-7455-4600-9AD1-538B6C713F5C}" type="datetime1">
              <a:rPr lang="en-US" smtClean="0"/>
              <a:t>6/2/2022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FCC34D-4C0C-455C-8F22-D768175C2DEF}"/>
              </a:ext>
            </a:extLst>
          </p:cNvPr>
          <p:cNvGrpSpPr/>
          <p:nvPr/>
        </p:nvGrpSpPr>
        <p:grpSpPr bwMode="black">
          <a:xfrm>
            <a:off x="447676" y="4187827"/>
            <a:ext cx="2049463" cy="517525"/>
            <a:chOff x="447675" y="4187826"/>
            <a:chExt cx="2049463" cy="517525"/>
          </a:xfrm>
          <a:solidFill>
            <a:schemeClr val="bg1"/>
          </a:soli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7936236C-9875-4ED3-8239-983E587A60FA}"/>
                </a:ext>
              </a:extLst>
            </p:cNvPr>
            <p:cNvSpPr>
              <a:spLocks/>
            </p:cNvSpPr>
            <p:nvPr/>
          </p:nvSpPr>
          <p:spPr bwMode="black">
            <a:xfrm>
              <a:off x="630238" y="4187826"/>
              <a:ext cx="95250" cy="517525"/>
            </a:xfrm>
            <a:custGeom>
              <a:avLst/>
              <a:gdLst>
                <a:gd name="T0" fmla="*/ 27 w 60"/>
                <a:gd name="T1" fmla="*/ 163 h 326"/>
                <a:gd name="T2" fmla="*/ 60 w 60"/>
                <a:gd name="T3" fmla="*/ 0 h 326"/>
                <a:gd name="T4" fmla="*/ 33 w 60"/>
                <a:gd name="T5" fmla="*/ 0 h 326"/>
                <a:gd name="T6" fmla="*/ 0 w 60"/>
                <a:gd name="T7" fmla="*/ 163 h 326"/>
                <a:gd name="T8" fmla="*/ 33 w 60"/>
                <a:gd name="T9" fmla="*/ 326 h 326"/>
                <a:gd name="T10" fmla="*/ 60 w 60"/>
                <a:gd name="T11" fmla="*/ 326 h 326"/>
                <a:gd name="T12" fmla="*/ 27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27" y="163"/>
                  </a:moveTo>
                  <a:lnTo>
                    <a:pt x="60" y="0"/>
                  </a:lnTo>
                  <a:lnTo>
                    <a:pt x="33" y="0"/>
                  </a:lnTo>
                  <a:lnTo>
                    <a:pt x="0" y="163"/>
                  </a:lnTo>
                  <a:lnTo>
                    <a:pt x="33" y="326"/>
                  </a:lnTo>
                  <a:lnTo>
                    <a:pt x="60" y="326"/>
                  </a:lnTo>
                  <a:lnTo>
                    <a:pt x="2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46265FF3-331E-4136-B409-33024D3D3412}"/>
                </a:ext>
              </a:extLst>
            </p:cNvPr>
            <p:cNvSpPr>
              <a:spLocks/>
            </p:cNvSpPr>
            <p:nvPr/>
          </p:nvSpPr>
          <p:spPr bwMode="black">
            <a:xfrm>
              <a:off x="447675" y="4187826"/>
              <a:ext cx="184150" cy="517525"/>
            </a:xfrm>
            <a:custGeom>
              <a:avLst/>
              <a:gdLst>
                <a:gd name="T0" fmla="*/ 30 w 116"/>
                <a:gd name="T1" fmla="*/ 163 h 326"/>
                <a:gd name="T2" fmla="*/ 116 w 116"/>
                <a:gd name="T3" fmla="*/ 0 h 326"/>
                <a:gd name="T4" fmla="*/ 86 w 116"/>
                <a:gd name="T5" fmla="*/ 0 h 326"/>
                <a:gd name="T6" fmla="*/ 0 w 116"/>
                <a:gd name="T7" fmla="*/ 163 h 326"/>
                <a:gd name="T8" fmla="*/ 86 w 116"/>
                <a:gd name="T9" fmla="*/ 326 h 326"/>
                <a:gd name="T10" fmla="*/ 116 w 116"/>
                <a:gd name="T11" fmla="*/ 326 h 326"/>
                <a:gd name="T12" fmla="*/ 30 w 116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326">
                  <a:moveTo>
                    <a:pt x="30" y="163"/>
                  </a:moveTo>
                  <a:lnTo>
                    <a:pt x="116" y="0"/>
                  </a:lnTo>
                  <a:lnTo>
                    <a:pt x="86" y="0"/>
                  </a:lnTo>
                  <a:lnTo>
                    <a:pt x="0" y="163"/>
                  </a:lnTo>
                  <a:lnTo>
                    <a:pt x="86" y="326"/>
                  </a:lnTo>
                  <a:lnTo>
                    <a:pt x="116" y="326"/>
                  </a:lnTo>
                  <a:lnTo>
                    <a:pt x="3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2CDC7A3C-23B4-46A3-AE37-4AA8C889FE49}"/>
                </a:ext>
              </a:extLst>
            </p:cNvPr>
            <p:cNvSpPr>
              <a:spLocks/>
            </p:cNvSpPr>
            <p:nvPr/>
          </p:nvSpPr>
          <p:spPr bwMode="black">
            <a:xfrm>
              <a:off x="779463" y="4187826"/>
              <a:ext cx="95250" cy="517525"/>
            </a:xfrm>
            <a:custGeom>
              <a:avLst/>
              <a:gdLst>
                <a:gd name="T0" fmla="*/ 60 w 60"/>
                <a:gd name="T1" fmla="*/ 163 h 326"/>
                <a:gd name="T2" fmla="*/ 28 w 60"/>
                <a:gd name="T3" fmla="*/ 0 h 326"/>
                <a:gd name="T4" fmla="*/ 0 w 60"/>
                <a:gd name="T5" fmla="*/ 0 h 326"/>
                <a:gd name="T6" fmla="*/ 33 w 60"/>
                <a:gd name="T7" fmla="*/ 163 h 326"/>
                <a:gd name="T8" fmla="*/ 1 w 60"/>
                <a:gd name="T9" fmla="*/ 326 h 326"/>
                <a:gd name="T10" fmla="*/ 28 w 60"/>
                <a:gd name="T11" fmla="*/ 326 h 326"/>
                <a:gd name="T12" fmla="*/ 60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60" y="163"/>
                  </a:moveTo>
                  <a:lnTo>
                    <a:pt x="28" y="0"/>
                  </a:lnTo>
                  <a:lnTo>
                    <a:pt x="0" y="0"/>
                  </a:lnTo>
                  <a:lnTo>
                    <a:pt x="33" y="163"/>
                  </a:lnTo>
                  <a:lnTo>
                    <a:pt x="1" y="326"/>
                  </a:lnTo>
                  <a:lnTo>
                    <a:pt x="28" y="326"/>
                  </a:lnTo>
                  <a:lnTo>
                    <a:pt x="6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3F1B65D9-5DA2-40DC-965A-AC0211E8FB19}"/>
                </a:ext>
              </a:extLst>
            </p:cNvPr>
            <p:cNvSpPr>
              <a:spLocks/>
            </p:cNvSpPr>
            <p:nvPr/>
          </p:nvSpPr>
          <p:spPr bwMode="black">
            <a:xfrm>
              <a:off x="873125" y="4187826"/>
              <a:ext cx="185738" cy="517525"/>
            </a:xfrm>
            <a:custGeom>
              <a:avLst/>
              <a:gdLst>
                <a:gd name="T0" fmla="*/ 117 w 117"/>
                <a:gd name="T1" fmla="*/ 163 h 326"/>
                <a:gd name="T2" fmla="*/ 31 w 117"/>
                <a:gd name="T3" fmla="*/ 0 h 326"/>
                <a:gd name="T4" fmla="*/ 0 w 117"/>
                <a:gd name="T5" fmla="*/ 0 h 326"/>
                <a:gd name="T6" fmla="*/ 87 w 117"/>
                <a:gd name="T7" fmla="*/ 163 h 326"/>
                <a:gd name="T8" fmla="*/ 1 w 117"/>
                <a:gd name="T9" fmla="*/ 326 h 326"/>
                <a:gd name="T10" fmla="*/ 31 w 117"/>
                <a:gd name="T11" fmla="*/ 326 h 326"/>
                <a:gd name="T12" fmla="*/ 117 w 117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326">
                  <a:moveTo>
                    <a:pt x="117" y="163"/>
                  </a:moveTo>
                  <a:lnTo>
                    <a:pt x="31" y="0"/>
                  </a:lnTo>
                  <a:lnTo>
                    <a:pt x="0" y="0"/>
                  </a:lnTo>
                  <a:lnTo>
                    <a:pt x="87" y="163"/>
                  </a:lnTo>
                  <a:lnTo>
                    <a:pt x="1" y="326"/>
                  </a:lnTo>
                  <a:lnTo>
                    <a:pt x="31" y="326"/>
                  </a:lnTo>
                  <a:lnTo>
                    <a:pt x="11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0505E78D-D5D5-4EFD-85DF-652C76ABBB2A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1182688" y="4327526"/>
              <a:ext cx="1314450" cy="250825"/>
            </a:xfrm>
            <a:custGeom>
              <a:avLst/>
              <a:gdLst>
                <a:gd name="T0" fmla="*/ 1109 w 1225"/>
                <a:gd name="T1" fmla="*/ 35 h 233"/>
                <a:gd name="T2" fmla="*/ 1065 w 1225"/>
                <a:gd name="T3" fmla="*/ 146 h 233"/>
                <a:gd name="T4" fmla="*/ 1166 w 1225"/>
                <a:gd name="T5" fmla="*/ 178 h 233"/>
                <a:gd name="T6" fmla="*/ 1225 w 1225"/>
                <a:gd name="T7" fmla="*/ 233 h 233"/>
                <a:gd name="T8" fmla="*/ 1088 w 1225"/>
                <a:gd name="T9" fmla="*/ 0 h 233"/>
                <a:gd name="T10" fmla="*/ 1030 w 1225"/>
                <a:gd name="T11" fmla="*/ 233 h 233"/>
                <a:gd name="T12" fmla="*/ 947 w 1225"/>
                <a:gd name="T13" fmla="*/ 0 h 233"/>
                <a:gd name="T14" fmla="*/ 910 w 1225"/>
                <a:gd name="T15" fmla="*/ 233 h 233"/>
                <a:gd name="T16" fmla="*/ 947 w 1225"/>
                <a:gd name="T17" fmla="*/ 0 h 233"/>
                <a:gd name="T18" fmla="*/ 835 w 1225"/>
                <a:gd name="T19" fmla="*/ 0 h 233"/>
                <a:gd name="T20" fmla="*/ 709 w 1225"/>
                <a:gd name="T21" fmla="*/ 180 h 233"/>
                <a:gd name="T22" fmla="*/ 633 w 1225"/>
                <a:gd name="T23" fmla="*/ 0 h 233"/>
                <a:gd name="T24" fmla="*/ 584 w 1225"/>
                <a:gd name="T25" fmla="*/ 233 h 233"/>
                <a:gd name="T26" fmla="*/ 620 w 1225"/>
                <a:gd name="T27" fmla="*/ 59 h 233"/>
                <a:gd name="T28" fmla="*/ 693 w 1225"/>
                <a:gd name="T29" fmla="*/ 233 h 233"/>
                <a:gd name="T30" fmla="*/ 797 w 1225"/>
                <a:gd name="T31" fmla="*/ 58 h 233"/>
                <a:gd name="T32" fmla="*/ 798 w 1225"/>
                <a:gd name="T33" fmla="*/ 233 h 233"/>
                <a:gd name="T34" fmla="*/ 370 w 1225"/>
                <a:gd name="T35" fmla="*/ 0 h 233"/>
                <a:gd name="T36" fmla="*/ 521 w 1225"/>
                <a:gd name="T37" fmla="*/ 233 h 233"/>
                <a:gd name="T38" fmla="*/ 407 w 1225"/>
                <a:gd name="T39" fmla="*/ 200 h 233"/>
                <a:gd name="T40" fmla="*/ 510 w 1225"/>
                <a:gd name="T41" fmla="*/ 131 h 233"/>
                <a:gd name="T42" fmla="*/ 407 w 1225"/>
                <a:gd name="T43" fmla="*/ 98 h 233"/>
                <a:gd name="T44" fmla="*/ 520 w 1225"/>
                <a:gd name="T45" fmla="*/ 33 h 233"/>
                <a:gd name="T46" fmla="*/ 370 w 1225"/>
                <a:gd name="T47" fmla="*/ 0 h 233"/>
                <a:gd name="T48" fmla="*/ 259 w 1225"/>
                <a:gd name="T49" fmla="*/ 162 h 233"/>
                <a:gd name="T50" fmla="*/ 185 w 1225"/>
                <a:gd name="T51" fmla="*/ 199 h 233"/>
                <a:gd name="T52" fmla="*/ 148 w 1225"/>
                <a:gd name="T53" fmla="*/ 34 h 233"/>
                <a:gd name="T54" fmla="*/ 242 w 1225"/>
                <a:gd name="T55" fmla="*/ 52 h 233"/>
                <a:gd name="T56" fmla="*/ 310 w 1225"/>
                <a:gd name="T57" fmla="*/ 117 h 233"/>
                <a:gd name="T58" fmla="*/ 250 w 1225"/>
                <a:gd name="T59" fmla="*/ 14 h 233"/>
                <a:gd name="T60" fmla="*/ 112 w 1225"/>
                <a:gd name="T61" fmla="*/ 0 h 233"/>
                <a:gd name="T62" fmla="*/ 186 w 1225"/>
                <a:gd name="T63" fmla="*/ 233 h 233"/>
                <a:gd name="T64" fmla="*/ 310 w 1225"/>
                <a:gd name="T65" fmla="*/ 117 h 233"/>
                <a:gd name="T66" fmla="*/ 0 w 1225"/>
                <a:gd name="T67" fmla="*/ 0 h 233"/>
                <a:gd name="T68" fmla="*/ 36 w 1225"/>
                <a:gd name="T69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25" h="233">
                  <a:moveTo>
                    <a:pt x="1065" y="146"/>
                  </a:moveTo>
                  <a:cubicBezTo>
                    <a:pt x="1109" y="35"/>
                    <a:pt x="1109" y="35"/>
                    <a:pt x="1109" y="35"/>
                  </a:cubicBezTo>
                  <a:cubicBezTo>
                    <a:pt x="1153" y="146"/>
                    <a:pt x="1153" y="146"/>
                    <a:pt x="1153" y="146"/>
                  </a:cubicBezTo>
                  <a:lnTo>
                    <a:pt x="1065" y="146"/>
                  </a:lnTo>
                  <a:close/>
                  <a:moveTo>
                    <a:pt x="1052" y="178"/>
                  </a:moveTo>
                  <a:cubicBezTo>
                    <a:pt x="1166" y="178"/>
                    <a:pt x="1166" y="178"/>
                    <a:pt x="1166" y="178"/>
                  </a:cubicBezTo>
                  <a:cubicBezTo>
                    <a:pt x="1187" y="233"/>
                    <a:pt x="1187" y="233"/>
                    <a:pt x="1187" y="233"/>
                  </a:cubicBezTo>
                  <a:cubicBezTo>
                    <a:pt x="1225" y="233"/>
                    <a:pt x="1225" y="233"/>
                    <a:pt x="1225" y="233"/>
                  </a:cubicBezTo>
                  <a:cubicBezTo>
                    <a:pt x="1131" y="0"/>
                    <a:pt x="1131" y="0"/>
                    <a:pt x="1131" y="0"/>
                  </a:cubicBezTo>
                  <a:cubicBezTo>
                    <a:pt x="1088" y="0"/>
                    <a:pt x="1088" y="0"/>
                    <a:pt x="1088" y="0"/>
                  </a:cubicBezTo>
                  <a:cubicBezTo>
                    <a:pt x="992" y="233"/>
                    <a:pt x="992" y="233"/>
                    <a:pt x="992" y="233"/>
                  </a:cubicBezTo>
                  <a:cubicBezTo>
                    <a:pt x="1030" y="233"/>
                    <a:pt x="1030" y="233"/>
                    <a:pt x="1030" y="233"/>
                  </a:cubicBezTo>
                  <a:lnTo>
                    <a:pt x="1052" y="178"/>
                  </a:lnTo>
                  <a:close/>
                  <a:moveTo>
                    <a:pt x="947" y="0"/>
                  </a:moveTo>
                  <a:cubicBezTo>
                    <a:pt x="910" y="0"/>
                    <a:pt x="910" y="0"/>
                    <a:pt x="910" y="0"/>
                  </a:cubicBezTo>
                  <a:cubicBezTo>
                    <a:pt x="910" y="233"/>
                    <a:pt x="910" y="233"/>
                    <a:pt x="910" y="233"/>
                  </a:cubicBezTo>
                  <a:cubicBezTo>
                    <a:pt x="947" y="233"/>
                    <a:pt x="947" y="233"/>
                    <a:pt x="947" y="233"/>
                  </a:cubicBezTo>
                  <a:lnTo>
                    <a:pt x="947" y="0"/>
                  </a:lnTo>
                  <a:close/>
                  <a:moveTo>
                    <a:pt x="835" y="233"/>
                  </a:moveTo>
                  <a:cubicBezTo>
                    <a:pt x="835" y="0"/>
                    <a:pt x="835" y="0"/>
                    <a:pt x="835" y="0"/>
                  </a:cubicBezTo>
                  <a:cubicBezTo>
                    <a:pt x="784" y="0"/>
                    <a:pt x="784" y="0"/>
                    <a:pt x="784" y="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633" y="0"/>
                    <a:pt x="633" y="0"/>
                    <a:pt x="633" y="0"/>
                  </a:cubicBezTo>
                  <a:cubicBezTo>
                    <a:pt x="584" y="0"/>
                    <a:pt x="584" y="0"/>
                    <a:pt x="584" y="0"/>
                  </a:cubicBezTo>
                  <a:cubicBezTo>
                    <a:pt x="584" y="233"/>
                    <a:pt x="584" y="233"/>
                    <a:pt x="584" y="233"/>
                  </a:cubicBezTo>
                  <a:cubicBezTo>
                    <a:pt x="620" y="233"/>
                    <a:pt x="620" y="233"/>
                    <a:pt x="620" y="233"/>
                  </a:cubicBezTo>
                  <a:cubicBezTo>
                    <a:pt x="620" y="59"/>
                    <a:pt x="620" y="59"/>
                    <a:pt x="620" y="59"/>
                  </a:cubicBezTo>
                  <a:cubicBezTo>
                    <a:pt x="621" y="59"/>
                    <a:pt x="621" y="59"/>
                    <a:pt x="621" y="59"/>
                  </a:cubicBezTo>
                  <a:cubicBezTo>
                    <a:pt x="693" y="233"/>
                    <a:pt x="693" y="233"/>
                    <a:pt x="693" y="233"/>
                  </a:cubicBezTo>
                  <a:cubicBezTo>
                    <a:pt x="724" y="233"/>
                    <a:pt x="724" y="233"/>
                    <a:pt x="724" y="233"/>
                  </a:cubicBezTo>
                  <a:cubicBezTo>
                    <a:pt x="797" y="58"/>
                    <a:pt x="797" y="58"/>
                    <a:pt x="797" y="58"/>
                  </a:cubicBezTo>
                  <a:cubicBezTo>
                    <a:pt x="798" y="58"/>
                    <a:pt x="798" y="58"/>
                    <a:pt x="798" y="58"/>
                  </a:cubicBezTo>
                  <a:cubicBezTo>
                    <a:pt x="798" y="233"/>
                    <a:pt x="798" y="233"/>
                    <a:pt x="798" y="233"/>
                  </a:cubicBezTo>
                  <a:lnTo>
                    <a:pt x="835" y="233"/>
                  </a:lnTo>
                  <a:close/>
                  <a:moveTo>
                    <a:pt x="370" y="0"/>
                  </a:moveTo>
                  <a:cubicBezTo>
                    <a:pt x="370" y="233"/>
                    <a:pt x="370" y="233"/>
                    <a:pt x="370" y="233"/>
                  </a:cubicBezTo>
                  <a:cubicBezTo>
                    <a:pt x="521" y="233"/>
                    <a:pt x="521" y="233"/>
                    <a:pt x="521" y="233"/>
                  </a:cubicBezTo>
                  <a:cubicBezTo>
                    <a:pt x="521" y="200"/>
                    <a:pt x="521" y="200"/>
                    <a:pt x="521" y="200"/>
                  </a:cubicBezTo>
                  <a:cubicBezTo>
                    <a:pt x="407" y="200"/>
                    <a:pt x="407" y="200"/>
                    <a:pt x="407" y="200"/>
                  </a:cubicBezTo>
                  <a:cubicBezTo>
                    <a:pt x="407" y="131"/>
                    <a:pt x="407" y="131"/>
                    <a:pt x="407" y="131"/>
                  </a:cubicBezTo>
                  <a:cubicBezTo>
                    <a:pt x="510" y="131"/>
                    <a:pt x="510" y="131"/>
                    <a:pt x="510" y="131"/>
                  </a:cubicBezTo>
                  <a:cubicBezTo>
                    <a:pt x="510" y="98"/>
                    <a:pt x="510" y="98"/>
                    <a:pt x="510" y="98"/>
                  </a:cubicBezTo>
                  <a:cubicBezTo>
                    <a:pt x="407" y="98"/>
                    <a:pt x="407" y="98"/>
                    <a:pt x="407" y="98"/>
                  </a:cubicBezTo>
                  <a:cubicBezTo>
                    <a:pt x="407" y="33"/>
                    <a:pt x="407" y="33"/>
                    <a:pt x="407" y="33"/>
                  </a:cubicBezTo>
                  <a:cubicBezTo>
                    <a:pt x="520" y="33"/>
                    <a:pt x="520" y="33"/>
                    <a:pt x="520" y="33"/>
                  </a:cubicBezTo>
                  <a:cubicBezTo>
                    <a:pt x="520" y="0"/>
                    <a:pt x="520" y="0"/>
                    <a:pt x="520" y="0"/>
                  </a:cubicBezTo>
                  <a:lnTo>
                    <a:pt x="370" y="0"/>
                  </a:lnTo>
                  <a:close/>
                  <a:moveTo>
                    <a:pt x="272" y="117"/>
                  </a:moveTo>
                  <a:cubicBezTo>
                    <a:pt x="272" y="133"/>
                    <a:pt x="268" y="148"/>
                    <a:pt x="259" y="162"/>
                  </a:cubicBezTo>
                  <a:cubicBezTo>
                    <a:pt x="254" y="169"/>
                    <a:pt x="249" y="176"/>
                    <a:pt x="242" y="181"/>
                  </a:cubicBezTo>
                  <a:cubicBezTo>
                    <a:pt x="229" y="192"/>
                    <a:pt x="209" y="199"/>
                    <a:pt x="185" y="199"/>
                  </a:cubicBezTo>
                  <a:cubicBezTo>
                    <a:pt x="148" y="199"/>
                    <a:pt x="148" y="199"/>
                    <a:pt x="148" y="199"/>
                  </a:cubicBezTo>
                  <a:cubicBezTo>
                    <a:pt x="148" y="34"/>
                    <a:pt x="148" y="34"/>
                    <a:pt x="148" y="34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209" y="34"/>
                    <a:pt x="229" y="41"/>
                    <a:pt x="242" y="52"/>
                  </a:cubicBezTo>
                  <a:cubicBezTo>
                    <a:pt x="262" y="69"/>
                    <a:pt x="273" y="95"/>
                    <a:pt x="272" y="117"/>
                  </a:cubicBezTo>
                  <a:moveTo>
                    <a:pt x="310" y="117"/>
                  </a:moveTo>
                  <a:cubicBezTo>
                    <a:pt x="310" y="95"/>
                    <a:pt x="304" y="72"/>
                    <a:pt x="290" y="50"/>
                  </a:cubicBezTo>
                  <a:cubicBezTo>
                    <a:pt x="281" y="36"/>
                    <a:pt x="267" y="23"/>
                    <a:pt x="250" y="14"/>
                  </a:cubicBezTo>
                  <a:cubicBezTo>
                    <a:pt x="233" y="5"/>
                    <a:pt x="211" y="0"/>
                    <a:pt x="186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233"/>
                    <a:pt x="112" y="233"/>
                    <a:pt x="112" y="233"/>
                  </a:cubicBezTo>
                  <a:cubicBezTo>
                    <a:pt x="186" y="233"/>
                    <a:pt x="186" y="233"/>
                    <a:pt x="186" y="233"/>
                  </a:cubicBezTo>
                  <a:cubicBezTo>
                    <a:pt x="220" y="233"/>
                    <a:pt x="249" y="223"/>
                    <a:pt x="267" y="207"/>
                  </a:cubicBezTo>
                  <a:cubicBezTo>
                    <a:pt x="296" y="184"/>
                    <a:pt x="311" y="149"/>
                    <a:pt x="310" y="117"/>
                  </a:cubicBezTo>
                  <a:moveTo>
                    <a:pt x="3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36" y="233"/>
                    <a:pt x="36" y="233"/>
                    <a:pt x="36" y="233"/>
                  </a:cubicBez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32489330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aphique 14">
            <a:extLst>
              <a:ext uri="{FF2B5EF4-FFF2-40B4-BE49-F238E27FC236}">
                <a16:creationId xmlns:a16="http://schemas.microsoft.com/office/drawing/2014/main" id="{7404D943-E900-4B01-9E6E-110F8DB59AE7}"/>
              </a:ext>
            </a:extLst>
          </p:cNvPr>
          <p:cNvGrpSpPr/>
          <p:nvPr/>
        </p:nvGrpSpPr>
        <p:grpSpPr>
          <a:xfrm>
            <a:off x="5559552" y="-528540"/>
            <a:ext cx="4365105" cy="4438417"/>
            <a:chOff x="5559552" y="-528540"/>
            <a:chExt cx="4365105" cy="4438417"/>
          </a:xfrm>
        </p:grpSpPr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5B32F272-C7B6-4F88-84A2-48C77BC204A8}"/>
                </a:ext>
              </a:extLst>
            </p:cNvPr>
            <p:cNvSpPr/>
            <p:nvPr/>
          </p:nvSpPr>
          <p:spPr>
            <a:xfrm>
              <a:off x="6727611" y="-263701"/>
              <a:ext cx="2034402" cy="4136006"/>
            </a:xfrm>
            <a:custGeom>
              <a:avLst/>
              <a:gdLst>
                <a:gd name="connsiteX0" fmla="*/ 1876518 w 2034401"/>
                <a:gd name="connsiteY0" fmla="*/ 3997630 h 4136005"/>
                <a:gd name="connsiteX1" fmla="*/ 1905232 w 2034401"/>
                <a:gd name="connsiteY1" fmla="*/ 3968000 h 4136005"/>
                <a:gd name="connsiteX2" fmla="*/ 2033833 w 2034401"/>
                <a:gd name="connsiteY2" fmla="*/ 3556232 h 4136005"/>
                <a:gd name="connsiteX3" fmla="*/ 1914090 w 2034401"/>
                <a:gd name="connsiteY3" fmla="*/ 2379578 h 4136005"/>
                <a:gd name="connsiteX4" fmla="*/ 1945859 w 2034401"/>
                <a:gd name="connsiteY4" fmla="*/ 2331009 h 4136005"/>
                <a:gd name="connsiteX5" fmla="*/ 1984042 w 2034401"/>
                <a:gd name="connsiteY5" fmla="*/ 1902746 h 4136005"/>
                <a:gd name="connsiteX6" fmla="*/ 1738753 w 2034401"/>
                <a:gd name="connsiteY6" fmla="*/ 1108535 h 4136005"/>
                <a:gd name="connsiteX7" fmla="*/ 1690489 w 2034401"/>
                <a:gd name="connsiteY7" fmla="*/ 988182 h 4136005"/>
                <a:gd name="connsiteX8" fmla="*/ 1782129 w 2034401"/>
                <a:gd name="connsiteY8" fmla="*/ 654613 h 4136005"/>
                <a:gd name="connsiteX9" fmla="*/ 1127516 w 2034401"/>
                <a:gd name="connsiteY9" fmla="*/ 0 h 4136005"/>
                <a:gd name="connsiteX10" fmla="*/ 472903 w 2034401"/>
                <a:gd name="connsiteY10" fmla="*/ 654613 h 4136005"/>
                <a:gd name="connsiteX11" fmla="*/ 548659 w 2034401"/>
                <a:gd name="connsiteY11" fmla="*/ 960079 h 4136005"/>
                <a:gd name="connsiteX12" fmla="*/ 469543 w 2034401"/>
                <a:gd name="connsiteY12" fmla="*/ 1180625 h 4136005"/>
                <a:gd name="connsiteX13" fmla="*/ 286569 w 2034401"/>
                <a:gd name="connsiteY13" fmla="*/ 2009659 h 4136005"/>
                <a:gd name="connsiteX14" fmla="*/ 381263 w 2034401"/>
                <a:gd name="connsiteY14" fmla="*/ 2417761 h 4136005"/>
                <a:gd name="connsiteX15" fmla="*/ 410283 w 2034401"/>
                <a:gd name="connsiteY15" fmla="*/ 2451057 h 4136005"/>
                <a:gd name="connsiteX16" fmla="*/ 66939 w 2034401"/>
                <a:gd name="connsiteY16" fmla="*/ 3043355 h 4136005"/>
                <a:gd name="connsiteX17" fmla="*/ 264881 w 2034401"/>
                <a:gd name="connsiteY17" fmla="*/ 3762727 h 4136005"/>
                <a:gd name="connsiteX18" fmla="*/ 527581 w 2034401"/>
                <a:gd name="connsiteY18" fmla="*/ 3832984 h 4136005"/>
                <a:gd name="connsiteX19" fmla="*/ 958594 w 2034401"/>
                <a:gd name="connsiteY19" fmla="*/ 3617631 h 4136005"/>
                <a:gd name="connsiteX20" fmla="*/ 977227 w 2034401"/>
                <a:gd name="connsiteY20" fmla="*/ 3716296 h 4136005"/>
                <a:gd name="connsiteX21" fmla="*/ 1390828 w 2034401"/>
                <a:gd name="connsiteY21" fmla="*/ 4136617 h 4136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34401" h="4136005">
                  <a:moveTo>
                    <a:pt x="1876518" y="3997630"/>
                  </a:moveTo>
                  <a:cubicBezTo>
                    <a:pt x="1886293" y="3988161"/>
                    <a:pt x="1896373" y="3978386"/>
                    <a:pt x="1905232" y="3968000"/>
                  </a:cubicBezTo>
                  <a:cubicBezTo>
                    <a:pt x="2004508" y="3854977"/>
                    <a:pt x="2051244" y="3705299"/>
                    <a:pt x="2033833" y="3556232"/>
                  </a:cubicBezTo>
                  <a:lnTo>
                    <a:pt x="1914090" y="2379578"/>
                  </a:lnTo>
                  <a:cubicBezTo>
                    <a:pt x="1925698" y="2364305"/>
                    <a:pt x="1936084" y="2347810"/>
                    <a:pt x="1945859" y="2331009"/>
                  </a:cubicBezTo>
                  <a:cubicBezTo>
                    <a:pt x="2046051" y="2155366"/>
                    <a:pt x="2005730" y="1972698"/>
                    <a:pt x="1984042" y="1902746"/>
                  </a:cubicBezTo>
                  <a:cubicBezTo>
                    <a:pt x="1890569" y="1601251"/>
                    <a:pt x="1748528" y="1140915"/>
                    <a:pt x="1738753" y="1108535"/>
                  </a:cubicBezTo>
                  <a:cubicBezTo>
                    <a:pt x="1726229" y="1066381"/>
                    <a:pt x="1710039" y="1026059"/>
                    <a:pt x="1690489" y="988182"/>
                  </a:cubicBezTo>
                  <a:cubicBezTo>
                    <a:pt x="1748528" y="890433"/>
                    <a:pt x="1782129" y="776188"/>
                    <a:pt x="1782129" y="654613"/>
                  </a:cubicBezTo>
                  <a:cubicBezTo>
                    <a:pt x="1782129" y="293858"/>
                    <a:pt x="1488577" y="0"/>
                    <a:pt x="1127516" y="0"/>
                  </a:cubicBezTo>
                  <a:cubicBezTo>
                    <a:pt x="766456" y="0"/>
                    <a:pt x="472903" y="293553"/>
                    <a:pt x="472903" y="654613"/>
                  </a:cubicBezTo>
                  <a:cubicBezTo>
                    <a:pt x="472903" y="764886"/>
                    <a:pt x="500395" y="868745"/>
                    <a:pt x="548659" y="960079"/>
                  </a:cubicBezTo>
                  <a:cubicBezTo>
                    <a:pt x="509864" y="1026976"/>
                    <a:pt x="482372" y="1101204"/>
                    <a:pt x="469543" y="1180625"/>
                  </a:cubicBezTo>
                  <a:lnTo>
                    <a:pt x="286569" y="2009659"/>
                  </a:lnTo>
                  <a:cubicBezTo>
                    <a:pt x="255106" y="2153534"/>
                    <a:pt x="289624" y="2302295"/>
                    <a:pt x="381263" y="2417761"/>
                  </a:cubicBezTo>
                  <a:cubicBezTo>
                    <a:pt x="390427" y="2429369"/>
                    <a:pt x="400202" y="2440366"/>
                    <a:pt x="410283" y="2451057"/>
                  </a:cubicBezTo>
                  <a:lnTo>
                    <a:pt x="66939" y="3043355"/>
                  </a:lnTo>
                  <a:cubicBezTo>
                    <a:pt x="-73881" y="3295364"/>
                    <a:pt x="14704" y="3618242"/>
                    <a:pt x="264881" y="3762727"/>
                  </a:cubicBezTo>
                  <a:cubicBezTo>
                    <a:pt x="344302" y="3808852"/>
                    <a:pt x="435331" y="3832984"/>
                    <a:pt x="527581" y="3832984"/>
                  </a:cubicBezTo>
                  <a:cubicBezTo>
                    <a:pt x="695587" y="3832984"/>
                    <a:pt x="856568" y="3752341"/>
                    <a:pt x="958594" y="3617631"/>
                  </a:cubicBezTo>
                  <a:lnTo>
                    <a:pt x="977227" y="3716296"/>
                  </a:lnTo>
                  <a:cubicBezTo>
                    <a:pt x="1017854" y="3930122"/>
                    <a:pt x="1184333" y="4093546"/>
                    <a:pt x="1390828" y="4136617"/>
                  </a:cubicBez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ADEE57BC-2054-43AA-9AE0-4BAA2B224EBA}"/>
                </a:ext>
              </a:extLst>
            </p:cNvPr>
            <p:cNvSpPr/>
            <p:nvPr/>
          </p:nvSpPr>
          <p:spPr>
            <a:xfrm>
              <a:off x="6924458" y="-66981"/>
              <a:ext cx="1643406" cy="3754174"/>
            </a:xfrm>
            <a:custGeom>
              <a:avLst/>
              <a:gdLst>
                <a:gd name="connsiteX0" fmla="*/ 1641487 w 1643405"/>
                <a:gd name="connsiteY0" fmla="*/ 3380895 h 3754173"/>
                <a:gd name="connsiteX1" fmla="*/ 1512275 w 1643405"/>
                <a:gd name="connsiteY1" fmla="*/ 2113517 h 3754173"/>
                <a:gd name="connsiteX2" fmla="*/ 1577950 w 1643405"/>
                <a:gd name="connsiteY2" fmla="*/ 2036540 h 3754173"/>
                <a:gd name="connsiteX3" fmla="*/ 1599027 w 1643405"/>
                <a:gd name="connsiteY3" fmla="*/ 1764065 h 3754173"/>
                <a:gd name="connsiteX4" fmla="*/ 1353128 w 1643405"/>
                <a:gd name="connsiteY4" fmla="*/ 967410 h 3754173"/>
                <a:gd name="connsiteX5" fmla="*/ 1251102 w 1643405"/>
                <a:gd name="connsiteY5" fmla="*/ 784130 h 3754173"/>
                <a:gd name="connsiteX6" fmla="*/ 1388256 w 1643405"/>
                <a:gd name="connsiteY6" fmla="*/ 457588 h 3754173"/>
                <a:gd name="connsiteX7" fmla="*/ 930668 w 1643405"/>
                <a:gd name="connsiteY7" fmla="*/ 0 h 3754173"/>
                <a:gd name="connsiteX8" fmla="*/ 473081 w 1643405"/>
                <a:gd name="connsiteY8" fmla="*/ 457588 h 3754173"/>
                <a:gd name="connsiteX9" fmla="*/ 594656 w 1643405"/>
                <a:gd name="connsiteY9" fmla="*/ 767941 h 3754173"/>
                <a:gd name="connsiteX10" fmla="*/ 466361 w 1643405"/>
                <a:gd name="connsiteY10" fmla="*/ 1020256 h 3754173"/>
                <a:gd name="connsiteX11" fmla="*/ 282470 w 1643405"/>
                <a:gd name="connsiteY11" fmla="*/ 1854788 h 3754173"/>
                <a:gd name="connsiteX12" fmla="*/ 338981 w 1643405"/>
                <a:gd name="connsiteY12" fmla="*/ 2097939 h 3754173"/>
                <a:gd name="connsiteX13" fmla="*/ 459946 w 1643405"/>
                <a:gd name="connsiteY13" fmla="*/ 2187440 h 3754173"/>
                <a:gd name="connsiteX14" fmla="*/ 413515 w 1643405"/>
                <a:gd name="connsiteY14" fmla="*/ 2302295 h 3754173"/>
                <a:gd name="connsiteX15" fmla="*/ 42069 w 1643405"/>
                <a:gd name="connsiteY15" fmla="*/ 2942246 h 3754173"/>
                <a:gd name="connsiteX16" fmla="*/ 166699 w 1643405"/>
                <a:gd name="connsiteY16" fmla="*/ 3394946 h 3754173"/>
                <a:gd name="connsiteX17" fmla="*/ 330734 w 1643405"/>
                <a:gd name="connsiteY17" fmla="*/ 3438933 h 3754173"/>
                <a:gd name="connsiteX18" fmla="*/ 605653 w 1643405"/>
                <a:gd name="connsiteY18" fmla="*/ 3300557 h 3754173"/>
                <a:gd name="connsiteX19" fmla="*/ 872019 w 1643405"/>
                <a:gd name="connsiteY19" fmla="*/ 2945606 h 3754173"/>
                <a:gd name="connsiteX20" fmla="*/ 974045 w 1643405"/>
                <a:gd name="connsiteY20" fmla="*/ 3482920 h 3754173"/>
                <a:gd name="connsiteX21" fmla="*/ 1302420 w 1643405"/>
                <a:gd name="connsiteY21" fmla="*/ 3754785 h 3754173"/>
                <a:gd name="connsiteX22" fmla="*/ 1309446 w 1643405"/>
                <a:gd name="connsiteY22" fmla="*/ 3754785 h 3754173"/>
                <a:gd name="connsiteX23" fmla="*/ 1560539 w 1643405"/>
                <a:gd name="connsiteY23" fmla="*/ 3641151 h 3754173"/>
                <a:gd name="connsiteX24" fmla="*/ 1641487 w 1643405"/>
                <a:gd name="connsiteY24" fmla="*/ 3380895 h 3754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643405" h="3754173">
                  <a:moveTo>
                    <a:pt x="1641487" y="3380895"/>
                  </a:moveTo>
                  <a:lnTo>
                    <a:pt x="1512275" y="2113517"/>
                  </a:lnTo>
                  <a:cubicBezTo>
                    <a:pt x="1538545" y="2092440"/>
                    <a:pt x="1560844" y="2066781"/>
                    <a:pt x="1577950" y="2036540"/>
                  </a:cubicBezTo>
                  <a:cubicBezTo>
                    <a:pt x="1641487" y="1925045"/>
                    <a:pt x="1610024" y="1799499"/>
                    <a:pt x="1599027" y="1764065"/>
                  </a:cubicBezTo>
                  <a:cubicBezTo>
                    <a:pt x="1504639" y="1458904"/>
                    <a:pt x="1361070" y="995207"/>
                    <a:pt x="1353128" y="967410"/>
                  </a:cubicBezTo>
                  <a:cubicBezTo>
                    <a:pt x="1332661" y="897764"/>
                    <a:pt x="1297227" y="835449"/>
                    <a:pt x="1251102" y="784130"/>
                  </a:cubicBezTo>
                  <a:cubicBezTo>
                    <a:pt x="1335716" y="701044"/>
                    <a:pt x="1388256" y="585272"/>
                    <a:pt x="1388256" y="457588"/>
                  </a:cubicBezTo>
                  <a:cubicBezTo>
                    <a:pt x="1388256" y="205273"/>
                    <a:pt x="1182983" y="0"/>
                    <a:pt x="930668" y="0"/>
                  </a:cubicBezTo>
                  <a:cubicBezTo>
                    <a:pt x="678354" y="0"/>
                    <a:pt x="473081" y="205273"/>
                    <a:pt x="473081" y="457588"/>
                  </a:cubicBezTo>
                  <a:cubicBezTo>
                    <a:pt x="473081" y="577330"/>
                    <a:pt x="519206" y="686381"/>
                    <a:pt x="594656" y="767941"/>
                  </a:cubicBezTo>
                  <a:cubicBezTo>
                    <a:pt x="527759" y="834532"/>
                    <a:pt x="481328" y="921896"/>
                    <a:pt x="466361" y="1020256"/>
                  </a:cubicBezTo>
                  <a:lnTo>
                    <a:pt x="282470" y="1854788"/>
                  </a:lnTo>
                  <a:cubicBezTo>
                    <a:pt x="263837" y="1940624"/>
                    <a:pt x="284303" y="2029209"/>
                    <a:pt x="338981" y="2097939"/>
                  </a:cubicBezTo>
                  <a:cubicBezTo>
                    <a:pt x="371361" y="2138566"/>
                    <a:pt x="413209" y="2169112"/>
                    <a:pt x="459946" y="2187440"/>
                  </a:cubicBezTo>
                  <a:cubicBezTo>
                    <a:pt x="454753" y="2218903"/>
                    <a:pt x="442840" y="2250061"/>
                    <a:pt x="413515" y="2302295"/>
                  </a:cubicBezTo>
                  <a:lnTo>
                    <a:pt x="42069" y="2942246"/>
                  </a:lnTo>
                  <a:cubicBezTo>
                    <a:pt x="-46516" y="3100783"/>
                    <a:pt x="9384" y="3303917"/>
                    <a:pt x="166699" y="3394946"/>
                  </a:cubicBezTo>
                  <a:cubicBezTo>
                    <a:pt x="216184" y="3423660"/>
                    <a:pt x="273001" y="3438933"/>
                    <a:pt x="330734" y="3438933"/>
                  </a:cubicBezTo>
                  <a:cubicBezTo>
                    <a:pt x="437952" y="3438933"/>
                    <a:pt x="540589" y="3387004"/>
                    <a:pt x="605653" y="3300557"/>
                  </a:cubicBezTo>
                  <a:lnTo>
                    <a:pt x="872019" y="2945606"/>
                  </a:lnTo>
                  <a:lnTo>
                    <a:pt x="974045" y="3482920"/>
                  </a:lnTo>
                  <a:cubicBezTo>
                    <a:pt x="1003980" y="3640541"/>
                    <a:pt x="1142051" y="3754785"/>
                    <a:pt x="1302420" y="3754785"/>
                  </a:cubicBezTo>
                  <a:lnTo>
                    <a:pt x="1309446" y="3754785"/>
                  </a:lnTo>
                  <a:cubicBezTo>
                    <a:pt x="1405668" y="3754785"/>
                    <a:pt x="1497002" y="3713241"/>
                    <a:pt x="1560539" y="3641151"/>
                  </a:cubicBezTo>
                  <a:cubicBezTo>
                    <a:pt x="1623159" y="3569978"/>
                    <a:pt x="1652790" y="3475284"/>
                    <a:pt x="1641487" y="3380895"/>
                  </a:cubicBezTo>
                  <a:close/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4416383A-6C3F-47EA-9F08-6A509FF97AD4}"/>
                </a:ext>
              </a:extLst>
            </p:cNvPr>
            <p:cNvSpPr/>
            <p:nvPr/>
          </p:nvSpPr>
          <p:spPr>
            <a:xfrm>
              <a:off x="8945639" y="-209328"/>
              <a:ext cx="400160" cy="3433435"/>
            </a:xfrm>
            <a:custGeom>
              <a:avLst/>
              <a:gdLst>
                <a:gd name="connsiteX0" fmla="*/ 402909 w 400160"/>
                <a:gd name="connsiteY0" fmla="*/ 3435268 h 3433434"/>
                <a:gd name="connsiteX1" fmla="*/ 301800 w 400160"/>
                <a:gd name="connsiteY1" fmla="*/ 2444337 h 3433434"/>
                <a:gd name="connsiteX2" fmla="*/ 330208 w 400160"/>
                <a:gd name="connsiteY2" fmla="*/ 1673647 h 3433434"/>
                <a:gd name="connsiteX3" fmla="*/ 105386 w 400160"/>
                <a:gd name="connsiteY3" fmla="*/ 946333 h 3433434"/>
                <a:gd name="connsiteX4" fmla="*/ 154566 w 400160"/>
                <a:gd name="connsiteY4" fmla="*/ 600240 h 3433434"/>
                <a:gd name="connsiteX5" fmla="*/ 0 w 400160"/>
                <a:gd name="connsiteY5" fmla="*/ 0 h 3433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0160" h="3433434">
                  <a:moveTo>
                    <a:pt x="402909" y="3435268"/>
                  </a:moveTo>
                  <a:lnTo>
                    <a:pt x="301800" y="2444337"/>
                  </a:lnTo>
                  <a:cubicBezTo>
                    <a:pt x="438649" y="2110157"/>
                    <a:pt x="368392" y="1796750"/>
                    <a:pt x="330208" y="1673647"/>
                  </a:cubicBezTo>
                  <a:cubicBezTo>
                    <a:pt x="239791" y="1381316"/>
                    <a:pt x="145096" y="1074628"/>
                    <a:pt x="105386" y="946333"/>
                  </a:cubicBezTo>
                  <a:cubicBezTo>
                    <a:pt x="138070" y="833921"/>
                    <a:pt x="154566" y="717844"/>
                    <a:pt x="154566" y="600240"/>
                  </a:cubicBezTo>
                  <a:cubicBezTo>
                    <a:pt x="154566" y="382749"/>
                    <a:pt x="98360" y="178087"/>
                    <a:pt x="0" y="0"/>
                  </a:cubicBez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38ACE288-19C7-4C39-9473-C6E75BC49BA2}"/>
                </a:ext>
              </a:extLst>
            </p:cNvPr>
            <p:cNvSpPr/>
            <p:nvPr/>
          </p:nvSpPr>
          <p:spPr>
            <a:xfrm>
              <a:off x="9459433" y="279417"/>
              <a:ext cx="259646" cy="2477327"/>
            </a:xfrm>
            <a:custGeom>
              <a:avLst/>
              <a:gdLst>
                <a:gd name="connsiteX0" fmla="*/ 30241 w 259645"/>
                <a:gd name="connsiteY0" fmla="*/ 0 h 2477327"/>
                <a:gd name="connsiteX1" fmla="*/ 34518 w 259645"/>
                <a:gd name="connsiteY1" fmla="*/ 111190 h 2477327"/>
                <a:gd name="connsiteX2" fmla="*/ 0 w 259645"/>
                <a:gd name="connsiteY2" fmla="*/ 445369 h 2477327"/>
                <a:gd name="connsiteX3" fmla="*/ 192443 w 259645"/>
                <a:gd name="connsiteY3" fmla="*/ 1067908 h 2477327"/>
                <a:gd name="connsiteX4" fmla="*/ 188778 w 259645"/>
                <a:gd name="connsiteY4" fmla="*/ 2005077 h 2477327"/>
                <a:gd name="connsiteX5" fmla="*/ 237042 w 259645"/>
                <a:gd name="connsiteY5" fmla="*/ 2478549 h 2477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9645" h="2477327">
                  <a:moveTo>
                    <a:pt x="30241" y="0"/>
                  </a:moveTo>
                  <a:cubicBezTo>
                    <a:pt x="32685" y="36961"/>
                    <a:pt x="34518" y="73923"/>
                    <a:pt x="34518" y="111190"/>
                  </a:cubicBezTo>
                  <a:cubicBezTo>
                    <a:pt x="34518" y="223601"/>
                    <a:pt x="22910" y="335707"/>
                    <a:pt x="0" y="445369"/>
                  </a:cubicBezTo>
                  <a:cubicBezTo>
                    <a:pt x="47347" y="599018"/>
                    <a:pt x="121270" y="837892"/>
                    <a:pt x="192443" y="1067908"/>
                  </a:cubicBezTo>
                  <a:cubicBezTo>
                    <a:pt x="237652" y="1213310"/>
                    <a:pt x="324710" y="1588727"/>
                    <a:pt x="188778" y="2005077"/>
                  </a:cubicBezTo>
                  <a:lnTo>
                    <a:pt x="237042" y="2478549"/>
                  </a:ln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E8A4D2A0-AE29-43B6-9679-9734BA12499C}"/>
                </a:ext>
              </a:extLst>
            </p:cNvPr>
            <p:cNvSpPr/>
            <p:nvPr/>
          </p:nvSpPr>
          <p:spPr>
            <a:xfrm>
              <a:off x="7121287" y="764613"/>
              <a:ext cx="1249355" cy="2724754"/>
            </a:xfrm>
            <a:custGeom>
              <a:avLst/>
              <a:gdLst>
                <a:gd name="connsiteX0" fmla="*/ 1248855 w 1249354"/>
                <a:gd name="connsiteY0" fmla="*/ 2571294 h 2724754"/>
                <a:gd name="connsiteX1" fmla="*/ 1110785 w 1249354"/>
                <a:gd name="connsiteY1" fmla="*/ 1218080 h 2724754"/>
                <a:gd name="connsiteX2" fmla="*/ 1161492 w 1249354"/>
                <a:gd name="connsiteY2" fmla="*/ 1142020 h 2724754"/>
                <a:gd name="connsiteX3" fmla="*/ 1214032 w 1249354"/>
                <a:gd name="connsiteY3" fmla="*/ 990508 h 2724754"/>
                <a:gd name="connsiteX4" fmla="*/ 967216 w 1249354"/>
                <a:gd name="connsiteY4" fmla="*/ 191410 h 2724754"/>
                <a:gd name="connsiteX5" fmla="*/ 752779 w 1249354"/>
                <a:gd name="connsiteY5" fmla="*/ 2021 h 2724754"/>
                <a:gd name="connsiteX6" fmla="*/ 463808 w 1249354"/>
                <a:gd name="connsiteY6" fmla="*/ 223789 h 2724754"/>
                <a:gd name="connsiteX7" fmla="*/ 278390 w 1249354"/>
                <a:gd name="connsiteY7" fmla="*/ 1065042 h 2724754"/>
                <a:gd name="connsiteX8" fmla="*/ 369114 w 1249354"/>
                <a:gd name="connsiteY8" fmla="*/ 1178981 h 2724754"/>
                <a:gd name="connsiteX9" fmla="*/ 464114 w 1249354"/>
                <a:gd name="connsiteY9" fmla="*/ 1272759 h 2724754"/>
                <a:gd name="connsiteX10" fmla="*/ 464114 w 1249354"/>
                <a:gd name="connsiteY10" fmla="*/ 1280395 h 2724754"/>
                <a:gd name="connsiteX11" fmla="*/ 387442 w 1249354"/>
                <a:gd name="connsiteY11" fmla="*/ 1569366 h 2724754"/>
                <a:gd name="connsiteX12" fmla="*/ 17523 w 1249354"/>
                <a:gd name="connsiteY12" fmla="*/ 2207484 h 2724754"/>
                <a:gd name="connsiteX13" fmla="*/ 68841 w 1249354"/>
                <a:gd name="connsiteY13" fmla="*/ 2393513 h 2724754"/>
                <a:gd name="connsiteX14" fmla="*/ 251204 w 1249354"/>
                <a:gd name="connsiteY14" fmla="*/ 2351053 h 2724754"/>
                <a:gd name="connsiteX15" fmla="*/ 710930 w 1249354"/>
                <a:gd name="connsiteY15" fmla="*/ 1738289 h 2724754"/>
                <a:gd name="connsiteX16" fmla="*/ 808679 w 1249354"/>
                <a:gd name="connsiteY16" fmla="*/ 1760893 h 2724754"/>
                <a:gd name="connsiteX17" fmla="*/ 970881 w 1249354"/>
                <a:gd name="connsiteY17" fmla="*/ 2614670 h 2724754"/>
                <a:gd name="connsiteX18" fmla="*/ 1105897 w 1249354"/>
                <a:gd name="connsiteY18" fmla="*/ 2726470 h 2724754"/>
                <a:gd name="connsiteX19" fmla="*/ 1112923 w 1249354"/>
                <a:gd name="connsiteY19" fmla="*/ 2726470 h 2724754"/>
                <a:gd name="connsiteX20" fmla="*/ 1248855 w 1249354"/>
                <a:gd name="connsiteY20" fmla="*/ 2571294 h 272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49354" h="2724754">
                  <a:moveTo>
                    <a:pt x="1248855" y="2571294"/>
                  </a:moveTo>
                  <a:lnTo>
                    <a:pt x="1110785" y="1218080"/>
                  </a:lnTo>
                  <a:cubicBezTo>
                    <a:pt x="1107424" y="1183868"/>
                    <a:pt x="1127891" y="1149962"/>
                    <a:pt x="1161492" y="1142020"/>
                  </a:cubicBezTo>
                  <a:cubicBezTo>
                    <a:pt x="1254353" y="1120026"/>
                    <a:pt x="1214032" y="990508"/>
                    <a:pt x="1214032" y="990508"/>
                  </a:cubicBezTo>
                  <a:cubicBezTo>
                    <a:pt x="1214032" y="990508"/>
                    <a:pt x="978823" y="230204"/>
                    <a:pt x="967216" y="191410"/>
                  </a:cubicBezTo>
                  <a:cubicBezTo>
                    <a:pt x="938196" y="92745"/>
                    <a:pt x="856331" y="14851"/>
                    <a:pt x="752779" y="2021"/>
                  </a:cubicBezTo>
                  <a:cubicBezTo>
                    <a:pt x="610432" y="-15696"/>
                    <a:pt x="481525" y="85108"/>
                    <a:pt x="463808" y="223789"/>
                  </a:cubicBezTo>
                  <a:lnTo>
                    <a:pt x="278390" y="1065042"/>
                  </a:lnTo>
                  <a:cubicBezTo>
                    <a:pt x="265561" y="1123081"/>
                    <a:pt x="309548" y="1178370"/>
                    <a:pt x="369114" y="1178981"/>
                  </a:cubicBezTo>
                  <a:cubicBezTo>
                    <a:pt x="421348" y="1179592"/>
                    <a:pt x="464114" y="1220524"/>
                    <a:pt x="464114" y="1272759"/>
                  </a:cubicBezTo>
                  <a:lnTo>
                    <a:pt x="464114" y="1280395"/>
                  </a:lnTo>
                  <a:cubicBezTo>
                    <a:pt x="464114" y="1383643"/>
                    <a:pt x="457393" y="1444431"/>
                    <a:pt x="387442" y="1569366"/>
                  </a:cubicBezTo>
                  <a:lnTo>
                    <a:pt x="17523" y="2207484"/>
                  </a:lnTo>
                  <a:cubicBezTo>
                    <a:pt x="-18828" y="2272243"/>
                    <a:pt x="2860" y="2355329"/>
                    <a:pt x="68841" y="2393513"/>
                  </a:cubicBezTo>
                  <a:cubicBezTo>
                    <a:pt x="129934" y="2428947"/>
                    <a:pt x="208744" y="2407869"/>
                    <a:pt x="251204" y="2351053"/>
                  </a:cubicBezTo>
                  <a:lnTo>
                    <a:pt x="710930" y="1738289"/>
                  </a:lnTo>
                  <a:cubicBezTo>
                    <a:pt x="739338" y="1700105"/>
                    <a:pt x="799515" y="1714157"/>
                    <a:pt x="808679" y="1760893"/>
                  </a:cubicBezTo>
                  <a:lnTo>
                    <a:pt x="970881" y="2614670"/>
                  </a:lnTo>
                  <a:cubicBezTo>
                    <a:pt x="983100" y="2679429"/>
                    <a:pt x="1039916" y="2726470"/>
                    <a:pt x="1105897" y="2726470"/>
                  </a:cubicBezTo>
                  <a:lnTo>
                    <a:pt x="1112923" y="2726470"/>
                  </a:lnTo>
                  <a:cubicBezTo>
                    <a:pt x="1195704" y="2726165"/>
                    <a:pt x="1259546" y="2653464"/>
                    <a:pt x="1248855" y="2571294"/>
                  </a:cubicBezTo>
                  <a:close/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F03614D1-3320-4620-9462-91A4D4A46581}"/>
                </a:ext>
              </a:extLst>
            </p:cNvPr>
            <p:cNvSpPr/>
            <p:nvPr/>
          </p:nvSpPr>
          <p:spPr>
            <a:xfrm>
              <a:off x="9249272" y="22520"/>
              <a:ext cx="274919" cy="2996619"/>
            </a:xfrm>
            <a:custGeom>
              <a:avLst/>
              <a:gdLst>
                <a:gd name="connsiteX0" fmla="*/ 0 w 274919"/>
                <a:gd name="connsiteY0" fmla="*/ 0 h 2996618"/>
                <a:gd name="connsiteX1" fmla="*/ 47958 w 274919"/>
                <a:gd name="connsiteY1" fmla="*/ 368392 h 2996618"/>
                <a:gd name="connsiteX2" fmla="*/ 6720 w 274919"/>
                <a:gd name="connsiteY2" fmla="*/ 710513 h 2996618"/>
                <a:gd name="connsiteX3" fmla="*/ 214742 w 274919"/>
                <a:gd name="connsiteY3" fmla="*/ 1383454 h 2996618"/>
                <a:gd name="connsiteX4" fmla="*/ 198858 w 274919"/>
                <a:gd name="connsiteY4" fmla="*/ 2239369 h 2996618"/>
                <a:gd name="connsiteX5" fmla="*/ 276141 w 274919"/>
                <a:gd name="connsiteY5" fmla="*/ 2997841 h 2996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4919" h="2996618">
                  <a:moveTo>
                    <a:pt x="0" y="0"/>
                  </a:moveTo>
                  <a:cubicBezTo>
                    <a:pt x="31157" y="117604"/>
                    <a:pt x="47958" y="241012"/>
                    <a:pt x="47958" y="368392"/>
                  </a:cubicBezTo>
                  <a:cubicBezTo>
                    <a:pt x="47958" y="483858"/>
                    <a:pt x="34212" y="598713"/>
                    <a:pt x="6720" y="710513"/>
                  </a:cubicBezTo>
                  <a:cubicBezTo>
                    <a:pt x="52540" y="858664"/>
                    <a:pt x="135321" y="1126558"/>
                    <a:pt x="214742" y="1383454"/>
                  </a:cubicBezTo>
                  <a:cubicBezTo>
                    <a:pt x="256591" y="1517859"/>
                    <a:pt x="335401" y="1863036"/>
                    <a:pt x="198858" y="2239369"/>
                  </a:cubicBezTo>
                  <a:lnTo>
                    <a:pt x="276141" y="2997841"/>
                  </a:ln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B7C9468C-36E8-47AE-BE46-C081DF89D33C}"/>
                </a:ext>
              </a:extLst>
            </p:cNvPr>
            <p:cNvSpPr/>
            <p:nvPr/>
          </p:nvSpPr>
          <p:spPr>
            <a:xfrm>
              <a:off x="8513100" y="-424376"/>
              <a:ext cx="644533" cy="3824431"/>
            </a:xfrm>
            <a:custGeom>
              <a:avLst/>
              <a:gdLst>
                <a:gd name="connsiteX0" fmla="*/ 643311 w 644532"/>
                <a:gd name="connsiteY0" fmla="*/ 3827180 h 3824430"/>
                <a:gd name="connsiteX1" fmla="*/ 639951 w 644532"/>
                <a:gd name="connsiteY1" fmla="*/ 3674447 h 3824430"/>
                <a:gd name="connsiteX2" fmla="*/ 533343 w 644532"/>
                <a:gd name="connsiteY2" fmla="*/ 2627616 h 3824430"/>
                <a:gd name="connsiteX3" fmla="*/ 574886 w 644532"/>
                <a:gd name="connsiteY3" fmla="*/ 1946733 h 3824430"/>
                <a:gd name="connsiteX4" fmla="*/ 332041 w 644532"/>
                <a:gd name="connsiteY4" fmla="*/ 1160159 h 3824430"/>
                <a:gd name="connsiteX5" fmla="*/ 390385 w 644532"/>
                <a:gd name="connsiteY5" fmla="*/ 814983 h 3824430"/>
                <a:gd name="connsiteX6" fmla="*/ 0 w 644532"/>
                <a:gd name="connsiteY6" fmla="*/ 0 h 3824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4532" h="3824430">
                  <a:moveTo>
                    <a:pt x="643311" y="3827180"/>
                  </a:moveTo>
                  <a:cubicBezTo>
                    <a:pt x="646060" y="3776473"/>
                    <a:pt x="645755" y="3725460"/>
                    <a:pt x="639951" y="3674447"/>
                  </a:cubicBezTo>
                  <a:lnTo>
                    <a:pt x="533343" y="2627616"/>
                  </a:lnTo>
                  <a:cubicBezTo>
                    <a:pt x="670497" y="2338340"/>
                    <a:pt x="609404" y="2058228"/>
                    <a:pt x="574886" y="1946733"/>
                  </a:cubicBezTo>
                  <a:cubicBezTo>
                    <a:pt x="466751" y="1597280"/>
                    <a:pt x="345787" y="1205979"/>
                    <a:pt x="332041" y="1160159"/>
                  </a:cubicBezTo>
                  <a:cubicBezTo>
                    <a:pt x="370530" y="1049580"/>
                    <a:pt x="390385" y="933198"/>
                    <a:pt x="390385" y="814983"/>
                  </a:cubicBezTo>
                  <a:cubicBezTo>
                    <a:pt x="390385" y="485996"/>
                    <a:pt x="237958" y="192443"/>
                    <a:pt x="0" y="0"/>
                  </a:cubicBez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B02C9719-50BE-4760-911A-DE10BA4D5207}"/>
                </a:ext>
              </a:extLst>
            </p:cNvPr>
            <p:cNvSpPr/>
            <p:nvPr/>
          </p:nvSpPr>
          <p:spPr>
            <a:xfrm>
              <a:off x="6334291" y="-522125"/>
              <a:ext cx="1004982" cy="4010765"/>
            </a:xfrm>
            <a:custGeom>
              <a:avLst/>
              <a:gdLst>
                <a:gd name="connsiteX0" fmla="*/ 119360 w 1004982"/>
                <a:gd name="connsiteY0" fmla="*/ 4013820 h 4010764"/>
                <a:gd name="connsiteX1" fmla="*/ 116305 w 1004982"/>
                <a:gd name="connsiteY1" fmla="*/ 3109336 h 4010764"/>
                <a:gd name="connsiteX2" fmla="*/ 344182 w 1004982"/>
                <a:gd name="connsiteY2" fmla="*/ 2716201 h 4010764"/>
                <a:gd name="connsiteX3" fmla="*/ 295002 w 1004982"/>
                <a:gd name="connsiteY3" fmla="*/ 2183775 h 4010764"/>
                <a:gd name="connsiteX4" fmla="*/ 475838 w 1004982"/>
                <a:gd name="connsiteY4" fmla="*/ 1363599 h 4010764"/>
                <a:gd name="connsiteX5" fmla="*/ 514938 w 1004982"/>
                <a:gd name="connsiteY5" fmla="*/ 1209644 h 4010764"/>
                <a:gd name="connsiteX6" fmla="*/ 471867 w 1004982"/>
                <a:gd name="connsiteY6" fmla="*/ 912732 h 4010764"/>
                <a:gd name="connsiteX7" fmla="*/ 1006127 w 1004982"/>
                <a:gd name="connsiteY7" fmla="*/ 0 h 4010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4982" h="4010764">
                  <a:moveTo>
                    <a:pt x="119360" y="4013820"/>
                  </a:moveTo>
                  <a:cubicBezTo>
                    <a:pt x="-32762" y="3741650"/>
                    <a:pt x="-45592" y="3398917"/>
                    <a:pt x="116305" y="3109336"/>
                  </a:cubicBezTo>
                  <a:lnTo>
                    <a:pt x="344182" y="2716201"/>
                  </a:lnTo>
                  <a:cubicBezTo>
                    <a:pt x="273620" y="2550028"/>
                    <a:pt x="255292" y="2364916"/>
                    <a:pt x="295002" y="2183775"/>
                  </a:cubicBezTo>
                  <a:lnTo>
                    <a:pt x="475838" y="1363599"/>
                  </a:lnTo>
                  <a:cubicBezTo>
                    <a:pt x="485002" y="1311059"/>
                    <a:pt x="498137" y="1259741"/>
                    <a:pt x="514938" y="1209644"/>
                  </a:cubicBezTo>
                  <a:cubicBezTo>
                    <a:pt x="486529" y="1113423"/>
                    <a:pt x="471867" y="1013230"/>
                    <a:pt x="471867" y="912732"/>
                  </a:cubicBezTo>
                  <a:cubicBezTo>
                    <a:pt x="471867" y="521430"/>
                    <a:pt x="687831" y="180225"/>
                    <a:pt x="1006127" y="0"/>
                  </a:cubicBez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1DFF3341-C096-422C-B1A3-73D6614FB43F}"/>
                </a:ext>
              </a:extLst>
            </p:cNvPr>
            <p:cNvSpPr/>
            <p:nvPr/>
          </p:nvSpPr>
          <p:spPr>
            <a:xfrm>
              <a:off x="6530522" y="-460727"/>
              <a:ext cx="2431507" cy="4365105"/>
            </a:xfrm>
            <a:custGeom>
              <a:avLst/>
              <a:gdLst>
                <a:gd name="connsiteX0" fmla="*/ 1220746 w 2431507"/>
                <a:gd name="connsiteY0" fmla="*/ 4365411 h 4365105"/>
                <a:gd name="connsiteX1" fmla="*/ 1049991 w 2431507"/>
                <a:gd name="connsiteY1" fmla="*/ 4150363 h 4365105"/>
                <a:gd name="connsiteX2" fmla="*/ 724365 w 2431507"/>
                <a:gd name="connsiteY2" fmla="*/ 4227035 h 4365105"/>
                <a:gd name="connsiteX3" fmla="*/ 362999 w 2431507"/>
                <a:gd name="connsiteY3" fmla="*/ 4130202 h 4365105"/>
                <a:gd name="connsiteX4" fmla="*/ 91745 w 2431507"/>
                <a:gd name="connsiteY4" fmla="*/ 3144159 h 4365105"/>
                <a:gd name="connsiteX5" fmla="*/ 371552 w 2431507"/>
                <a:gd name="connsiteY5" fmla="*/ 2661523 h 4365105"/>
                <a:gd name="connsiteX6" fmla="*/ 290909 w 2431507"/>
                <a:gd name="connsiteY6" fmla="*/ 2164530 h 4365105"/>
                <a:gd name="connsiteX7" fmla="*/ 472966 w 2431507"/>
                <a:gd name="connsiteY7" fmla="*/ 1340384 h 4365105"/>
                <a:gd name="connsiteX8" fmla="*/ 527950 w 2431507"/>
                <a:gd name="connsiteY8" fmla="*/ 1152828 h 4365105"/>
                <a:gd name="connsiteX9" fmla="*/ 472966 w 2431507"/>
                <a:gd name="connsiteY9" fmla="*/ 851638 h 4365105"/>
                <a:gd name="connsiteX10" fmla="*/ 1324605 w 2431507"/>
                <a:gd name="connsiteY10" fmla="*/ 0 h 4365105"/>
                <a:gd name="connsiteX11" fmla="*/ 2176243 w 2431507"/>
                <a:gd name="connsiteY11" fmla="*/ 851638 h 4365105"/>
                <a:gd name="connsiteX12" fmla="*/ 2105375 w 2431507"/>
                <a:gd name="connsiteY12" fmla="*/ 1191316 h 4365105"/>
                <a:gd name="connsiteX13" fmla="*/ 2124925 w 2431507"/>
                <a:gd name="connsiteY13" fmla="*/ 1249660 h 4365105"/>
                <a:gd name="connsiteX14" fmla="*/ 2369297 w 2431507"/>
                <a:gd name="connsiteY14" fmla="*/ 2041428 h 4365105"/>
                <a:gd name="connsiteX15" fmla="*/ 2314008 w 2431507"/>
                <a:gd name="connsiteY15" fmla="*/ 2625478 h 4365105"/>
                <a:gd name="connsiteX16" fmla="*/ 2427031 w 2431507"/>
                <a:gd name="connsiteY16" fmla="*/ 3733097 h 4365105"/>
                <a:gd name="connsiteX17" fmla="*/ 2400149 w 2431507"/>
                <a:gd name="connsiteY17" fmla="*/ 4025122 h 436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31507" h="4365105">
                  <a:moveTo>
                    <a:pt x="1220746" y="4365411"/>
                  </a:moveTo>
                  <a:cubicBezTo>
                    <a:pt x="1151406" y="4305540"/>
                    <a:pt x="1093062" y="4233144"/>
                    <a:pt x="1049991" y="4150363"/>
                  </a:cubicBezTo>
                  <a:cubicBezTo>
                    <a:pt x="949493" y="4200154"/>
                    <a:pt x="838303" y="4227035"/>
                    <a:pt x="724365" y="4227035"/>
                  </a:cubicBezTo>
                  <a:cubicBezTo>
                    <a:pt x="597596" y="4227035"/>
                    <a:pt x="472661" y="4193434"/>
                    <a:pt x="362999" y="4130202"/>
                  </a:cubicBezTo>
                  <a:cubicBezTo>
                    <a:pt x="20266" y="3931955"/>
                    <a:pt x="-101309" y="3489641"/>
                    <a:pt x="91745" y="3144159"/>
                  </a:cubicBezTo>
                  <a:lnTo>
                    <a:pt x="371552" y="2661523"/>
                  </a:lnTo>
                  <a:cubicBezTo>
                    <a:pt x="282661" y="2513067"/>
                    <a:pt x="253336" y="2336507"/>
                    <a:pt x="290909" y="2164530"/>
                  </a:cubicBezTo>
                  <a:lnTo>
                    <a:pt x="472966" y="1340384"/>
                  </a:lnTo>
                  <a:cubicBezTo>
                    <a:pt x="483963" y="1275625"/>
                    <a:pt x="502291" y="1212699"/>
                    <a:pt x="527950" y="1152828"/>
                  </a:cubicBezTo>
                  <a:cubicBezTo>
                    <a:pt x="491600" y="1056912"/>
                    <a:pt x="472966" y="954580"/>
                    <a:pt x="472966" y="851638"/>
                  </a:cubicBezTo>
                  <a:cubicBezTo>
                    <a:pt x="472966" y="382138"/>
                    <a:pt x="855104" y="0"/>
                    <a:pt x="1324605" y="0"/>
                  </a:cubicBezTo>
                  <a:cubicBezTo>
                    <a:pt x="1794106" y="0"/>
                    <a:pt x="2176243" y="382138"/>
                    <a:pt x="2176243" y="851638"/>
                  </a:cubicBezTo>
                  <a:cubicBezTo>
                    <a:pt x="2176243" y="968937"/>
                    <a:pt x="2152111" y="1084709"/>
                    <a:pt x="2105375" y="1191316"/>
                  </a:cubicBezTo>
                  <a:cubicBezTo>
                    <a:pt x="2112401" y="1210561"/>
                    <a:pt x="2119121" y="1230111"/>
                    <a:pt x="2124925" y="1249660"/>
                  </a:cubicBezTo>
                  <a:cubicBezTo>
                    <a:pt x="2133173" y="1277152"/>
                    <a:pt x="2258413" y="1682200"/>
                    <a:pt x="2369297" y="2041428"/>
                  </a:cubicBezTo>
                  <a:cubicBezTo>
                    <a:pt x="2398622" y="2136122"/>
                    <a:pt x="2452384" y="2382938"/>
                    <a:pt x="2314008" y="2625478"/>
                  </a:cubicBezTo>
                  <a:lnTo>
                    <a:pt x="2427031" y="3733097"/>
                  </a:lnTo>
                  <a:cubicBezTo>
                    <a:pt x="2438333" y="3831762"/>
                    <a:pt x="2428558" y="3931038"/>
                    <a:pt x="2400149" y="4025122"/>
                  </a:cubicBez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7C284EBA-49F7-4E3E-9021-8494EF1F98EB}"/>
                </a:ext>
              </a:extLst>
            </p:cNvPr>
            <p:cNvSpPr/>
            <p:nvPr/>
          </p:nvSpPr>
          <p:spPr>
            <a:xfrm>
              <a:off x="6137053" y="-385582"/>
              <a:ext cx="742282" cy="3622824"/>
            </a:xfrm>
            <a:custGeom>
              <a:avLst/>
              <a:gdLst>
                <a:gd name="connsiteX0" fmla="*/ 744860 w 742281"/>
                <a:gd name="connsiteY0" fmla="*/ 0 h 3622823"/>
                <a:gd name="connsiteX1" fmla="*/ 472080 w 742281"/>
                <a:gd name="connsiteY1" fmla="*/ 776494 h 3622823"/>
                <a:gd name="connsiteX2" fmla="*/ 507208 w 742281"/>
                <a:gd name="connsiteY2" fmla="*/ 1069436 h 3622823"/>
                <a:gd name="connsiteX3" fmla="*/ 479716 w 742281"/>
                <a:gd name="connsiteY3" fmla="*/ 1188873 h 3622823"/>
                <a:gd name="connsiteX4" fmla="*/ 299491 w 742281"/>
                <a:gd name="connsiteY4" fmla="*/ 2005383 h 3622823"/>
                <a:gd name="connsiteX5" fmla="*/ 324234 w 742281"/>
                <a:gd name="connsiteY5" fmla="*/ 2561025 h 3622823"/>
                <a:gd name="connsiteX6" fmla="*/ 141260 w 742281"/>
                <a:gd name="connsiteY6" fmla="*/ 2876876 h 3622823"/>
                <a:gd name="connsiteX7" fmla="*/ 18463 w 742281"/>
                <a:gd name="connsiteY7" fmla="*/ 3623435 h 3622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2281" h="3622823">
                  <a:moveTo>
                    <a:pt x="744860" y="0"/>
                  </a:moveTo>
                  <a:cubicBezTo>
                    <a:pt x="574411" y="213215"/>
                    <a:pt x="472080" y="482941"/>
                    <a:pt x="472080" y="776494"/>
                  </a:cubicBezTo>
                  <a:cubicBezTo>
                    <a:pt x="472080" y="875159"/>
                    <a:pt x="483687" y="973214"/>
                    <a:pt x="507208" y="1069436"/>
                  </a:cubicBezTo>
                  <a:cubicBezTo>
                    <a:pt x="496211" y="1108841"/>
                    <a:pt x="487047" y="1148551"/>
                    <a:pt x="479716" y="1188873"/>
                  </a:cubicBezTo>
                  <a:lnTo>
                    <a:pt x="299491" y="2005383"/>
                  </a:lnTo>
                  <a:cubicBezTo>
                    <a:pt x="258864" y="2191717"/>
                    <a:pt x="267417" y="2382022"/>
                    <a:pt x="324234" y="2561025"/>
                  </a:cubicBezTo>
                  <a:lnTo>
                    <a:pt x="141260" y="2876876"/>
                  </a:lnTo>
                  <a:cubicBezTo>
                    <a:pt x="9910" y="3111779"/>
                    <a:pt x="-26746" y="3375702"/>
                    <a:pt x="18463" y="3623435"/>
                  </a:cubicBez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E1F6A1ED-1DC4-4D95-8A68-1304DE305E9C}"/>
                </a:ext>
              </a:extLst>
            </p:cNvPr>
            <p:cNvSpPr/>
            <p:nvPr/>
          </p:nvSpPr>
          <p:spPr>
            <a:xfrm>
              <a:off x="5775516" y="7247"/>
              <a:ext cx="482636" cy="2712536"/>
            </a:xfrm>
            <a:custGeom>
              <a:avLst/>
              <a:gdLst>
                <a:gd name="connsiteX0" fmla="*/ 0 w 482635"/>
                <a:gd name="connsiteY0" fmla="*/ 2713452 h 2712535"/>
                <a:gd name="connsiteX1" fmla="*/ 158537 w 482635"/>
                <a:gd name="connsiteY1" fmla="*/ 2291604 h 2712535"/>
                <a:gd name="connsiteX2" fmla="*/ 265450 w 482635"/>
                <a:gd name="connsiteY2" fmla="*/ 2107408 h 2712535"/>
                <a:gd name="connsiteX3" fmla="*/ 275836 w 482635"/>
                <a:gd name="connsiteY3" fmla="*/ 1528245 h 2712535"/>
                <a:gd name="connsiteX4" fmla="*/ 454533 w 482635"/>
                <a:gd name="connsiteY4" fmla="*/ 718150 h 2712535"/>
                <a:gd name="connsiteX5" fmla="*/ 464308 w 482635"/>
                <a:gd name="connsiteY5" fmla="*/ 668664 h 2712535"/>
                <a:gd name="connsiteX6" fmla="*/ 439260 w 482635"/>
                <a:gd name="connsiteY6" fmla="*/ 383360 h 2712535"/>
                <a:gd name="connsiteX7" fmla="*/ 485080 w 482635"/>
                <a:gd name="connsiteY7" fmla="*/ 0 h 2712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2635" h="2712535">
                  <a:moveTo>
                    <a:pt x="0" y="2713452"/>
                  </a:moveTo>
                  <a:cubicBezTo>
                    <a:pt x="30547" y="2568967"/>
                    <a:pt x="83087" y="2426620"/>
                    <a:pt x="158537" y="2291604"/>
                  </a:cubicBezTo>
                  <a:lnTo>
                    <a:pt x="265450" y="2107408"/>
                  </a:lnTo>
                  <a:cubicBezTo>
                    <a:pt x="230932" y="1916798"/>
                    <a:pt x="234292" y="1718245"/>
                    <a:pt x="275836" y="1528245"/>
                  </a:cubicBezTo>
                  <a:lnTo>
                    <a:pt x="454533" y="718150"/>
                  </a:lnTo>
                  <a:cubicBezTo>
                    <a:pt x="457588" y="701960"/>
                    <a:pt x="460948" y="685465"/>
                    <a:pt x="464308" y="668664"/>
                  </a:cubicBezTo>
                  <a:cubicBezTo>
                    <a:pt x="447813" y="574581"/>
                    <a:pt x="439260" y="478665"/>
                    <a:pt x="439260" y="383360"/>
                  </a:cubicBezTo>
                  <a:cubicBezTo>
                    <a:pt x="439260" y="251398"/>
                    <a:pt x="455449" y="123103"/>
                    <a:pt x="485080" y="0"/>
                  </a:cubicBez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BB9546F5-BC3C-490E-B678-66ED5A2322F3}"/>
                </a:ext>
              </a:extLst>
            </p:cNvPr>
            <p:cNvSpPr/>
            <p:nvPr/>
          </p:nvSpPr>
          <p:spPr>
            <a:xfrm>
              <a:off x="5941079" y="-205968"/>
              <a:ext cx="598713" cy="3189062"/>
            </a:xfrm>
            <a:custGeom>
              <a:avLst/>
              <a:gdLst>
                <a:gd name="connsiteX0" fmla="*/ 600546 w 598712"/>
                <a:gd name="connsiteY0" fmla="*/ 0 h 3189062"/>
                <a:gd name="connsiteX1" fmla="*/ 470723 w 598712"/>
                <a:gd name="connsiteY1" fmla="*/ 596880 h 3189062"/>
                <a:gd name="connsiteX2" fmla="*/ 500047 w 598712"/>
                <a:gd name="connsiteY2" fmla="*/ 885851 h 3189062"/>
                <a:gd name="connsiteX3" fmla="*/ 482025 w 598712"/>
                <a:gd name="connsiteY3" fmla="*/ 970465 h 3189062"/>
                <a:gd name="connsiteX4" fmla="*/ 302717 w 598712"/>
                <a:gd name="connsiteY4" fmla="*/ 1783614 h 3189062"/>
                <a:gd name="connsiteX5" fmla="*/ 308215 w 598712"/>
                <a:gd name="connsiteY5" fmla="*/ 2354224 h 3189062"/>
                <a:gd name="connsiteX6" fmla="*/ 164951 w 598712"/>
                <a:gd name="connsiteY6" fmla="*/ 2601041 h 3189062"/>
                <a:gd name="connsiteX7" fmla="*/ 0 w 598712"/>
                <a:gd name="connsiteY7" fmla="*/ 3190895 h 3189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8712" h="3189062">
                  <a:moveTo>
                    <a:pt x="600546" y="0"/>
                  </a:moveTo>
                  <a:cubicBezTo>
                    <a:pt x="517459" y="182058"/>
                    <a:pt x="470723" y="383970"/>
                    <a:pt x="470723" y="596880"/>
                  </a:cubicBezTo>
                  <a:cubicBezTo>
                    <a:pt x="470723" y="693713"/>
                    <a:pt x="480498" y="790851"/>
                    <a:pt x="500047" y="885851"/>
                  </a:cubicBezTo>
                  <a:cubicBezTo>
                    <a:pt x="493327" y="913953"/>
                    <a:pt x="487218" y="942056"/>
                    <a:pt x="482025" y="970465"/>
                  </a:cubicBezTo>
                  <a:lnTo>
                    <a:pt x="302717" y="1783614"/>
                  </a:lnTo>
                  <a:cubicBezTo>
                    <a:pt x="261479" y="1972698"/>
                    <a:pt x="263311" y="2168196"/>
                    <a:pt x="308215" y="2354224"/>
                  </a:cubicBezTo>
                  <a:lnTo>
                    <a:pt x="164951" y="2601041"/>
                  </a:lnTo>
                  <a:cubicBezTo>
                    <a:pt x="60788" y="2787680"/>
                    <a:pt x="7331" y="2989593"/>
                    <a:pt x="0" y="3190895"/>
                  </a:cubicBez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BD7EBF87-48C6-4670-ACB1-E84851043679}"/>
                </a:ext>
              </a:extLst>
            </p:cNvPr>
            <p:cNvSpPr/>
            <p:nvPr/>
          </p:nvSpPr>
          <p:spPr>
            <a:xfrm>
              <a:off x="5566272" y="534786"/>
              <a:ext cx="271864" cy="1615914"/>
            </a:xfrm>
            <a:custGeom>
              <a:avLst/>
              <a:gdLst>
                <a:gd name="connsiteX0" fmla="*/ 0 w 271864"/>
                <a:gd name="connsiteY0" fmla="*/ 1616830 h 1615913"/>
                <a:gd name="connsiteX1" fmla="*/ 23826 w 271864"/>
                <a:gd name="connsiteY1" fmla="*/ 1571621 h 1615913"/>
                <a:gd name="connsiteX2" fmla="*/ 65981 w 271864"/>
                <a:gd name="connsiteY2" fmla="*/ 1498920 h 1615913"/>
                <a:gd name="connsiteX3" fmla="*/ 100193 w 271864"/>
                <a:gd name="connsiteY3" fmla="*/ 916397 h 1615913"/>
                <a:gd name="connsiteX4" fmla="*/ 273392 w 271864"/>
                <a:gd name="connsiteY4" fmla="*/ 131350 h 1615913"/>
                <a:gd name="connsiteX5" fmla="*/ 259951 w 271864"/>
                <a:gd name="connsiteY5" fmla="*/ 0 h 1615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864" h="1615913">
                  <a:moveTo>
                    <a:pt x="0" y="1616830"/>
                  </a:moveTo>
                  <a:cubicBezTo>
                    <a:pt x="7942" y="1601862"/>
                    <a:pt x="15273" y="1586589"/>
                    <a:pt x="23826" y="1571621"/>
                  </a:cubicBezTo>
                  <a:lnTo>
                    <a:pt x="65981" y="1498920"/>
                  </a:lnTo>
                  <a:cubicBezTo>
                    <a:pt x="47347" y="1304950"/>
                    <a:pt x="58955" y="1104870"/>
                    <a:pt x="100193" y="916397"/>
                  </a:cubicBezTo>
                  <a:lnTo>
                    <a:pt x="273392" y="131350"/>
                  </a:lnTo>
                  <a:cubicBezTo>
                    <a:pt x="267588" y="87669"/>
                    <a:pt x="263006" y="43987"/>
                    <a:pt x="259951" y="0"/>
                  </a:cubicBez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24916FB2-9D34-4A7A-A98A-5A5A4ADA0322}"/>
                </a:ext>
              </a:extLst>
            </p:cNvPr>
            <p:cNvSpPr/>
            <p:nvPr/>
          </p:nvSpPr>
          <p:spPr>
            <a:xfrm>
              <a:off x="7594565" y="130350"/>
              <a:ext cx="519292" cy="519292"/>
            </a:xfrm>
            <a:custGeom>
              <a:avLst/>
              <a:gdLst>
                <a:gd name="connsiteX0" fmla="*/ 521124 w 519291"/>
                <a:gd name="connsiteY0" fmla="*/ 260562 h 519291"/>
                <a:gd name="connsiteX1" fmla="*/ 260562 w 519291"/>
                <a:gd name="connsiteY1" fmla="*/ 0 h 519291"/>
                <a:gd name="connsiteX2" fmla="*/ 0 w 519291"/>
                <a:gd name="connsiteY2" fmla="*/ 260562 h 519291"/>
                <a:gd name="connsiteX3" fmla="*/ 260562 w 519291"/>
                <a:gd name="connsiteY3" fmla="*/ 521125 h 519291"/>
                <a:gd name="connsiteX4" fmla="*/ 521124 w 519291"/>
                <a:gd name="connsiteY4" fmla="*/ 260562 h 519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9291" h="519291">
                  <a:moveTo>
                    <a:pt x="521124" y="260562"/>
                  </a:moveTo>
                  <a:cubicBezTo>
                    <a:pt x="521124" y="116688"/>
                    <a:pt x="404437" y="0"/>
                    <a:pt x="260562" y="0"/>
                  </a:cubicBezTo>
                  <a:cubicBezTo>
                    <a:pt x="116688" y="0"/>
                    <a:pt x="0" y="116688"/>
                    <a:pt x="0" y="260562"/>
                  </a:cubicBezTo>
                  <a:cubicBezTo>
                    <a:pt x="0" y="404437"/>
                    <a:pt x="116688" y="521125"/>
                    <a:pt x="260562" y="521125"/>
                  </a:cubicBezTo>
                  <a:cubicBezTo>
                    <a:pt x="404742" y="521125"/>
                    <a:pt x="521124" y="404437"/>
                    <a:pt x="521124" y="260562"/>
                  </a:cubicBezTo>
                  <a:close/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428F4FD5-BA24-451F-8293-1879833A511B}"/>
                </a:ext>
              </a:extLst>
            </p:cNvPr>
            <p:cNvSpPr/>
            <p:nvPr/>
          </p:nvSpPr>
          <p:spPr>
            <a:xfrm>
              <a:off x="5651192" y="253758"/>
              <a:ext cx="387941" cy="2187135"/>
            </a:xfrm>
            <a:custGeom>
              <a:avLst/>
              <a:gdLst>
                <a:gd name="connsiteX0" fmla="*/ 372057 w 387941"/>
                <a:gd name="connsiteY0" fmla="*/ 0 h 2187134"/>
                <a:gd name="connsiteX1" fmla="*/ 366253 w 387941"/>
                <a:gd name="connsiteY1" fmla="*/ 137154 h 2187134"/>
                <a:gd name="connsiteX2" fmla="*/ 387941 w 387941"/>
                <a:gd name="connsiteY2" fmla="*/ 418794 h 2187134"/>
                <a:gd name="connsiteX3" fmla="*/ 385192 w 387941"/>
                <a:gd name="connsiteY3" fmla="*/ 432845 h 2187134"/>
                <a:gd name="connsiteX4" fmla="*/ 207717 w 387941"/>
                <a:gd name="connsiteY4" fmla="*/ 1239885 h 2187134"/>
                <a:gd name="connsiteX5" fmla="*/ 184196 w 387941"/>
                <a:gd name="connsiteY5" fmla="*/ 1822714 h 2187134"/>
                <a:gd name="connsiteX6" fmla="*/ 110884 w 387941"/>
                <a:gd name="connsiteY6" fmla="*/ 1949177 h 2187134"/>
                <a:gd name="connsiteX7" fmla="*/ 0 w 387941"/>
                <a:gd name="connsiteY7" fmla="*/ 2190189 h 2187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7941" h="2187134">
                  <a:moveTo>
                    <a:pt x="372057" y="0"/>
                  </a:moveTo>
                  <a:cubicBezTo>
                    <a:pt x="368697" y="45514"/>
                    <a:pt x="366253" y="91029"/>
                    <a:pt x="366253" y="137154"/>
                  </a:cubicBezTo>
                  <a:cubicBezTo>
                    <a:pt x="366253" y="230932"/>
                    <a:pt x="373585" y="325626"/>
                    <a:pt x="387941" y="418794"/>
                  </a:cubicBezTo>
                  <a:cubicBezTo>
                    <a:pt x="387025" y="423376"/>
                    <a:pt x="386109" y="427958"/>
                    <a:pt x="385192" y="432845"/>
                  </a:cubicBezTo>
                  <a:lnTo>
                    <a:pt x="207717" y="1239885"/>
                  </a:lnTo>
                  <a:cubicBezTo>
                    <a:pt x="166173" y="1429580"/>
                    <a:pt x="158231" y="1629660"/>
                    <a:pt x="184196" y="1822714"/>
                  </a:cubicBezTo>
                  <a:lnTo>
                    <a:pt x="110884" y="1949177"/>
                  </a:lnTo>
                  <a:cubicBezTo>
                    <a:pt x="66897" y="2027682"/>
                    <a:pt x="30241" y="2108325"/>
                    <a:pt x="0" y="2190189"/>
                  </a:cubicBez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399D7010-9D30-4C8A-A685-8D026FA182E0}"/>
                </a:ext>
              </a:extLst>
            </p:cNvPr>
            <p:cNvSpPr/>
            <p:nvPr/>
          </p:nvSpPr>
          <p:spPr>
            <a:xfrm>
              <a:off x="9662262" y="562889"/>
              <a:ext cx="253537" cy="1832794"/>
            </a:xfrm>
            <a:custGeom>
              <a:avLst/>
              <a:gdLst>
                <a:gd name="connsiteX0" fmla="*/ 20466 w 253536"/>
                <a:gd name="connsiteY0" fmla="*/ 0 h 1832794"/>
                <a:gd name="connsiteX1" fmla="*/ 0 w 253536"/>
                <a:gd name="connsiteY1" fmla="*/ 151206 h 1832794"/>
                <a:gd name="connsiteX2" fmla="*/ 177781 w 253536"/>
                <a:gd name="connsiteY2" fmla="*/ 726397 h 1832794"/>
                <a:gd name="connsiteX3" fmla="*/ 186029 w 253536"/>
                <a:gd name="connsiteY3" fmla="*/ 1742071 h 1832794"/>
                <a:gd name="connsiteX4" fmla="*/ 195498 w 253536"/>
                <a:gd name="connsiteY4" fmla="*/ 1833711 h 1832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536" h="1832794">
                  <a:moveTo>
                    <a:pt x="20466" y="0"/>
                  </a:moveTo>
                  <a:cubicBezTo>
                    <a:pt x="15579" y="50707"/>
                    <a:pt x="9164" y="101109"/>
                    <a:pt x="0" y="151206"/>
                  </a:cubicBezTo>
                  <a:cubicBezTo>
                    <a:pt x="47347" y="303938"/>
                    <a:pt x="113633" y="518986"/>
                    <a:pt x="177781" y="726397"/>
                  </a:cubicBezTo>
                  <a:cubicBezTo>
                    <a:pt x="226350" y="882491"/>
                    <a:pt x="321350" y="1287538"/>
                    <a:pt x="186029" y="1742071"/>
                  </a:cubicBezTo>
                  <a:lnTo>
                    <a:pt x="195498" y="1833711"/>
                  </a:ln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30936" y="1399032"/>
            <a:ext cx="7854696" cy="1481328"/>
          </a:xfrm>
        </p:spPr>
        <p:txBody>
          <a:bodyPr anchor="b" anchorCtr="0">
            <a:normAutofit/>
          </a:bodyPr>
          <a:lstStyle>
            <a:lvl1pPr algn="l">
              <a:defRPr sz="480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Public Security</a:t>
            </a:r>
            <a:br>
              <a:rPr lang="en-US" dirty="0"/>
            </a:br>
            <a:r>
              <a:rPr lang="en-US" dirty="0"/>
              <a:t>&amp; Identity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0936" y="2889504"/>
            <a:ext cx="7872984" cy="448056"/>
          </a:xfrm>
        </p:spPr>
        <p:txBody>
          <a:bodyPr/>
          <a:lstStyle>
            <a:lvl1pPr marL="0" indent="0" algn="l">
              <a:buNone/>
              <a:defRPr sz="1800" i="0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Insert subtitle here.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7416" y="4343400"/>
            <a:ext cx="1746504" cy="273844"/>
          </a:xfrm>
        </p:spPr>
        <p:txBody>
          <a:bodyPr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4DDE0A3E-47F5-44F5-A622-5506622DF657}" type="datetime1">
              <a:rPr lang="en-US" smtClean="0"/>
              <a:t>6/2/2022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FCC34D-4C0C-455C-8F22-D768175C2DEF}"/>
              </a:ext>
            </a:extLst>
          </p:cNvPr>
          <p:cNvGrpSpPr/>
          <p:nvPr/>
        </p:nvGrpSpPr>
        <p:grpSpPr bwMode="black">
          <a:xfrm>
            <a:off x="447676" y="4187827"/>
            <a:ext cx="2049463" cy="517525"/>
            <a:chOff x="447675" y="4187826"/>
            <a:chExt cx="2049463" cy="517525"/>
          </a:xfrm>
          <a:solidFill>
            <a:schemeClr val="accent1"/>
          </a:soli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7936236C-9875-4ED3-8239-983E587A60FA}"/>
                </a:ext>
              </a:extLst>
            </p:cNvPr>
            <p:cNvSpPr>
              <a:spLocks/>
            </p:cNvSpPr>
            <p:nvPr/>
          </p:nvSpPr>
          <p:spPr bwMode="black">
            <a:xfrm>
              <a:off x="630238" y="4187826"/>
              <a:ext cx="95250" cy="517525"/>
            </a:xfrm>
            <a:custGeom>
              <a:avLst/>
              <a:gdLst>
                <a:gd name="T0" fmla="*/ 27 w 60"/>
                <a:gd name="T1" fmla="*/ 163 h 326"/>
                <a:gd name="T2" fmla="*/ 60 w 60"/>
                <a:gd name="T3" fmla="*/ 0 h 326"/>
                <a:gd name="T4" fmla="*/ 33 w 60"/>
                <a:gd name="T5" fmla="*/ 0 h 326"/>
                <a:gd name="T6" fmla="*/ 0 w 60"/>
                <a:gd name="T7" fmla="*/ 163 h 326"/>
                <a:gd name="T8" fmla="*/ 33 w 60"/>
                <a:gd name="T9" fmla="*/ 326 h 326"/>
                <a:gd name="T10" fmla="*/ 60 w 60"/>
                <a:gd name="T11" fmla="*/ 326 h 326"/>
                <a:gd name="T12" fmla="*/ 27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27" y="163"/>
                  </a:moveTo>
                  <a:lnTo>
                    <a:pt x="60" y="0"/>
                  </a:lnTo>
                  <a:lnTo>
                    <a:pt x="33" y="0"/>
                  </a:lnTo>
                  <a:lnTo>
                    <a:pt x="0" y="163"/>
                  </a:lnTo>
                  <a:lnTo>
                    <a:pt x="33" y="326"/>
                  </a:lnTo>
                  <a:lnTo>
                    <a:pt x="60" y="326"/>
                  </a:lnTo>
                  <a:lnTo>
                    <a:pt x="2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46265FF3-331E-4136-B409-33024D3D3412}"/>
                </a:ext>
              </a:extLst>
            </p:cNvPr>
            <p:cNvSpPr>
              <a:spLocks/>
            </p:cNvSpPr>
            <p:nvPr/>
          </p:nvSpPr>
          <p:spPr bwMode="black">
            <a:xfrm>
              <a:off x="447675" y="4187826"/>
              <a:ext cx="184150" cy="517525"/>
            </a:xfrm>
            <a:custGeom>
              <a:avLst/>
              <a:gdLst>
                <a:gd name="T0" fmla="*/ 30 w 116"/>
                <a:gd name="T1" fmla="*/ 163 h 326"/>
                <a:gd name="T2" fmla="*/ 116 w 116"/>
                <a:gd name="T3" fmla="*/ 0 h 326"/>
                <a:gd name="T4" fmla="*/ 86 w 116"/>
                <a:gd name="T5" fmla="*/ 0 h 326"/>
                <a:gd name="T6" fmla="*/ 0 w 116"/>
                <a:gd name="T7" fmla="*/ 163 h 326"/>
                <a:gd name="T8" fmla="*/ 86 w 116"/>
                <a:gd name="T9" fmla="*/ 326 h 326"/>
                <a:gd name="T10" fmla="*/ 116 w 116"/>
                <a:gd name="T11" fmla="*/ 326 h 326"/>
                <a:gd name="T12" fmla="*/ 30 w 116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326">
                  <a:moveTo>
                    <a:pt x="30" y="163"/>
                  </a:moveTo>
                  <a:lnTo>
                    <a:pt x="116" y="0"/>
                  </a:lnTo>
                  <a:lnTo>
                    <a:pt x="86" y="0"/>
                  </a:lnTo>
                  <a:lnTo>
                    <a:pt x="0" y="163"/>
                  </a:lnTo>
                  <a:lnTo>
                    <a:pt x="86" y="326"/>
                  </a:lnTo>
                  <a:lnTo>
                    <a:pt x="116" y="326"/>
                  </a:lnTo>
                  <a:lnTo>
                    <a:pt x="3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2CDC7A3C-23B4-46A3-AE37-4AA8C889FE49}"/>
                </a:ext>
              </a:extLst>
            </p:cNvPr>
            <p:cNvSpPr>
              <a:spLocks/>
            </p:cNvSpPr>
            <p:nvPr/>
          </p:nvSpPr>
          <p:spPr bwMode="black">
            <a:xfrm>
              <a:off x="779463" y="4187826"/>
              <a:ext cx="95250" cy="517525"/>
            </a:xfrm>
            <a:custGeom>
              <a:avLst/>
              <a:gdLst>
                <a:gd name="T0" fmla="*/ 60 w 60"/>
                <a:gd name="T1" fmla="*/ 163 h 326"/>
                <a:gd name="T2" fmla="*/ 28 w 60"/>
                <a:gd name="T3" fmla="*/ 0 h 326"/>
                <a:gd name="T4" fmla="*/ 0 w 60"/>
                <a:gd name="T5" fmla="*/ 0 h 326"/>
                <a:gd name="T6" fmla="*/ 33 w 60"/>
                <a:gd name="T7" fmla="*/ 163 h 326"/>
                <a:gd name="T8" fmla="*/ 1 w 60"/>
                <a:gd name="T9" fmla="*/ 326 h 326"/>
                <a:gd name="T10" fmla="*/ 28 w 60"/>
                <a:gd name="T11" fmla="*/ 326 h 326"/>
                <a:gd name="T12" fmla="*/ 60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60" y="163"/>
                  </a:moveTo>
                  <a:lnTo>
                    <a:pt x="28" y="0"/>
                  </a:lnTo>
                  <a:lnTo>
                    <a:pt x="0" y="0"/>
                  </a:lnTo>
                  <a:lnTo>
                    <a:pt x="33" y="163"/>
                  </a:lnTo>
                  <a:lnTo>
                    <a:pt x="1" y="326"/>
                  </a:lnTo>
                  <a:lnTo>
                    <a:pt x="28" y="326"/>
                  </a:lnTo>
                  <a:lnTo>
                    <a:pt x="6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3F1B65D9-5DA2-40DC-965A-AC0211E8FB19}"/>
                </a:ext>
              </a:extLst>
            </p:cNvPr>
            <p:cNvSpPr>
              <a:spLocks/>
            </p:cNvSpPr>
            <p:nvPr/>
          </p:nvSpPr>
          <p:spPr bwMode="black">
            <a:xfrm>
              <a:off x="873125" y="4187826"/>
              <a:ext cx="185738" cy="517525"/>
            </a:xfrm>
            <a:custGeom>
              <a:avLst/>
              <a:gdLst>
                <a:gd name="T0" fmla="*/ 117 w 117"/>
                <a:gd name="T1" fmla="*/ 163 h 326"/>
                <a:gd name="T2" fmla="*/ 31 w 117"/>
                <a:gd name="T3" fmla="*/ 0 h 326"/>
                <a:gd name="T4" fmla="*/ 0 w 117"/>
                <a:gd name="T5" fmla="*/ 0 h 326"/>
                <a:gd name="T6" fmla="*/ 87 w 117"/>
                <a:gd name="T7" fmla="*/ 163 h 326"/>
                <a:gd name="T8" fmla="*/ 1 w 117"/>
                <a:gd name="T9" fmla="*/ 326 h 326"/>
                <a:gd name="T10" fmla="*/ 31 w 117"/>
                <a:gd name="T11" fmla="*/ 326 h 326"/>
                <a:gd name="T12" fmla="*/ 117 w 117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326">
                  <a:moveTo>
                    <a:pt x="117" y="163"/>
                  </a:moveTo>
                  <a:lnTo>
                    <a:pt x="31" y="0"/>
                  </a:lnTo>
                  <a:lnTo>
                    <a:pt x="0" y="0"/>
                  </a:lnTo>
                  <a:lnTo>
                    <a:pt x="87" y="163"/>
                  </a:lnTo>
                  <a:lnTo>
                    <a:pt x="1" y="326"/>
                  </a:lnTo>
                  <a:lnTo>
                    <a:pt x="31" y="326"/>
                  </a:lnTo>
                  <a:lnTo>
                    <a:pt x="11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0505E78D-D5D5-4EFD-85DF-652C76ABBB2A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1182688" y="4327526"/>
              <a:ext cx="1314450" cy="250825"/>
            </a:xfrm>
            <a:custGeom>
              <a:avLst/>
              <a:gdLst>
                <a:gd name="T0" fmla="*/ 1109 w 1225"/>
                <a:gd name="T1" fmla="*/ 35 h 233"/>
                <a:gd name="T2" fmla="*/ 1065 w 1225"/>
                <a:gd name="T3" fmla="*/ 146 h 233"/>
                <a:gd name="T4" fmla="*/ 1166 w 1225"/>
                <a:gd name="T5" fmla="*/ 178 h 233"/>
                <a:gd name="T6" fmla="*/ 1225 w 1225"/>
                <a:gd name="T7" fmla="*/ 233 h 233"/>
                <a:gd name="T8" fmla="*/ 1088 w 1225"/>
                <a:gd name="T9" fmla="*/ 0 h 233"/>
                <a:gd name="T10" fmla="*/ 1030 w 1225"/>
                <a:gd name="T11" fmla="*/ 233 h 233"/>
                <a:gd name="T12" fmla="*/ 947 w 1225"/>
                <a:gd name="T13" fmla="*/ 0 h 233"/>
                <a:gd name="T14" fmla="*/ 910 w 1225"/>
                <a:gd name="T15" fmla="*/ 233 h 233"/>
                <a:gd name="T16" fmla="*/ 947 w 1225"/>
                <a:gd name="T17" fmla="*/ 0 h 233"/>
                <a:gd name="T18" fmla="*/ 835 w 1225"/>
                <a:gd name="T19" fmla="*/ 0 h 233"/>
                <a:gd name="T20" fmla="*/ 709 w 1225"/>
                <a:gd name="T21" fmla="*/ 180 h 233"/>
                <a:gd name="T22" fmla="*/ 633 w 1225"/>
                <a:gd name="T23" fmla="*/ 0 h 233"/>
                <a:gd name="T24" fmla="*/ 584 w 1225"/>
                <a:gd name="T25" fmla="*/ 233 h 233"/>
                <a:gd name="T26" fmla="*/ 620 w 1225"/>
                <a:gd name="T27" fmla="*/ 59 h 233"/>
                <a:gd name="T28" fmla="*/ 693 w 1225"/>
                <a:gd name="T29" fmla="*/ 233 h 233"/>
                <a:gd name="T30" fmla="*/ 797 w 1225"/>
                <a:gd name="T31" fmla="*/ 58 h 233"/>
                <a:gd name="T32" fmla="*/ 798 w 1225"/>
                <a:gd name="T33" fmla="*/ 233 h 233"/>
                <a:gd name="T34" fmla="*/ 370 w 1225"/>
                <a:gd name="T35" fmla="*/ 0 h 233"/>
                <a:gd name="T36" fmla="*/ 521 w 1225"/>
                <a:gd name="T37" fmla="*/ 233 h 233"/>
                <a:gd name="T38" fmla="*/ 407 w 1225"/>
                <a:gd name="T39" fmla="*/ 200 h 233"/>
                <a:gd name="T40" fmla="*/ 510 w 1225"/>
                <a:gd name="T41" fmla="*/ 131 h 233"/>
                <a:gd name="T42" fmla="*/ 407 w 1225"/>
                <a:gd name="T43" fmla="*/ 98 h 233"/>
                <a:gd name="T44" fmla="*/ 520 w 1225"/>
                <a:gd name="T45" fmla="*/ 33 h 233"/>
                <a:gd name="T46" fmla="*/ 370 w 1225"/>
                <a:gd name="T47" fmla="*/ 0 h 233"/>
                <a:gd name="T48" fmla="*/ 259 w 1225"/>
                <a:gd name="T49" fmla="*/ 162 h 233"/>
                <a:gd name="T50" fmla="*/ 185 w 1225"/>
                <a:gd name="T51" fmla="*/ 199 h 233"/>
                <a:gd name="T52" fmla="*/ 148 w 1225"/>
                <a:gd name="T53" fmla="*/ 34 h 233"/>
                <a:gd name="T54" fmla="*/ 242 w 1225"/>
                <a:gd name="T55" fmla="*/ 52 h 233"/>
                <a:gd name="T56" fmla="*/ 310 w 1225"/>
                <a:gd name="T57" fmla="*/ 117 h 233"/>
                <a:gd name="T58" fmla="*/ 250 w 1225"/>
                <a:gd name="T59" fmla="*/ 14 h 233"/>
                <a:gd name="T60" fmla="*/ 112 w 1225"/>
                <a:gd name="T61" fmla="*/ 0 h 233"/>
                <a:gd name="T62" fmla="*/ 186 w 1225"/>
                <a:gd name="T63" fmla="*/ 233 h 233"/>
                <a:gd name="T64" fmla="*/ 310 w 1225"/>
                <a:gd name="T65" fmla="*/ 117 h 233"/>
                <a:gd name="T66" fmla="*/ 0 w 1225"/>
                <a:gd name="T67" fmla="*/ 0 h 233"/>
                <a:gd name="T68" fmla="*/ 36 w 1225"/>
                <a:gd name="T69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25" h="233">
                  <a:moveTo>
                    <a:pt x="1065" y="146"/>
                  </a:moveTo>
                  <a:cubicBezTo>
                    <a:pt x="1109" y="35"/>
                    <a:pt x="1109" y="35"/>
                    <a:pt x="1109" y="35"/>
                  </a:cubicBezTo>
                  <a:cubicBezTo>
                    <a:pt x="1153" y="146"/>
                    <a:pt x="1153" y="146"/>
                    <a:pt x="1153" y="146"/>
                  </a:cubicBezTo>
                  <a:lnTo>
                    <a:pt x="1065" y="146"/>
                  </a:lnTo>
                  <a:close/>
                  <a:moveTo>
                    <a:pt x="1052" y="178"/>
                  </a:moveTo>
                  <a:cubicBezTo>
                    <a:pt x="1166" y="178"/>
                    <a:pt x="1166" y="178"/>
                    <a:pt x="1166" y="178"/>
                  </a:cubicBezTo>
                  <a:cubicBezTo>
                    <a:pt x="1187" y="233"/>
                    <a:pt x="1187" y="233"/>
                    <a:pt x="1187" y="233"/>
                  </a:cubicBezTo>
                  <a:cubicBezTo>
                    <a:pt x="1225" y="233"/>
                    <a:pt x="1225" y="233"/>
                    <a:pt x="1225" y="233"/>
                  </a:cubicBezTo>
                  <a:cubicBezTo>
                    <a:pt x="1131" y="0"/>
                    <a:pt x="1131" y="0"/>
                    <a:pt x="1131" y="0"/>
                  </a:cubicBezTo>
                  <a:cubicBezTo>
                    <a:pt x="1088" y="0"/>
                    <a:pt x="1088" y="0"/>
                    <a:pt x="1088" y="0"/>
                  </a:cubicBezTo>
                  <a:cubicBezTo>
                    <a:pt x="992" y="233"/>
                    <a:pt x="992" y="233"/>
                    <a:pt x="992" y="233"/>
                  </a:cubicBezTo>
                  <a:cubicBezTo>
                    <a:pt x="1030" y="233"/>
                    <a:pt x="1030" y="233"/>
                    <a:pt x="1030" y="233"/>
                  </a:cubicBezTo>
                  <a:lnTo>
                    <a:pt x="1052" y="178"/>
                  </a:lnTo>
                  <a:close/>
                  <a:moveTo>
                    <a:pt x="947" y="0"/>
                  </a:moveTo>
                  <a:cubicBezTo>
                    <a:pt x="910" y="0"/>
                    <a:pt x="910" y="0"/>
                    <a:pt x="910" y="0"/>
                  </a:cubicBezTo>
                  <a:cubicBezTo>
                    <a:pt x="910" y="233"/>
                    <a:pt x="910" y="233"/>
                    <a:pt x="910" y="233"/>
                  </a:cubicBezTo>
                  <a:cubicBezTo>
                    <a:pt x="947" y="233"/>
                    <a:pt x="947" y="233"/>
                    <a:pt x="947" y="233"/>
                  </a:cubicBezTo>
                  <a:lnTo>
                    <a:pt x="947" y="0"/>
                  </a:lnTo>
                  <a:close/>
                  <a:moveTo>
                    <a:pt x="835" y="233"/>
                  </a:moveTo>
                  <a:cubicBezTo>
                    <a:pt x="835" y="0"/>
                    <a:pt x="835" y="0"/>
                    <a:pt x="835" y="0"/>
                  </a:cubicBezTo>
                  <a:cubicBezTo>
                    <a:pt x="784" y="0"/>
                    <a:pt x="784" y="0"/>
                    <a:pt x="784" y="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633" y="0"/>
                    <a:pt x="633" y="0"/>
                    <a:pt x="633" y="0"/>
                  </a:cubicBezTo>
                  <a:cubicBezTo>
                    <a:pt x="584" y="0"/>
                    <a:pt x="584" y="0"/>
                    <a:pt x="584" y="0"/>
                  </a:cubicBezTo>
                  <a:cubicBezTo>
                    <a:pt x="584" y="233"/>
                    <a:pt x="584" y="233"/>
                    <a:pt x="584" y="233"/>
                  </a:cubicBezTo>
                  <a:cubicBezTo>
                    <a:pt x="620" y="233"/>
                    <a:pt x="620" y="233"/>
                    <a:pt x="620" y="233"/>
                  </a:cubicBezTo>
                  <a:cubicBezTo>
                    <a:pt x="620" y="59"/>
                    <a:pt x="620" y="59"/>
                    <a:pt x="620" y="59"/>
                  </a:cubicBezTo>
                  <a:cubicBezTo>
                    <a:pt x="621" y="59"/>
                    <a:pt x="621" y="59"/>
                    <a:pt x="621" y="59"/>
                  </a:cubicBezTo>
                  <a:cubicBezTo>
                    <a:pt x="693" y="233"/>
                    <a:pt x="693" y="233"/>
                    <a:pt x="693" y="233"/>
                  </a:cubicBezTo>
                  <a:cubicBezTo>
                    <a:pt x="724" y="233"/>
                    <a:pt x="724" y="233"/>
                    <a:pt x="724" y="233"/>
                  </a:cubicBezTo>
                  <a:cubicBezTo>
                    <a:pt x="797" y="58"/>
                    <a:pt x="797" y="58"/>
                    <a:pt x="797" y="58"/>
                  </a:cubicBezTo>
                  <a:cubicBezTo>
                    <a:pt x="798" y="58"/>
                    <a:pt x="798" y="58"/>
                    <a:pt x="798" y="58"/>
                  </a:cubicBezTo>
                  <a:cubicBezTo>
                    <a:pt x="798" y="233"/>
                    <a:pt x="798" y="233"/>
                    <a:pt x="798" y="233"/>
                  </a:cubicBezTo>
                  <a:lnTo>
                    <a:pt x="835" y="233"/>
                  </a:lnTo>
                  <a:close/>
                  <a:moveTo>
                    <a:pt x="370" y="0"/>
                  </a:moveTo>
                  <a:cubicBezTo>
                    <a:pt x="370" y="233"/>
                    <a:pt x="370" y="233"/>
                    <a:pt x="370" y="233"/>
                  </a:cubicBezTo>
                  <a:cubicBezTo>
                    <a:pt x="521" y="233"/>
                    <a:pt x="521" y="233"/>
                    <a:pt x="521" y="233"/>
                  </a:cubicBezTo>
                  <a:cubicBezTo>
                    <a:pt x="521" y="200"/>
                    <a:pt x="521" y="200"/>
                    <a:pt x="521" y="200"/>
                  </a:cubicBezTo>
                  <a:cubicBezTo>
                    <a:pt x="407" y="200"/>
                    <a:pt x="407" y="200"/>
                    <a:pt x="407" y="200"/>
                  </a:cubicBezTo>
                  <a:cubicBezTo>
                    <a:pt x="407" y="131"/>
                    <a:pt x="407" y="131"/>
                    <a:pt x="407" y="131"/>
                  </a:cubicBezTo>
                  <a:cubicBezTo>
                    <a:pt x="510" y="131"/>
                    <a:pt x="510" y="131"/>
                    <a:pt x="510" y="131"/>
                  </a:cubicBezTo>
                  <a:cubicBezTo>
                    <a:pt x="510" y="98"/>
                    <a:pt x="510" y="98"/>
                    <a:pt x="510" y="98"/>
                  </a:cubicBezTo>
                  <a:cubicBezTo>
                    <a:pt x="407" y="98"/>
                    <a:pt x="407" y="98"/>
                    <a:pt x="407" y="98"/>
                  </a:cubicBezTo>
                  <a:cubicBezTo>
                    <a:pt x="407" y="33"/>
                    <a:pt x="407" y="33"/>
                    <a:pt x="407" y="33"/>
                  </a:cubicBezTo>
                  <a:cubicBezTo>
                    <a:pt x="520" y="33"/>
                    <a:pt x="520" y="33"/>
                    <a:pt x="520" y="33"/>
                  </a:cubicBezTo>
                  <a:cubicBezTo>
                    <a:pt x="520" y="0"/>
                    <a:pt x="520" y="0"/>
                    <a:pt x="520" y="0"/>
                  </a:cubicBezTo>
                  <a:lnTo>
                    <a:pt x="370" y="0"/>
                  </a:lnTo>
                  <a:close/>
                  <a:moveTo>
                    <a:pt x="272" y="117"/>
                  </a:moveTo>
                  <a:cubicBezTo>
                    <a:pt x="272" y="133"/>
                    <a:pt x="268" y="148"/>
                    <a:pt x="259" y="162"/>
                  </a:cubicBezTo>
                  <a:cubicBezTo>
                    <a:pt x="254" y="169"/>
                    <a:pt x="249" y="176"/>
                    <a:pt x="242" y="181"/>
                  </a:cubicBezTo>
                  <a:cubicBezTo>
                    <a:pt x="229" y="192"/>
                    <a:pt x="209" y="199"/>
                    <a:pt x="185" y="199"/>
                  </a:cubicBezTo>
                  <a:cubicBezTo>
                    <a:pt x="148" y="199"/>
                    <a:pt x="148" y="199"/>
                    <a:pt x="148" y="199"/>
                  </a:cubicBezTo>
                  <a:cubicBezTo>
                    <a:pt x="148" y="34"/>
                    <a:pt x="148" y="34"/>
                    <a:pt x="148" y="34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209" y="34"/>
                    <a:pt x="229" y="41"/>
                    <a:pt x="242" y="52"/>
                  </a:cubicBezTo>
                  <a:cubicBezTo>
                    <a:pt x="262" y="69"/>
                    <a:pt x="273" y="95"/>
                    <a:pt x="272" y="117"/>
                  </a:cubicBezTo>
                  <a:moveTo>
                    <a:pt x="310" y="117"/>
                  </a:moveTo>
                  <a:cubicBezTo>
                    <a:pt x="310" y="95"/>
                    <a:pt x="304" y="72"/>
                    <a:pt x="290" y="50"/>
                  </a:cubicBezTo>
                  <a:cubicBezTo>
                    <a:pt x="281" y="36"/>
                    <a:pt x="267" y="23"/>
                    <a:pt x="250" y="14"/>
                  </a:cubicBezTo>
                  <a:cubicBezTo>
                    <a:pt x="233" y="5"/>
                    <a:pt x="211" y="0"/>
                    <a:pt x="186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233"/>
                    <a:pt x="112" y="233"/>
                    <a:pt x="112" y="233"/>
                  </a:cubicBezTo>
                  <a:cubicBezTo>
                    <a:pt x="186" y="233"/>
                    <a:pt x="186" y="233"/>
                    <a:pt x="186" y="233"/>
                  </a:cubicBezTo>
                  <a:cubicBezTo>
                    <a:pt x="220" y="233"/>
                    <a:pt x="249" y="223"/>
                    <a:pt x="267" y="207"/>
                  </a:cubicBezTo>
                  <a:cubicBezTo>
                    <a:pt x="296" y="184"/>
                    <a:pt x="311" y="149"/>
                    <a:pt x="310" y="117"/>
                  </a:cubicBezTo>
                  <a:moveTo>
                    <a:pt x="3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36" y="233"/>
                    <a:pt x="36" y="233"/>
                    <a:pt x="36" y="233"/>
                  </a:cubicBez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grpSp>
        <p:nvGrpSpPr>
          <p:cNvPr id="28" name="Group 6">
            <a:extLst>
              <a:ext uri="{FF2B5EF4-FFF2-40B4-BE49-F238E27FC236}">
                <a16:creationId xmlns:a16="http://schemas.microsoft.com/office/drawing/2014/main" id="{9C30E3E6-702E-427F-93DC-3659383486D9}"/>
              </a:ext>
            </a:extLst>
          </p:cNvPr>
          <p:cNvGrpSpPr/>
          <p:nvPr userDrawn="1"/>
        </p:nvGrpSpPr>
        <p:grpSpPr bwMode="black">
          <a:xfrm>
            <a:off x="447676" y="4187827"/>
            <a:ext cx="2049463" cy="517525"/>
            <a:chOff x="447675" y="4187826"/>
            <a:chExt cx="2049463" cy="517525"/>
          </a:xfrm>
          <a:solidFill>
            <a:schemeClr val="accent1"/>
          </a:solidFill>
        </p:grpSpPr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A6B2143E-8302-476F-B535-1658A68CA4C0}"/>
                </a:ext>
              </a:extLst>
            </p:cNvPr>
            <p:cNvSpPr>
              <a:spLocks/>
            </p:cNvSpPr>
            <p:nvPr/>
          </p:nvSpPr>
          <p:spPr bwMode="black">
            <a:xfrm>
              <a:off x="630238" y="4187826"/>
              <a:ext cx="95250" cy="517525"/>
            </a:xfrm>
            <a:custGeom>
              <a:avLst/>
              <a:gdLst>
                <a:gd name="T0" fmla="*/ 27 w 60"/>
                <a:gd name="T1" fmla="*/ 163 h 326"/>
                <a:gd name="T2" fmla="*/ 60 w 60"/>
                <a:gd name="T3" fmla="*/ 0 h 326"/>
                <a:gd name="T4" fmla="*/ 33 w 60"/>
                <a:gd name="T5" fmla="*/ 0 h 326"/>
                <a:gd name="T6" fmla="*/ 0 w 60"/>
                <a:gd name="T7" fmla="*/ 163 h 326"/>
                <a:gd name="T8" fmla="*/ 33 w 60"/>
                <a:gd name="T9" fmla="*/ 326 h 326"/>
                <a:gd name="T10" fmla="*/ 60 w 60"/>
                <a:gd name="T11" fmla="*/ 326 h 326"/>
                <a:gd name="T12" fmla="*/ 27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27" y="163"/>
                  </a:moveTo>
                  <a:lnTo>
                    <a:pt x="60" y="0"/>
                  </a:lnTo>
                  <a:lnTo>
                    <a:pt x="33" y="0"/>
                  </a:lnTo>
                  <a:lnTo>
                    <a:pt x="0" y="163"/>
                  </a:lnTo>
                  <a:lnTo>
                    <a:pt x="33" y="326"/>
                  </a:lnTo>
                  <a:lnTo>
                    <a:pt x="60" y="326"/>
                  </a:lnTo>
                  <a:lnTo>
                    <a:pt x="2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7245A7D4-E014-46E1-8332-381C374F1DF1}"/>
                </a:ext>
              </a:extLst>
            </p:cNvPr>
            <p:cNvSpPr>
              <a:spLocks/>
            </p:cNvSpPr>
            <p:nvPr/>
          </p:nvSpPr>
          <p:spPr bwMode="black">
            <a:xfrm>
              <a:off x="447675" y="4187826"/>
              <a:ext cx="184150" cy="517525"/>
            </a:xfrm>
            <a:custGeom>
              <a:avLst/>
              <a:gdLst>
                <a:gd name="T0" fmla="*/ 30 w 116"/>
                <a:gd name="T1" fmla="*/ 163 h 326"/>
                <a:gd name="T2" fmla="*/ 116 w 116"/>
                <a:gd name="T3" fmla="*/ 0 h 326"/>
                <a:gd name="T4" fmla="*/ 86 w 116"/>
                <a:gd name="T5" fmla="*/ 0 h 326"/>
                <a:gd name="T6" fmla="*/ 0 w 116"/>
                <a:gd name="T7" fmla="*/ 163 h 326"/>
                <a:gd name="T8" fmla="*/ 86 w 116"/>
                <a:gd name="T9" fmla="*/ 326 h 326"/>
                <a:gd name="T10" fmla="*/ 116 w 116"/>
                <a:gd name="T11" fmla="*/ 326 h 326"/>
                <a:gd name="T12" fmla="*/ 30 w 116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326">
                  <a:moveTo>
                    <a:pt x="30" y="163"/>
                  </a:moveTo>
                  <a:lnTo>
                    <a:pt x="116" y="0"/>
                  </a:lnTo>
                  <a:lnTo>
                    <a:pt x="86" y="0"/>
                  </a:lnTo>
                  <a:lnTo>
                    <a:pt x="0" y="163"/>
                  </a:lnTo>
                  <a:lnTo>
                    <a:pt x="86" y="326"/>
                  </a:lnTo>
                  <a:lnTo>
                    <a:pt x="116" y="326"/>
                  </a:lnTo>
                  <a:lnTo>
                    <a:pt x="3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3DC0B9D2-8BFD-4FC8-879B-24BBAB1E13C6}"/>
                </a:ext>
              </a:extLst>
            </p:cNvPr>
            <p:cNvSpPr>
              <a:spLocks/>
            </p:cNvSpPr>
            <p:nvPr/>
          </p:nvSpPr>
          <p:spPr bwMode="black">
            <a:xfrm>
              <a:off x="779463" y="4187826"/>
              <a:ext cx="95250" cy="517525"/>
            </a:xfrm>
            <a:custGeom>
              <a:avLst/>
              <a:gdLst>
                <a:gd name="T0" fmla="*/ 60 w 60"/>
                <a:gd name="T1" fmla="*/ 163 h 326"/>
                <a:gd name="T2" fmla="*/ 28 w 60"/>
                <a:gd name="T3" fmla="*/ 0 h 326"/>
                <a:gd name="T4" fmla="*/ 0 w 60"/>
                <a:gd name="T5" fmla="*/ 0 h 326"/>
                <a:gd name="T6" fmla="*/ 33 w 60"/>
                <a:gd name="T7" fmla="*/ 163 h 326"/>
                <a:gd name="T8" fmla="*/ 1 w 60"/>
                <a:gd name="T9" fmla="*/ 326 h 326"/>
                <a:gd name="T10" fmla="*/ 28 w 60"/>
                <a:gd name="T11" fmla="*/ 326 h 326"/>
                <a:gd name="T12" fmla="*/ 60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60" y="163"/>
                  </a:moveTo>
                  <a:lnTo>
                    <a:pt x="28" y="0"/>
                  </a:lnTo>
                  <a:lnTo>
                    <a:pt x="0" y="0"/>
                  </a:lnTo>
                  <a:lnTo>
                    <a:pt x="33" y="163"/>
                  </a:lnTo>
                  <a:lnTo>
                    <a:pt x="1" y="326"/>
                  </a:lnTo>
                  <a:lnTo>
                    <a:pt x="28" y="326"/>
                  </a:lnTo>
                  <a:lnTo>
                    <a:pt x="6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7C1A2CAB-2508-491A-B13E-3407782445CB}"/>
                </a:ext>
              </a:extLst>
            </p:cNvPr>
            <p:cNvSpPr>
              <a:spLocks/>
            </p:cNvSpPr>
            <p:nvPr/>
          </p:nvSpPr>
          <p:spPr bwMode="black">
            <a:xfrm>
              <a:off x="873125" y="4187826"/>
              <a:ext cx="185738" cy="517525"/>
            </a:xfrm>
            <a:custGeom>
              <a:avLst/>
              <a:gdLst>
                <a:gd name="T0" fmla="*/ 117 w 117"/>
                <a:gd name="T1" fmla="*/ 163 h 326"/>
                <a:gd name="T2" fmla="*/ 31 w 117"/>
                <a:gd name="T3" fmla="*/ 0 h 326"/>
                <a:gd name="T4" fmla="*/ 0 w 117"/>
                <a:gd name="T5" fmla="*/ 0 h 326"/>
                <a:gd name="T6" fmla="*/ 87 w 117"/>
                <a:gd name="T7" fmla="*/ 163 h 326"/>
                <a:gd name="T8" fmla="*/ 1 w 117"/>
                <a:gd name="T9" fmla="*/ 326 h 326"/>
                <a:gd name="T10" fmla="*/ 31 w 117"/>
                <a:gd name="T11" fmla="*/ 326 h 326"/>
                <a:gd name="T12" fmla="*/ 117 w 117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326">
                  <a:moveTo>
                    <a:pt x="117" y="163"/>
                  </a:moveTo>
                  <a:lnTo>
                    <a:pt x="31" y="0"/>
                  </a:lnTo>
                  <a:lnTo>
                    <a:pt x="0" y="0"/>
                  </a:lnTo>
                  <a:lnTo>
                    <a:pt x="87" y="163"/>
                  </a:lnTo>
                  <a:lnTo>
                    <a:pt x="1" y="326"/>
                  </a:lnTo>
                  <a:lnTo>
                    <a:pt x="31" y="326"/>
                  </a:lnTo>
                  <a:lnTo>
                    <a:pt x="11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281004C9-EA04-4BF8-A6FE-9409641BD1EF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1182688" y="4327526"/>
              <a:ext cx="1314450" cy="250825"/>
            </a:xfrm>
            <a:custGeom>
              <a:avLst/>
              <a:gdLst>
                <a:gd name="T0" fmla="*/ 1109 w 1225"/>
                <a:gd name="T1" fmla="*/ 35 h 233"/>
                <a:gd name="T2" fmla="*/ 1065 w 1225"/>
                <a:gd name="T3" fmla="*/ 146 h 233"/>
                <a:gd name="T4" fmla="*/ 1166 w 1225"/>
                <a:gd name="T5" fmla="*/ 178 h 233"/>
                <a:gd name="T6" fmla="*/ 1225 w 1225"/>
                <a:gd name="T7" fmla="*/ 233 h 233"/>
                <a:gd name="T8" fmla="*/ 1088 w 1225"/>
                <a:gd name="T9" fmla="*/ 0 h 233"/>
                <a:gd name="T10" fmla="*/ 1030 w 1225"/>
                <a:gd name="T11" fmla="*/ 233 h 233"/>
                <a:gd name="T12" fmla="*/ 947 w 1225"/>
                <a:gd name="T13" fmla="*/ 0 h 233"/>
                <a:gd name="T14" fmla="*/ 910 w 1225"/>
                <a:gd name="T15" fmla="*/ 233 h 233"/>
                <a:gd name="T16" fmla="*/ 947 w 1225"/>
                <a:gd name="T17" fmla="*/ 0 h 233"/>
                <a:gd name="T18" fmla="*/ 835 w 1225"/>
                <a:gd name="T19" fmla="*/ 0 h 233"/>
                <a:gd name="T20" fmla="*/ 709 w 1225"/>
                <a:gd name="T21" fmla="*/ 180 h 233"/>
                <a:gd name="T22" fmla="*/ 633 w 1225"/>
                <a:gd name="T23" fmla="*/ 0 h 233"/>
                <a:gd name="T24" fmla="*/ 584 w 1225"/>
                <a:gd name="T25" fmla="*/ 233 h 233"/>
                <a:gd name="T26" fmla="*/ 620 w 1225"/>
                <a:gd name="T27" fmla="*/ 59 h 233"/>
                <a:gd name="T28" fmla="*/ 693 w 1225"/>
                <a:gd name="T29" fmla="*/ 233 h 233"/>
                <a:gd name="T30" fmla="*/ 797 w 1225"/>
                <a:gd name="T31" fmla="*/ 58 h 233"/>
                <a:gd name="T32" fmla="*/ 798 w 1225"/>
                <a:gd name="T33" fmla="*/ 233 h 233"/>
                <a:gd name="T34" fmla="*/ 370 w 1225"/>
                <a:gd name="T35" fmla="*/ 0 h 233"/>
                <a:gd name="T36" fmla="*/ 521 w 1225"/>
                <a:gd name="T37" fmla="*/ 233 h 233"/>
                <a:gd name="T38" fmla="*/ 407 w 1225"/>
                <a:gd name="T39" fmla="*/ 200 h 233"/>
                <a:gd name="T40" fmla="*/ 510 w 1225"/>
                <a:gd name="T41" fmla="*/ 131 h 233"/>
                <a:gd name="T42" fmla="*/ 407 w 1225"/>
                <a:gd name="T43" fmla="*/ 98 h 233"/>
                <a:gd name="T44" fmla="*/ 520 w 1225"/>
                <a:gd name="T45" fmla="*/ 33 h 233"/>
                <a:gd name="T46" fmla="*/ 370 w 1225"/>
                <a:gd name="T47" fmla="*/ 0 h 233"/>
                <a:gd name="T48" fmla="*/ 259 w 1225"/>
                <a:gd name="T49" fmla="*/ 162 h 233"/>
                <a:gd name="T50" fmla="*/ 185 w 1225"/>
                <a:gd name="T51" fmla="*/ 199 h 233"/>
                <a:gd name="T52" fmla="*/ 148 w 1225"/>
                <a:gd name="T53" fmla="*/ 34 h 233"/>
                <a:gd name="T54" fmla="*/ 242 w 1225"/>
                <a:gd name="T55" fmla="*/ 52 h 233"/>
                <a:gd name="T56" fmla="*/ 310 w 1225"/>
                <a:gd name="T57" fmla="*/ 117 h 233"/>
                <a:gd name="T58" fmla="*/ 250 w 1225"/>
                <a:gd name="T59" fmla="*/ 14 h 233"/>
                <a:gd name="T60" fmla="*/ 112 w 1225"/>
                <a:gd name="T61" fmla="*/ 0 h 233"/>
                <a:gd name="T62" fmla="*/ 186 w 1225"/>
                <a:gd name="T63" fmla="*/ 233 h 233"/>
                <a:gd name="T64" fmla="*/ 310 w 1225"/>
                <a:gd name="T65" fmla="*/ 117 h 233"/>
                <a:gd name="T66" fmla="*/ 0 w 1225"/>
                <a:gd name="T67" fmla="*/ 0 h 233"/>
                <a:gd name="T68" fmla="*/ 36 w 1225"/>
                <a:gd name="T69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25" h="233">
                  <a:moveTo>
                    <a:pt x="1065" y="146"/>
                  </a:moveTo>
                  <a:cubicBezTo>
                    <a:pt x="1109" y="35"/>
                    <a:pt x="1109" y="35"/>
                    <a:pt x="1109" y="35"/>
                  </a:cubicBezTo>
                  <a:cubicBezTo>
                    <a:pt x="1153" y="146"/>
                    <a:pt x="1153" y="146"/>
                    <a:pt x="1153" y="146"/>
                  </a:cubicBezTo>
                  <a:lnTo>
                    <a:pt x="1065" y="146"/>
                  </a:lnTo>
                  <a:close/>
                  <a:moveTo>
                    <a:pt x="1052" y="178"/>
                  </a:moveTo>
                  <a:cubicBezTo>
                    <a:pt x="1166" y="178"/>
                    <a:pt x="1166" y="178"/>
                    <a:pt x="1166" y="178"/>
                  </a:cubicBezTo>
                  <a:cubicBezTo>
                    <a:pt x="1187" y="233"/>
                    <a:pt x="1187" y="233"/>
                    <a:pt x="1187" y="233"/>
                  </a:cubicBezTo>
                  <a:cubicBezTo>
                    <a:pt x="1225" y="233"/>
                    <a:pt x="1225" y="233"/>
                    <a:pt x="1225" y="233"/>
                  </a:cubicBezTo>
                  <a:cubicBezTo>
                    <a:pt x="1131" y="0"/>
                    <a:pt x="1131" y="0"/>
                    <a:pt x="1131" y="0"/>
                  </a:cubicBezTo>
                  <a:cubicBezTo>
                    <a:pt x="1088" y="0"/>
                    <a:pt x="1088" y="0"/>
                    <a:pt x="1088" y="0"/>
                  </a:cubicBezTo>
                  <a:cubicBezTo>
                    <a:pt x="992" y="233"/>
                    <a:pt x="992" y="233"/>
                    <a:pt x="992" y="233"/>
                  </a:cubicBezTo>
                  <a:cubicBezTo>
                    <a:pt x="1030" y="233"/>
                    <a:pt x="1030" y="233"/>
                    <a:pt x="1030" y="233"/>
                  </a:cubicBezTo>
                  <a:lnTo>
                    <a:pt x="1052" y="178"/>
                  </a:lnTo>
                  <a:close/>
                  <a:moveTo>
                    <a:pt x="947" y="0"/>
                  </a:moveTo>
                  <a:cubicBezTo>
                    <a:pt x="910" y="0"/>
                    <a:pt x="910" y="0"/>
                    <a:pt x="910" y="0"/>
                  </a:cubicBezTo>
                  <a:cubicBezTo>
                    <a:pt x="910" y="233"/>
                    <a:pt x="910" y="233"/>
                    <a:pt x="910" y="233"/>
                  </a:cubicBezTo>
                  <a:cubicBezTo>
                    <a:pt x="947" y="233"/>
                    <a:pt x="947" y="233"/>
                    <a:pt x="947" y="233"/>
                  </a:cubicBezTo>
                  <a:lnTo>
                    <a:pt x="947" y="0"/>
                  </a:lnTo>
                  <a:close/>
                  <a:moveTo>
                    <a:pt x="835" y="233"/>
                  </a:moveTo>
                  <a:cubicBezTo>
                    <a:pt x="835" y="0"/>
                    <a:pt x="835" y="0"/>
                    <a:pt x="835" y="0"/>
                  </a:cubicBezTo>
                  <a:cubicBezTo>
                    <a:pt x="784" y="0"/>
                    <a:pt x="784" y="0"/>
                    <a:pt x="784" y="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633" y="0"/>
                    <a:pt x="633" y="0"/>
                    <a:pt x="633" y="0"/>
                  </a:cubicBezTo>
                  <a:cubicBezTo>
                    <a:pt x="584" y="0"/>
                    <a:pt x="584" y="0"/>
                    <a:pt x="584" y="0"/>
                  </a:cubicBezTo>
                  <a:cubicBezTo>
                    <a:pt x="584" y="233"/>
                    <a:pt x="584" y="233"/>
                    <a:pt x="584" y="233"/>
                  </a:cubicBezTo>
                  <a:cubicBezTo>
                    <a:pt x="620" y="233"/>
                    <a:pt x="620" y="233"/>
                    <a:pt x="620" y="233"/>
                  </a:cubicBezTo>
                  <a:cubicBezTo>
                    <a:pt x="620" y="59"/>
                    <a:pt x="620" y="59"/>
                    <a:pt x="620" y="59"/>
                  </a:cubicBezTo>
                  <a:cubicBezTo>
                    <a:pt x="621" y="59"/>
                    <a:pt x="621" y="59"/>
                    <a:pt x="621" y="59"/>
                  </a:cubicBezTo>
                  <a:cubicBezTo>
                    <a:pt x="693" y="233"/>
                    <a:pt x="693" y="233"/>
                    <a:pt x="693" y="233"/>
                  </a:cubicBezTo>
                  <a:cubicBezTo>
                    <a:pt x="724" y="233"/>
                    <a:pt x="724" y="233"/>
                    <a:pt x="724" y="233"/>
                  </a:cubicBezTo>
                  <a:cubicBezTo>
                    <a:pt x="797" y="58"/>
                    <a:pt x="797" y="58"/>
                    <a:pt x="797" y="58"/>
                  </a:cubicBezTo>
                  <a:cubicBezTo>
                    <a:pt x="798" y="58"/>
                    <a:pt x="798" y="58"/>
                    <a:pt x="798" y="58"/>
                  </a:cubicBezTo>
                  <a:cubicBezTo>
                    <a:pt x="798" y="233"/>
                    <a:pt x="798" y="233"/>
                    <a:pt x="798" y="233"/>
                  </a:cubicBezTo>
                  <a:lnTo>
                    <a:pt x="835" y="233"/>
                  </a:lnTo>
                  <a:close/>
                  <a:moveTo>
                    <a:pt x="370" y="0"/>
                  </a:moveTo>
                  <a:cubicBezTo>
                    <a:pt x="370" y="233"/>
                    <a:pt x="370" y="233"/>
                    <a:pt x="370" y="233"/>
                  </a:cubicBezTo>
                  <a:cubicBezTo>
                    <a:pt x="521" y="233"/>
                    <a:pt x="521" y="233"/>
                    <a:pt x="521" y="233"/>
                  </a:cubicBezTo>
                  <a:cubicBezTo>
                    <a:pt x="521" y="200"/>
                    <a:pt x="521" y="200"/>
                    <a:pt x="521" y="200"/>
                  </a:cubicBezTo>
                  <a:cubicBezTo>
                    <a:pt x="407" y="200"/>
                    <a:pt x="407" y="200"/>
                    <a:pt x="407" y="200"/>
                  </a:cubicBezTo>
                  <a:cubicBezTo>
                    <a:pt x="407" y="131"/>
                    <a:pt x="407" y="131"/>
                    <a:pt x="407" y="131"/>
                  </a:cubicBezTo>
                  <a:cubicBezTo>
                    <a:pt x="510" y="131"/>
                    <a:pt x="510" y="131"/>
                    <a:pt x="510" y="131"/>
                  </a:cubicBezTo>
                  <a:cubicBezTo>
                    <a:pt x="510" y="98"/>
                    <a:pt x="510" y="98"/>
                    <a:pt x="510" y="98"/>
                  </a:cubicBezTo>
                  <a:cubicBezTo>
                    <a:pt x="407" y="98"/>
                    <a:pt x="407" y="98"/>
                    <a:pt x="407" y="98"/>
                  </a:cubicBezTo>
                  <a:cubicBezTo>
                    <a:pt x="407" y="33"/>
                    <a:pt x="407" y="33"/>
                    <a:pt x="407" y="33"/>
                  </a:cubicBezTo>
                  <a:cubicBezTo>
                    <a:pt x="520" y="33"/>
                    <a:pt x="520" y="33"/>
                    <a:pt x="520" y="33"/>
                  </a:cubicBezTo>
                  <a:cubicBezTo>
                    <a:pt x="520" y="0"/>
                    <a:pt x="520" y="0"/>
                    <a:pt x="520" y="0"/>
                  </a:cubicBezTo>
                  <a:lnTo>
                    <a:pt x="370" y="0"/>
                  </a:lnTo>
                  <a:close/>
                  <a:moveTo>
                    <a:pt x="272" y="117"/>
                  </a:moveTo>
                  <a:cubicBezTo>
                    <a:pt x="272" y="133"/>
                    <a:pt x="268" y="148"/>
                    <a:pt x="259" y="162"/>
                  </a:cubicBezTo>
                  <a:cubicBezTo>
                    <a:pt x="254" y="169"/>
                    <a:pt x="249" y="176"/>
                    <a:pt x="242" y="181"/>
                  </a:cubicBezTo>
                  <a:cubicBezTo>
                    <a:pt x="229" y="192"/>
                    <a:pt x="209" y="199"/>
                    <a:pt x="185" y="199"/>
                  </a:cubicBezTo>
                  <a:cubicBezTo>
                    <a:pt x="148" y="199"/>
                    <a:pt x="148" y="199"/>
                    <a:pt x="148" y="199"/>
                  </a:cubicBezTo>
                  <a:cubicBezTo>
                    <a:pt x="148" y="34"/>
                    <a:pt x="148" y="34"/>
                    <a:pt x="148" y="34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209" y="34"/>
                    <a:pt x="229" y="41"/>
                    <a:pt x="242" y="52"/>
                  </a:cubicBezTo>
                  <a:cubicBezTo>
                    <a:pt x="262" y="69"/>
                    <a:pt x="273" y="95"/>
                    <a:pt x="272" y="117"/>
                  </a:cubicBezTo>
                  <a:moveTo>
                    <a:pt x="310" y="117"/>
                  </a:moveTo>
                  <a:cubicBezTo>
                    <a:pt x="310" y="95"/>
                    <a:pt x="304" y="72"/>
                    <a:pt x="290" y="50"/>
                  </a:cubicBezTo>
                  <a:cubicBezTo>
                    <a:pt x="281" y="36"/>
                    <a:pt x="267" y="23"/>
                    <a:pt x="250" y="14"/>
                  </a:cubicBezTo>
                  <a:cubicBezTo>
                    <a:pt x="233" y="5"/>
                    <a:pt x="211" y="0"/>
                    <a:pt x="186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233"/>
                    <a:pt x="112" y="233"/>
                    <a:pt x="112" y="233"/>
                  </a:cubicBezTo>
                  <a:cubicBezTo>
                    <a:pt x="186" y="233"/>
                    <a:pt x="186" y="233"/>
                    <a:pt x="186" y="233"/>
                  </a:cubicBezTo>
                  <a:cubicBezTo>
                    <a:pt x="220" y="233"/>
                    <a:pt x="249" y="223"/>
                    <a:pt x="267" y="207"/>
                  </a:cubicBezTo>
                  <a:cubicBezTo>
                    <a:pt x="296" y="184"/>
                    <a:pt x="311" y="149"/>
                    <a:pt x="310" y="117"/>
                  </a:cubicBezTo>
                  <a:moveTo>
                    <a:pt x="3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36" y="233"/>
                    <a:pt x="36" y="233"/>
                    <a:pt x="36" y="233"/>
                  </a:cubicBez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06282261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6416" y="228600"/>
            <a:ext cx="8083296" cy="42976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Summary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E07A8-847B-42EC-B33D-AAC8E13F017B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31">
            <a:extLst>
              <a:ext uri="{FF2B5EF4-FFF2-40B4-BE49-F238E27FC236}">
                <a16:creationId xmlns:a16="http://schemas.microsoft.com/office/drawing/2014/main" id="{F90283AF-60CF-4916-8994-76EE077CCF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654" y="1052674"/>
            <a:ext cx="2473325" cy="1102313"/>
          </a:xfrm>
          <a:prstGeom prst="rect">
            <a:avLst/>
          </a:prstGeom>
        </p:spPr>
        <p:txBody>
          <a:bodyPr vert="horz" lIns="36000" tIns="0" rIns="36000" bIns="0"/>
          <a:lstStyle>
            <a:lvl1pPr marL="0" indent="0">
              <a:buNone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Title</a:t>
            </a:r>
          </a:p>
          <a:p>
            <a:pPr marL="92073" lvl="1" indent="-92073" algn="l" defTabSz="685800" rtl="0" eaLnBrk="1" latinLnBrk="0" hangingPunct="1">
              <a:lnSpc>
                <a:spcPct val="90000"/>
              </a:lnSpc>
              <a:spcBef>
                <a:spcPts val="1200"/>
              </a:spcBef>
              <a:buSzPct val="110000"/>
              <a:buFontTx/>
              <a:buBlip>
                <a:blip r:embed="rId2"/>
              </a:buBlip>
            </a:pPr>
            <a:r>
              <a:rPr lang="en-US" noProof="0" dirty="0"/>
              <a:t>Subtitle</a:t>
            </a:r>
          </a:p>
        </p:txBody>
      </p:sp>
      <p:sp>
        <p:nvSpPr>
          <p:cNvPr id="7" name="Text Placeholder 31">
            <a:extLst>
              <a:ext uri="{FF2B5EF4-FFF2-40B4-BE49-F238E27FC236}">
                <a16:creationId xmlns:a16="http://schemas.microsoft.com/office/drawing/2014/main" id="{ED32E2FD-A937-4619-8501-FC4F3A8E0B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9574" y="1052674"/>
            <a:ext cx="637938" cy="1102313"/>
          </a:xfrm>
          <a:prstGeom prst="rect">
            <a:avLst/>
          </a:prstGeom>
        </p:spPr>
        <p:txBody>
          <a:bodyPr vert="horz" lIns="36000" tIns="0" rIns="36000" bIns="0"/>
          <a:lstStyle>
            <a:lvl1pPr marL="176209" indent="-215995">
              <a:spcBef>
                <a:spcPts val="24"/>
              </a:spcBef>
              <a:buSzPct val="100000"/>
              <a:buFont typeface="Arial"/>
              <a:buChar char="→"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sz="1000" baseline="0">
                <a:solidFill>
                  <a:schemeClr val="bg1">
                    <a:lumMod val="50000"/>
                  </a:schemeClr>
                </a:solidFill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01</a:t>
            </a:r>
          </a:p>
        </p:txBody>
      </p:sp>
      <p:sp>
        <p:nvSpPr>
          <p:cNvPr id="8" name="Text Placeholder 31">
            <a:extLst>
              <a:ext uri="{FF2B5EF4-FFF2-40B4-BE49-F238E27FC236}">
                <a16:creationId xmlns:a16="http://schemas.microsoft.com/office/drawing/2014/main" id="{91B758A7-603C-4604-8368-9B8210246DB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9574" y="2332120"/>
            <a:ext cx="637938" cy="1109795"/>
          </a:xfrm>
          <a:prstGeom prst="rect">
            <a:avLst/>
          </a:prstGeom>
        </p:spPr>
        <p:txBody>
          <a:bodyPr vert="horz" lIns="36000" tIns="0" rIns="36000" bIns="0"/>
          <a:lstStyle>
            <a:lvl1pPr marL="176209" indent="-215995">
              <a:spcBef>
                <a:spcPts val="24"/>
              </a:spcBef>
              <a:buSzPct val="100000"/>
              <a:buFont typeface="Arial"/>
              <a:buChar char="→"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sz="1000" baseline="0">
                <a:solidFill>
                  <a:schemeClr val="bg1">
                    <a:lumMod val="50000"/>
                  </a:schemeClr>
                </a:solidFill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02</a:t>
            </a:r>
          </a:p>
        </p:txBody>
      </p:sp>
      <p:sp>
        <p:nvSpPr>
          <p:cNvPr id="9" name="Text Placeholder 31">
            <a:extLst>
              <a:ext uri="{FF2B5EF4-FFF2-40B4-BE49-F238E27FC236}">
                <a16:creationId xmlns:a16="http://schemas.microsoft.com/office/drawing/2014/main" id="{C1532060-D47A-4434-86D5-6674D35B7C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9574" y="3622896"/>
            <a:ext cx="637938" cy="1102313"/>
          </a:xfrm>
          <a:prstGeom prst="rect">
            <a:avLst/>
          </a:prstGeom>
        </p:spPr>
        <p:txBody>
          <a:bodyPr vert="horz" lIns="36000" tIns="0" rIns="36000" bIns="0"/>
          <a:lstStyle>
            <a:lvl1pPr marL="176209" indent="-215995">
              <a:spcBef>
                <a:spcPts val="24"/>
              </a:spcBef>
              <a:buSzPct val="100000"/>
              <a:buFont typeface="Arial"/>
              <a:buChar char="→"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sz="1000" baseline="0">
                <a:solidFill>
                  <a:schemeClr val="bg1">
                    <a:lumMod val="50000"/>
                  </a:schemeClr>
                </a:solidFill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03</a:t>
            </a:r>
          </a:p>
        </p:txBody>
      </p:sp>
      <p:sp>
        <p:nvSpPr>
          <p:cNvPr id="10" name="Text Placeholder 31">
            <a:extLst>
              <a:ext uri="{FF2B5EF4-FFF2-40B4-BE49-F238E27FC236}">
                <a16:creationId xmlns:a16="http://schemas.microsoft.com/office/drawing/2014/main" id="{006D5688-26FB-4A79-BA4D-FD2E8AD16D5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23244" y="1052674"/>
            <a:ext cx="637938" cy="1102313"/>
          </a:xfrm>
          <a:prstGeom prst="rect">
            <a:avLst/>
          </a:prstGeom>
        </p:spPr>
        <p:txBody>
          <a:bodyPr vert="horz" lIns="36000" tIns="0" rIns="36000" bIns="0"/>
          <a:lstStyle>
            <a:lvl1pPr marL="176209" indent="-215995">
              <a:spcBef>
                <a:spcPts val="24"/>
              </a:spcBef>
              <a:buSzPct val="100000"/>
              <a:buFont typeface="Arial"/>
              <a:buChar char="→"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sz="1000" baseline="0">
                <a:solidFill>
                  <a:schemeClr val="bg1">
                    <a:lumMod val="50000"/>
                  </a:schemeClr>
                </a:solidFill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04</a:t>
            </a:r>
          </a:p>
        </p:txBody>
      </p:sp>
      <p:sp>
        <p:nvSpPr>
          <p:cNvPr id="11" name="Text Placeholder 31">
            <a:extLst>
              <a:ext uri="{FF2B5EF4-FFF2-40B4-BE49-F238E27FC236}">
                <a16:creationId xmlns:a16="http://schemas.microsoft.com/office/drawing/2014/main" id="{33AA92B9-4E48-463A-887F-05C60139DA5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23244" y="2332120"/>
            <a:ext cx="637938" cy="1109795"/>
          </a:xfrm>
          <a:prstGeom prst="rect">
            <a:avLst/>
          </a:prstGeom>
        </p:spPr>
        <p:txBody>
          <a:bodyPr vert="horz" lIns="36000" tIns="0" rIns="36000" bIns="0"/>
          <a:lstStyle>
            <a:lvl1pPr marL="176209" indent="-215995">
              <a:spcBef>
                <a:spcPts val="24"/>
              </a:spcBef>
              <a:buSzPct val="100000"/>
              <a:buFont typeface="Arial"/>
              <a:buChar char="→"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sz="1000" baseline="0">
                <a:solidFill>
                  <a:schemeClr val="bg1">
                    <a:lumMod val="50000"/>
                  </a:schemeClr>
                </a:solidFill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05</a:t>
            </a:r>
          </a:p>
        </p:txBody>
      </p:sp>
      <p:sp>
        <p:nvSpPr>
          <p:cNvPr id="12" name="Text Placeholder 31">
            <a:extLst>
              <a:ext uri="{FF2B5EF4-FFF2-40B4-BE49-F238E27FC236}">
                <a16:creationId xmlns:a16="http://schemas.microsoft.com/office/drawing/2014/main" id="{67BD75DB-75EE-4AAB-ABC7-EC7339AC946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523244" y="3622896"/>
            <a:ext cx="637938" cy="1102313"/>
          </a:xfrm>
          <a:prstGeom prst="rect">
            <a:avLst/>
          </a:prstGeom>
        </p:spPr>
        <p:txBody>
          <a:bodyPr vert="horz" lIns="36000" tIns="0" rIns="36000" bIns="0"/>
          <a:lstStyle>
            <a:lvl1pPr marL="176209" indent="-215995">
              <a:spcBef>
                <a:spcPts val="24"/>
              </a:spcBef>
              <a:buSzPct val="100000"/>
              <a:buFont typeface="Arial"/>
              <a:buChar char="→"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sz="1000" baseline="0">
                <a:solidFill>
                  <a:schemeClr val="bg1">
                    <a:lumMod val="50000"/>
                  </a:schemeClr>
                </a:solidFill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06</a:t>
            </a:r>
          </a:p>
        </p:txBody>
      </p:sp>
      <p:sp>
        <p:nvSpPr>
          <p:cNvPr id="13" name="Text Placeholder 31">
            <a:extLst>
              <a:ext uri="{FF2B5EF4-FFF2-40B4-BE49-F238E27FC236}">
                <a16:creationId xmlns:a16="http://schemas.microsoft.com/office/drawing/2014/main" id="{CB20D76E-7763-4831-9478-B935D43F31D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485654" y="2332120"/>
            <a:ext cx="2473325" cy="1102313"/>
          </a:xfrm>
          <a:prstGeom prst="rect">
            <a:avLst/>
          </a:prstGeom>
        </p:spPr>
        <p:txBody>
          <a:bodyPr vert="horz" lIns="36000" tIns="0" rIns="36000" bIns="0"/>
          <a:lstStyle>
            <a:lvl1pPr marL="0" indent="0">
              <a:buNone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Title</a:t>
            </a:r>
          </a:p>
          <a:p>
            <a:pPr marL="92073" lvl="1" indent="-92073" algn="l" defTabSz="685800" rtl="0" eaLnBrk="1" latinLnBrk="0" hangingPunct="1">
              <a:lnSpc>
                <a:spcPct val="90000"/>
              </a:lnSpc>
              <a:spcBef>
                <a:spcPts val="1200"/>
              </a:spcBef>
              <a:buSzPct val="110000"/>
              <a:buFontTx/>
              <a:buBlip>
                <a:blip r:embed="rId2"/>
              </a:buBlip>
            </a:pPr>
            <a:r>
              <a:rPr lang="en-US" noProof="0" dirty="0"/>
              <a:t>Subtitle</a:t>
            </a:r>
          </a:p>
        </p:txBody>
      </p:sp>
      <p:sp>
        <p:nvSpPr>
          <p:cNvPr id="14" name="Text Placeholder 31">
            <a:extLst>
              <a:ext uri="{FF2B5EF4-FFF2-40B4-BE49-F238E27FC236}">
                <a16:creationId xmlns:a16="http://schemas.microsoft.com/office/drawing/2014/main" id="{ABB57E93-AFDD-4317-8CB0-A191F143E1E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485654" y="3622896"/>
            <a:ext cx="2473325" cy="1102313"/>
          </a:xfrm>
          <a:prstGeom prst="rect">
            <a:avLst/>
          </a:prstGeom>
        </p:spPr>
        <p:txBody>
          <a:bodyPr vert="horz" lIns="36000" tIns="0" rIns="36000" bIns="0"/>
          <a:lstStyle>
            <a:lvl1pPr marL="0" indent="0">
              <a:buNone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spcBef>
                <a:spcPts val="1200"/>
              </a:spcBef>
              <a:buSzPct val="110000"/>
              <a:buFontTx/>
              <a:buBlip>
                <a:blip r:embed="rId2"/>
              </a:buBlip>
              <a:defRPr sz="1000" baseline="0">
                <a:solidFill>
                  <a:schemeClr val="tx1"/>
                </a:solidFill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Title</a:t>
            </a:r>
          </a:p>
          <a:p>
            <a:pPr lvl="1"/>
            <a:r>
              <a:rPr lang="en-US" noProof="0" dirty="0"/>
              <a:t>Subtitle</a:t>
            </a:r>
          </a:p>
        </p:txBody>
      </p:sp>
      <p:sp>
        <p:nvSpPr>
          <p:cNvPr id="15" name="Text Placeholder 31">
            <a:extLst>
              <a:ext uri="{FF2B5EF4-FFF2-40B4-BE49-F238E27FC236}">
                <a16:creationId xmlns:a16="http://schemas.microsoft.com/office/drawing/2014/main" id="{48FD65C2-F09A-4583-A826-903C419FE3C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169823" y="1052674"/>
            <a:ext cx="2473325" cy="1102313"/>
          </a:xfrm>
          <a:prstGeom prst="rect">
            <a:avLst/>
          </a:prstGeom>
        </p:spPr>
        <p:txBody>
          <a:bodyPr vert="horz" lIns="36000" tIns="0" rIns="36000" bIns="0"/>
          <a:lstStyle>
            <a:lvl1pPr marL="0" indent="0">
              <a:buNone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Title</a:t>
            </a:r>
          </a:p>
          <a:p>
            <a:pPr marL="92073" lvl="1" indent="-92073" algn="l" defTabSz="685800" rtl="0" eaLnBrk="1" latinLnBrk="0" hangingPunct="1">
              <a:lnSpc>
                <a:spcPct val="90000"/>
              </a:lnSpc>
              <a:spcBef>
                <a:spcPts val="1200"/>
              </a:spcBef>
              <a:buSzPct val="110000"/>
              <a:buFontTx/>
              <a:buBlip>
                <a:blip r:embed="rId2"/>
              </a:buBlip>
            </a:pPr>
            <a:r>
              <a:rPr lang="en-US" noProof="0" dirty="0"/>
              <a:t>Subtitle</a:t>
            </a:r>
          </a:p>
        </p:txBody>
      </p:sp>
      <p:sp>
        <p:nvSpPr>
          <p:cNvPr id="16" name="Text Placeholder 31">
            <a:extLst>
              <a:ext uri="{FF2B5EF4-FFF2-40B4-BE49-F238E27FC236}">
                <a16:creationId xmlns:a16="http://schemas.microsoft.com/office/drawing/2014/main" id="{71C861AF-CA17-4FE8-AAD6-4E62E95ABAB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169823" y="2332120"/>
            <a:ext cx="2473325" cy="1102313"/>
          </a:xfrm>
          <a:prstGeom prst="rect">
            <a:avLst/>
          </a:prstGeom>
        </p:spPr>
        <p:txBody>
          <a:bodyPr vert="horz" lIns="36000" tIns="0" rIns="36000" bIns="0"/>
          <a:lstStyle>
            <a:lvl1pPr marL="0" indent="0">
              <a:buNone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Title</a:t>
            </a:r>
          </a:p>
          <a:p>
            <a:pPr marL="92073" lvl="1" indent="-92073" algn="l" defTabSz="685800" rtl="0" eaLnBrk="1" latinLnBrk="0" hangingPunct="1">
              <a:lnSpc>
                <a:spcPct val="90000"/>
              </a:lnSpc>
              <a:spcBef>
                <a:spcPts val="1200"/>
              </a:spcBef>
              <a:buSzPct val="110000"/>
              <a:buFontTx/>
              <a:buBlip>
                <a:blip r:embed="rId2"/>
              </a:buBlip>
            </a:pPr>
            <a:r>
              <a:rPr lang="en-US" noProof="0" dirty="0"/>
              <a:t>Subtitle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F42D4FA2-8113-4DAC-9BC5-1972EB619FA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169823" y="3622896"/>
            <a:ext cx="2473325" cy="1102313"/>
          </a:xfrm>
          <a:prstGeom prst="rect">
            <a:avLst/>
          </a:prstGeom>
        </p:spPr>
        <p:txBody>
          <a:bodyPr vert="horz" lIns="36000" tIns="0" rIns="36000" bIns="0"/>
          <a:lstStyle>
            <a:lvl1pPr marL="0" indent="0">
              <a:buNone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Title</a:t>
            </a:r>
          </a:p>
          <a:p>
            <a:pPr marL="92073" lvl="1" indent="-92073" algn="l" defTabSz="685800" rtl="0" eaLnBrk="1" latinLnBrk="0" hangingPunct="1">
              <a:lnSpc>
                <a:spcPct val="90000"/>
              </a:lnSpc>
              <a:spcBef>
                <a:spcPts val="1200"/>
              </a:spcBef>
              <a:buSzPct val="110000"/>
              <a:buFontTx/>
              <a:buBlip>
                <a:blip r:embed="rId2"/>
              </a:buBlip>
            </a:pPr>
            <a:r>
              <a:rPr lang="en-US" noProof="0" dirty="0"/>
              <a:t>Subtitle</a:t>
            </a: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11597612-895B-42E1-8708-C86E949074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11685" y="1342796"/>
            <a:ext cx="1356057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18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25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3682173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aphique 22">
            <a:extLst>
              <a:ext uri="{FF2B5EF4-FFF2-40B4-BE49-F238E27FC236}">
                <a16:creationId xmlns:a16="http://schemas.microsoft.com/office/drawing/2014/main" id="{A75818AB-BD92-496E-845D-8CE1E6F29617}"/>
              </a:ext>
            </a:extLst>
          </p:cNvPr>
          <p:cNvGrpSpPr/>
          <p:nvPr/>
        </p:nvGrpSpPr>
        <p:grpSpPr>
          <a:xfrm>
            <a:off x="4572000" y="425633"/>
            <a:ext cx="4365105" cy="4438417"/>
            <a:chOff x="4572000" y="425633"/>
            <a:chExt cx="4365105" cy="4438417"/>
          </a:xfrm>
        </p:grpSpPr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E9B7134C-2CDE-48AB-A190-09B4EF110A30}"/>
                </a:ext>
              </a:extLst>
            </p:cNvPr>
            <p:cNvSpPr/>
            <p:nvPr/>
          </p:nvSpPr>
          <p:spPr>
            <a:xfrm>
              <a:off x="5740059" y="690472"/>
              <a:ext cx="2034402" cy="4136006"/>
            </a:xfrm>
            <a:custGeom>
              <a:avLst/>
              <a:gdLst>
                <a:gd name="connsiteX0" fmla="*/ 1876518 w 2034401"/>
                <a:gd name="connsiteY0" fmla="*/ 3997630 h 4136005"/>
                <a:gd name="connsiteX1" fmla="*/ 1905232 w 2034401"/>
                <a:gd name="connsiteY1" fmla="*/ 3968000 h 4136005"/>
                <a:gd name="connsiteX2" fmla="*/ 2033833 w 2034401"/>
                <a:gd name="connsiteY2" fmla="*/ 3556232 h 4136005"/>
                <a:gd name="connsiteX3" fmla="*/ 1914090 w 2034401"/>
                <a:gd name="connsiteY3" fmla="*/ 2379578 h 4136005"/>
                <a:gd name="connsiteX4" fmla="*/ 1945859 w 2034401"/>
                <a:gd name="connsiteY4" fmla="*/ 2331009 h 4136005"/>
                <a:gd name="connsiteX5" fmla="*/ 1984042 w 2034401"/>
                <a:gd name="connsiteY5" fmla="*/ 1902746 h 4136005"/>
                <a:gd name="connsiteX6" fmla="*/ 1738753 w 2034401"/>
                <a:gd name="connsiteY6" fmla="*/ 1108535 h 4136005"/>
                <a:gd name="connsiteX7" fmla="*/ 1690489 w 2034401"/>
                <a:gd name="connsiteY7" fmla="*/ 988182 h 4136005"/>
                <a:gd name="connsiteX8" fmla="*/ 1782129 w 2034401"/>
                <a:gd name="connsiteY8" fmla="*/ 654613 h 4136005"/>
                <a:gd name="connsiteX9" fmla="*/ 1127516 w 2034401"/>
                <a:gd name="connsiteY9" fmla="*/ 0 h 4136005"/>
                <a:gd name="connsiteX10" fmla="*/ 472903 w 2034401"/>
                <a:gd name="connsiteY10" fmla="*/ 654613 h 4136005"/>
                <a:gd name="connsiteX11" fmla="*/ 548659 w 2034401"/>
                <a:gd name="connsiteY11" fmla="*/ 960079 h 4136005"/>
                <a:gd name="connsiteX12" fmla="*/ 469543 w 2034401"/>
                <a:gd name="connsiteY12" fmla="*/ 1180625 h 4136005"/>
                <a:gd name="connsiteX13" fmla="*/ 286569 w 2034401"/>
                <a:gd name="connsiteY13" fmla="*/ 2009659 h 4136005"/>
                <a:gd name="connsiteX14" fmla="*/ 381263 w 2034401"/>
                <a:gd name="connsiteY14" fmla="*/ 2417761 h 4136005"/>
                <a:gd name="connsiteX15" fmla="*/ 410283 w 2034401"/>
                <a:gd name="connsiteY15" fmla="*/ 2451057 h 4136005"/>
                <a:gd name="connsiteX16" fmla="*/ 66939 w 2034401"/>
                <a:gd name="connsiteY16" fmla="*/ 3043355 h 4136005"/>
                <a:gd name="connsiteX17" fmla="*/ 264881 w 2034401"/>
                <a:gd name="connsiteY17" fmla="*/ 3762727 h 4136005"/>
                <a:gd name="connsiteX18" fmla="*/ 527581 w 2034401"/>
                <a:gd name="connsiteY18" fmla="*/ 3832984 h 4136005"/>
                <a:gd name="connsiteX19" fmla="*/ 958594 w 2034401"/>
                <a:gd name="connsiteY19" fmla="*/ 3617631 h 4136005"/>
                <a:gd name="connsiteX20" fmla="*/ 977227 w 2034401"/>
                <a:gd name="connsiteY20" fmla="*/ 3716296 h 4136005"/>
                <a:gd name="connsiteX21" fmla="*/ 1390828 w 2034401"/>
                <a:gd name="connsiteY21" fmla="*/ 4136617 h 4136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34401" h="4136005">
                  <a:moveTo>
                    <a:pt x="1876518" y="3997630"/>
                  </a:moveTo>
                  <a:cubicBezTo>
                    <a:pt x="1886293" y="3988161"/>
                    <a:pt x="1896373" y="3978386"/>
                    <a:pt x="1905232" y="3968000"/>
                  </a:cubicBezTo>
                  <a:cubicBezTo>
                    <a:pt x="2004508" y="3854977"/>
                    <a:pt x="2051244" y="3705299"/>
                    <a:pt x="2033833" y="3556232"/>
                  </a:cubicBezTo>
                  <a:lnTo>
                    <a:pt x="1914090" y="2379578"/>
                  </a:lnTo>
                  <a:cubicBezTo>
                    <a:pt x="1925698" y="2364305"/>
                    <a:pt x="1936084" y="2347810"/>
                    <a:pt x="1945859" y="2331009"/>
                  </a:cubicBezTo>
                  <a:cubicBezTo>
                    <a:pt x="2046051" y="2155366"/>
                    <a:pt x="2005730" y="1972698"/>
                    <a:pt x="1984042" y="1902746"/>
                  </a:cubicBezTo>
                  <a:cubicBezTo>
                    <a:pt x="1890569" y="1601251"/>
                    <a:pt x="1748528" y="1140915"/>
                    <a:pt x="1738753" y="1108535"/>
                  </a:cubicBezTo>
                  <a:cubicBezTo>
                    <a:pt x="1726229" y="1066381"/>
                    <a:pt x="1710039" y="1026059"/>
                    <a:pt x="1690489" y="988182"/>
                  </a:cubicBezTo>
                  <a:cubicBezTo>
                    <a:pt x="1748528" y="890433"/>
                    <a:pt x="1782129" y="776188"/>
                    <a:pt x="1782129" y="654613"/>
                  </a:cubicBezTo>
                  <a:cubicBezTo>
                    <a:pt x="1782129" y="293858"/>
                    <a:pt x="1488577" y="0"/>
                    <a:pt x="1127516" y="0"/>
                  </a:cubicBezTo>
                  <a:cubicBezTo>
                    <a:pt x="766456" y="0"/>
                    <a:pt x="472903" y="293553"/>
                    <a:pt x="472903" y="654613"/>
                  </a:cubicBezTo>
                  <a:cubicBezTo>
                    <a:pt x="472903" y="764886"/>
                    <a:pt x="500395" y="868745"/>
                    <a:pt x="548659" y="960079"/>
                  </a:cubicBezTo>
                  <a:cubicBezTo>
                    <a:pt x="509864" y="1026976"/>
                    <a:pt x="482372" y="1101204"/>
                    <a:pt x="469543" y="1180625"/>
                  </a:cubicBezTo>
                  <a:lnTo>
                    <a:pt x="286569" y="2009659"/>
                  </a:lnTo>
                  <a:cubicBezTo>
                    <a:pt x="255106" y="2153534"/>
                    <a:pt x="289624" y="2302295"/>
                    <a:pt x="381263" y="2417761"/>
                  </a:cubicBezTo>
                  <a:cubicBezTo>
                    <a:pt x="390427" y="2429369"/>
                    <a:pt x="400202" y="2440366"/>
                    <a:pt x="410283" y="2451057"/>
                  </a:cubicBezTo>
                  <a:lnTo>
                    <a:pt x="66939" y="3043355"/>
                  </a:lnTo>
                  <a:cubicBezTo>
                    <a:pt x="-73881" y="3295364"/>
                    <a:pt x="14704" y="3618242"/>
                    <a:pt x="264881" y="3762727"/>
                  </a:cubicBezTo>
                  <a:cubicBezTo>
                    <a:pt x="344302" y="3808852"/>
                    <a:pt x="435331" y="3832984"/>
                    <a:pt x="527581" y="3832984"/>
                  </a:cubicBezTo>
                  <a:cubicBezTo>
                    <a:pt x="695587" y="3832984"/>
                    <a:pt x="856568" y="3752341"/>
                    <a:pt x="958594" y="3617631"/>
                  </a:cubicBezTo>
                  <a:lnTo>
                    <a:pt x="977227" y="3716296"/>
                  </a:lnTo>
                  <a:cubicBezTo>
                    <a:pt x="1017854" y="3930122"/>
                    <a:pt x="1184333" y="4093546"/>
                    <a:pt x="1390828" y="4136617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5EE10C6E-6111-4989-A376-EDCBFF43DBF5}"/>
                </a:ext>
              </a:extLst>
            </p:cNvPr>
            <p:cNvSpPr/>
            <p:nvPr/>
          </p:nvSpPr>
          <p:spPr>
            <a:xfrm>
              <a:off x="5936906" y="887192"/>
              <a:ext cx="1643406" cy="3754174"/>
            </a:xfrm>
            <a:custGeom>
              <a:avLst/>
              <a:gdLst>
                <a:gd name="connsiteX0" fmla="*/ 1641487 w 1643405"/>
                <a:gd name="connsiteY0" fmla="*/ 3380895 h 3754173"/>
                <a:gd name="connsiteX1" fmla="*/ 1512275 w 1643405"/>
                <a:gd name="connsiteY1" fmla="*/ 2113517 h 3754173"/>
                <a:gd name="connsiteX2" fmla="*/ 1577950 w 1643405"/>
                <a:gd name="connsiteY2" fmla="*/ 2036540 h 3754173"/>
                <a:gd name="connsiteX3" fmla="*/ 1599027 w 1643405"/>
                <a:gd name="connsiteY3" fmla="*/ 1764065 h 3754173"/>
                <a:gd name="connsiteX4" fmla="*/ 1353128 w 1643405"/>
                <a:gd name="connsiteY4" fmla="*/ 967410 h 3754173"/>
                <a:gd name="connsiteX5" fmla="*/ 1251102 w 1643405"/>
                <a:gd name="connsiteY5" fmla="*/ 784130 h 3754173"/>
                <a:gd name="connsiteX6" fmla="*/ 1388256 w 1643405"/>
                <a:gd name="connsiteY6" fmla="*/ 457588 h 3754173"/>
                <a:gd name="connsiteX7" fmla="*/ 930668 w 1643405"/>
                <a:gd name="connsiteY7" fmla="*/ 0 h 3754173"/>
                <a:gd name="connsiteX8" fmla="*/ 473081 w 1643405"/>
                <a:gd name="connsiteY8" fmla="*/ 457588 h 3754173"/>
                <a:gd name="connsiteX9" fmla="*/ 594656 w 1643405"/>
                <a:gd name="connsiteY9" fmla="*/ 767941 h 3754173"/>
                <a:gd name="connsiteX10" fmla="*/ 466361 w 1643405"/>
                <a:gd name="connsiteY10" fmla="*/ 1020256 h 3754173"/>
                <a:gd name="connsiteX11" fmla="*/ 282470 w 1643405"/>
                <a:gd name="connsiteY11" fmla="*/ 1854788 h 3754173"/>
                <a:gd name="connsiteX12" fmla="*/ 338981 w 1643405"/>
                <a:gd name="connsiteY12" fmla="*/ 2097939 h 3754173"/>
                <a:gd name="connsiteX13" fmla="*/ 459946 w 1643405"/>
                <a:gd name="connsiteY13" fmla="*/ 2187440 h 3754173"/>
                <a:gd name="connsiteX14" fmla="*/ 413515 w 1643405"/>
                <a:gd name="connsiteY14" fmla="*/ 2302295 h 3754173"/>
                <a:gd name="connsiteX15" fmla="*/ 42069 w 1643405"/>
                <a:gd name="connsiteY15" fmla="*/ 2942246 h 3754173"/>
                <a:gd name="connsiteX16" fmla="*/ 166699 w 1643405"/>
                <a:gd name="connsiteY16" fmla="*/ 3394946 h 3754173"/>
                <a:gd name="connsiteX17" fmla="*/ 330734 w 1643405"/>
                <a:gd name="connsiteY17" fmla="*/ 3438933 h 3754173"/>
                <a:gd name="connsiteX18" fmla="*/ 605653 w 1643405"/>
                <a:gd name="connsiteY18" fmla="*/ 3300557 h 3754173"/>
                <a:gd name="connsiteX19" fmla="*/ 872019 w 1643405"/>
                <a:gd name="connsiteY19" fmla="*/ 2945606 h 3754173"/>
                <a:gd name="connsiteX20" fmla="*/ 974045 w 1643405"/>
                <a:gd name="connsiteY20" fmla="*/ 3482920 h 3754173"/>
                <a:gd name="connsiteX21" fmla="*/ 1302420 w 1643405"/>
                <a:gd name="connsiteY21" fmla="*/ 3754785 h 3754173"/>
                <a:gd name="connsiteX22" fmla="*/ 1309446 w 1643405"/>
                <a:gd name="connsiteY22" fmla="*/ 3754785 h 3754173"/>
                <a:gd name="connsiteX23" fmla="*/ 1560539 w 1643405"/>
                <a:gd name="connsiteY23" fmla="*/ 3641151 h 3754173"/>
                <a:gd name="connsiteX24" fmla="*/ 1641487 w 1643405"/>
                <a:gd name="connsiteY24" fmla="*/ 3380895 h 3754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643405" h="3754173">
                  <a:moveTo>
                    <a:pt x="1641487" y="3380895"/>
                  </a:moveTo>
                  <a:lnTo>
                    <a:pt x="1512275" y="2113517"/>
                  </a:lnTo>
                  <a:cubicBezTo>
                    <a:pt x="1538545" y="2092440"/>
                    <a:pt x="1560844" y="2066781"/>
                    <a:pt x="1577950" y="2036540"/>
                  </a:cubicBezTo>
                  <a:cubicBezTo>
                    <a:pt x="1641487" y="1925045"/>
                    <a:pt x="1610024" y="1799499"/>
                    <a:pt x="1599027" y="1764065"/>
                  </a:cubicBezTo>
                  <a:cubicBezTo>
                    <a:pt x="1504639" y="1458904"/>
                    <a:pt x="1361070" y="995207"/>
                    <a:pt x="1353128" y="967410"/>
                  </a:cubicBezTo>
                  <a:cubicBezTo>
                    <a:pt x="1332661" y="897764"/>
                    <a:pt x="1297227" y="835449"/>
                    <a:pt x="1251102" y="784130"/>
                  </a:cubicBezTo>
                  <a:cubicBezTo>
                    <a:pt x="1335716" y="701044"/>
                    <a:pt x="1388256" y="585272"/>
                    <a:pt x="1388256" y="457588"/>
                  </a:cubicBezTo>
                  <a:cubicBezTo>
                    <a:pt x="1388256" y="205273"/>
                    <a:pt x="1182983" y="0"/>
                    <a:pt x="930668" y="0"/>
                  </a:cubicBezTo>
                  <a:cubicBezTo>
                    <a:pt x="678354" y="0"/>
                    <a:pt x="473081" y="205273"/>
                    <a:pt x="473081" y="457588"/>
                  </a:cubicBezTo>
                  <a:cubicBezTo>
                    <a:pt x="473081" y="577330"/>
                    <a:pt x="519206" y="686381"/>
                    <a:pt x="594656" y="767941"/>
                  </a:cubicBezTo>
                  <a:cubicBezTo>
                    <a:pt x="527759" y="834532"/>
                    <a:pt x="481328" y="921896"/>
                    <a:pt x="466361" y="1020256"/>
                  </a:cubicBezTo>
                  <a:lnTo>
                    <a:pt x="282470" y="1854788"/>
                  </a:lnTo>
                  <a:cubicBezTo>
                    <a:pt x="263837" y="1940624"/>
                    <a:pt x="284303" y="2029209"/>
                    <a:pt x="338981" y="2097939"/>
                  </a:cubicBezTo>
                  <a:cubicBezTo>
                    <a:pt x="371361" y="2138566"/>
                    <a:pt x="413209" y="2169112"/>
                    <a:pt x="459946" y="2187440"/>
                  </a:cubicBezTo>
                  <a:cubicBezTo>
                    <a:pt x="454753" y="2218903"/>
                    <a:pt x="442840" y="2250061"/>
                    <a:pt x="413515" y="2302295"/>
                  </a:cubicBezTo>
                  <a:lnTo>
                    <a:pt x="42069" y="2942246"/>
                  </a:lnTo>
                  <a:cubicBezTo>
                    <a:pt x="-46516" y="3100783"/>
                    <a:pt x="9384" y="3303917"/>
                    <a:pt x="166699" y="3394946"/>
                  </a:cubicBezTo>
                  <a:cubicBezTo>
                    <a:pt x="216184" y="3423660"/>
                    <a:pt x="273001" y="3438933"/>
                    <a:pt x="330734" y="3438933"/>
                  </a:cubicBezTo>
                  <a:cubicBezTo>
                    <a:pt x="437952" y="3438933"/>
                    <a:pt x="540589" y="3387004"/>
                    <a:pt x="605653" y="3300557"/>
                  </a:cubicBezTo>
                  <a:lnTo>
                    <a:pt x="872019" y="2945606"/>
                  </a:lnTo>
                  <a:lnTo>
                    <a:pt x="974045" y="3482920"/>
                  </a:lnTo>
                  <a:cubicBezTo>
                    <a:pt x="1003980" y="3640541"/>
                    <a:pt x="1142051" y="3754785"/>
                    <a:pt x="1302420" y="3754785"/>
                  </a:cubicBezTo>
                  <a:lnTo>
                    <a:pt x="1309446" y="3754785"/>
                  </a:lnTo>
                  <a:cubicBezTo>
                    <a:pt x="1405668" y="3754785"/>
                    <a:pt x="1497002" y="3713241"/>
                    <a:pt x="1560539" y="3641151"/>
                  </a:cubicBezTo>
                  <a:cubicBezTo>
                    <a:pt x="1623159" y="3569978"/>
                    <a:pt x="1652790" y="3475284"/>
                    <a:pt x="1641487" y="3380895"/>
                  </a:cubicBezTo>
                  <a:close/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00358E1E-478A-4ADC-A9EB-2F2A90C028D9}"/>
                </a:ext>
              </a:extLst>
            </p:cNvPr>
            <p:cNvSpPr/>
            <p:nvPr/>
          </p:nvSpPr>
          <p:spPr>
            <a:xfrm>
              <a:off x="7958087" y="744845"/>
              <a:ext cx="400160" cy="3433435"/>
            </a:xfrm>
            <a:custGeom>
              <a:avLst/>
              <a:gdLst>
                <a:gd name="connsiteX0" fmla="*/ 402909 w 400160"/>
                <a:gd name="connsiteY0" fmla="*/ 3435268 h 3433434"/>
                <a:gd name="connsiteX1" fmla="*/ 301800 w 400160"/>
                <a:gd name="connsiteY1" fmla="*/ 2444337 h 3433434"/>
                <a:gd name="connsiteX2" fmla="*/ 330208 w 400160"/>
                <a:gd name="connsiteY2" fmla="*/ 1673647 h 3433434"/>
                <a:gd name="connsiteX3" fmla="*/ 105386 w 400160"/>
                <a:gd name="connsiteY3" fmla="*/ 946333 h 3433434"/>
                <a:gd name="connsiteX4" fmla="*/ 154566 w 400160"/>
                <a:gd name="connsiteY4" fmla="*/ 600240 h 3433434"/>
                <a:gd name="connsiteX5" fmla="*/ 0 w 400160"/>
                <a:gd name="connsiteY5" fmla="*/ 0 h 3433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0160" h="3433434">
                  <a:moveTo>
                    <a:pt x="402909" y="3435268"/>
                  </a:moveTo>
                  <a:lnTo>
                    <a:pt x="301800" y="2444337"/>
                  </a:lnTo>
                  <a:cubicBezTo>
                    <a:pt x="438649" y="2110157"/>
                    <a:pt x="368392" y="1796750"/>
                    <a:pt x="330208" y="1673647"/>
                  </a:cubicBezTo>
                  <a:cubicBezTo>
                    <a:pt x="239791" y="1381316"/>
                    <a:pt x="145096" y="1074628"/>
                    <a:pt x="105386" y="946333"/>
                  </a:cubicBezTo>
                  <a:cubicBezTo>
                    <a:pt x="138070" y="833921"/>
                    <a:pt x="154566" y="717844"/>
                    <a:pt x="154566" y="600240"/>
                  </a:cubicBezTo>
                  <a:cubicBezTo>
                    <a:pt x="154566" y="382749"/>
                    <a:pt x="98360" y="178087"/>
                    <a:pt x="0" y="0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5C350B3C-CFAF-4600-8830-FBC27A7823FF}"/>
                </a:ext>
              </a:extLst>
            </p:cNvPr>
            <p:cNvSpPr/>
            <p:nvPr/>
          </p:nvSpPr>
          <p:spPr>
            <a:xfrm>
              <a:off x="8471881" y="1233590"/>
              <a:ext cx="259646" cy="2477327"/>
            </a:xfrm>
            <a:custGeom>
              <a:avLst/>
              <a:gdLst>
                <a:gd name="connsiteX0" fmla="*/ 30241 w 259645"/>
                <a:gd name="connsiteY0" fmla="*/ 0 h 2477327"/>
                <a:gd name="connsiteX1" fmla="*/ 34518 w 259645"/>
                <a:gd name="connsiteY1" fmla="*/ 111190 h 2477327"/>
                <a:gd name="connsiteX2" fmla="*/ 0 w 259645"/>
                <a:gd name="connsiteY2" fmla="*/ 445369 h 2477327"/>
                <a:gd name="connsiteX3" fmla="*/ 192443 w 259645"/>
                <a:gd name="connsiteY3" fmla="*/ 1067908 h 2477327"/>
                <a:gd name="connsiteX4" fmla="*/ 188778 w 259645"/>
                <a:gd name="connsiteY4" fmla="*/ 2005077 h 2477327"/>
                <a:gd name="connsiteX5" fmla="*/ 237042 w 259645"/>
                <a:gd name="connsiteY5" fmla="*/ 2478549 h 2477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9645" h="2477327">
                  <a:moveTo>
                    <a:pt x="30241" y="0"/>
                  </a:moveTo>
                  <a:cubicBezTo>
                    <a:pt x="32685" y="36961"/>
                    <a:pt x="34518" y="73923"/>
                    <a:pt x="34518" y="111190"/>
                  </a:cubicBezTo>
                  <a:cubicBezTo>
                    <a:pt x="34518" y="223601"/>
                    <a:pt x="22910" y="335707"/>
                    <a:pt x="0" y="445369"/>
                  </a:cubicBezTo>
                  <a:cubicBezTo>
                    <a:pt x="47347" y="599018"/>
                    <a:pt x="121270" y="837892"/>
                    <a:pt x="192443" y="1067908"/>
                  </a:cubicBezTo>
                  <a:cubicBezTo>
                    <a:pt x="237652" y="1213310"/>
                    <a:pt x="324710" y="1588727"/>
                    <a:pt x="188778" y="2005077"/>
                  </a:cubicBezTo>
                  <a:lnTo>
                    <a:pt x="237042" y="2478549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1F1EDCF-5BB6-44E0-8CD6-4EEB14040495}"/>
                </a:ext>
              </a:extLst>
            </p:cNvPr>
            <p:cNvSpPr/>
            <p:nvPr/>
          </p:nvSpPr>
          <p:spPr>
            <a:xfrm>
              <a:off x="6133735" y="1718786"/>
              <a:ext cx="1249355" cy="2724754"/>
            </a:xfrm>
            <a:custGeom>
              <a:avLst/>
              <a:gdLst>
                <a:gd name="connsiteX0" fmla="*/ 1248855 w 1249354"/>
                <a:gd name="connsiteY0" fmla="*/ 2571294 h 2724754"/>
                <a:gd name="connsiteX1" fmla="*/ 1110785 w 1249354"/>
                <a:gd name="connsiteY1" fmla="*/ 1218080 h 2724754"/>
                <a:gd name="connsiteX2" fmla="*/ 1161492 w 1249354"/>
                <a:gd name="connsiteY2" fmla="*/ 1142020 h 2724754"/>
                <a:gd name="connsiteX3" fmla="*/ 1214032 w 1249354"/>
                <a:gd name="connsiteY3" fmla="*/ 990508 h 2724754"/>
                <a:gd name="connsiteX4" fmla="*/ 967216 w 1249354"/>
                <a:gd name="connsiteY4" fmla="*/ 191410 h 2724754"/>
                <a:gd name="connsiteX5" fmla="*/ 752779 w 1249354"/>
                <a:gd name="connsiteY5" fmla="*/ 2021 h 2724754"/>
                <a:gd name="connsiteX6" fmla="*/ 463808 w 1249354"/>
                <a:gd name="connsiteY6" fmla="*/ 223789 h 2724754"/>
                <a:gd name="connsiteX7" fmla="*/ 278390 w 1249354"/>
                <a:gd name="connsiteY7" fmla="*/ 1065042 h 2724754"/>
                <a:gd name="connsiteX8" fmla="*/ 369114 w 1249354"/>
                <a:gd name="connsiteY8" fmla="*/ 1178981 h 2724754"/>
                <a:gd name="connsiteX9" fmla="*/ 464114 w 1249354"/>
                <a:gd name="connsiteY9" fmla="*/ 1272759 h 2724754"/>
                <a:gd name="connsiteX10" fmla="*/ 464114 w 1249354"/>
                <a:gd name="connsiteY10" fmla="*/ 1280395 h 2724754"/>
                <a:gd name="connsiteX11" fmla="*/ 387442 w 1249354"/>
                <a:gd name="connsiteY11" fmla="*/ 1569366 h 2724754"/>
                <a:gd name="connsiteX12" fmla="*/ 17523 w 1249354"/>
                <a:gd name="connsiteY12" fmla="*/ 2207484 h 2724754"/>
                <a:gd name="connsiteX13" fmla="*/ 68841 w 1249354"/>
                <a:gd name="connsiteY13" fmla="*/ 2393513 h 2724754"/>
                <a:gd name="connsiteX14" fmla="*/ 251204 w 1249354"/>
                <a:gd name="connsiteY14" fmla="*/ 2351053 h 2724754"/>
                <a:gd name="connsiteX15" fmla="*/ 710930 w 1249354"/>
                <a:gd name="connsiteY15" fmla="*/ 1738289 h 2724754"/>
                <a:gd name="connsiteX16" fmla="*/ 808679 w 1249354"/>
                <a:gd name="connsiteY16" fmla="*/ 1760893 h 2724754"/>
                <a:gd name="connsiteX17" fmla="*/ 970881 w 1249354"/>
                <a:gd name="connsiteY17" fmla="*/ 2614670 h 2724754"/>
                <a:gd name="connsiteX18" fmla="*/ 1105897 w 1249354"/>
                <a:gd name="connsiteY18" fmla="*/ 2726470 h 2724754"/>
                <a:gd name="connsiteX19" fmla="*/ 1112923 w 1249354"/>
                <a:gd name="connsiteY19" fmla="*/ 2726470 h 2724754"/>
                <a:gd name="connsiteX20" fmla="*/ 1248855 w 1249354"/>
                <a:gd name="connsiteY20" fmla="*/ 2571294 h 272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49354" h="2724754">
                  <a:moveTo>
                    <a:pt x="1248855" y="2571294"/>
                  </a:moveTo>
                  <a:lnTo>
                    <a:pt x="1110785" y="1218080"/>
                  </a:lnTo>
                  <a:cubicBezTo>
                    <a:pt x="1107424" y="1183868"/>
                    <a:pt x="1127891" y="1149962"/>
                    <a:pt x="1161492" y="1142020"/>
                  </a:cubicBezTo>
                  <a:cubicBezTo>
                    <a:pt x="1254353" y="1120026"/>
                    <a:pt x="1214032" y="990508"/>
                    <a:pt x="1214032" y="990508"/>
                  </a:cubicBezTo>
                  <a:cubicBezTo>
                    <a:pt x="1214032" y="990508"/>
                    <a:pt x="978823" y="230204"/>
                    <a:pt x="967216" y="191410"/>
                  </a:cubicBezTo>
                  <a:cubicBezTo>
                    <a:pt x="938196" y="92745"/>
                    <a:pt x="856331" y="14851"/>
                    <a:pt x="752779" y="2021"/>
                  </a:cubicBezTo>
                  <a:cubicBezTo>
                    <a:pt x="610432" y="-15696"/>
                    <a:pt x="481525" y="85108"/>
                    <a:pt x="463808" y="223789"/>
                  </a:cubicBezTo>
                  <a:lnTo>
                    <a:pt x="278390" y="1065042"/>
                  </a:lnTo>
                  <a:cubicBezTo>
                    <a:pt x="265561" y="1123081"/>
                    <a:pt x="309548" y="1178370"/>
                    <a:pt x="369114" y="1178981"/>
                  </a:cubicBezTo>
                  <a:cubicBezTo>
                    <a:pt x="421348" y="1179592"/>
                    <a:pt x="464114" y="1220524"/>
                    <a:pt x="464114" y="1272759"/>
                  </a:cubicBezTo>
                  <a:lnTo>
                    <a:pt x="464114" y="1280395"/>
                  </a:lnTo>
                  <a:cubicBezTo>
                    <a:pt x="464114" y="1383643"/>
                    <a:pt x="457393" y="1444431"/>
                    <a:pt x="387442" y="1569366"/>
                  </a:cubicBezTo>
                  <a:lnTo>
                    <a:pt x="17523" y="2207484"/>
                  </a:lnTo>
                  <a:cubicBezTo>
                    <a:pt x="-18828" y="2272243"/>
                    <a:pt x="2860" y="2355329"/>
                    <a:pt x="68841" y="2393513"/>
                  </a:cubicBezTo>
                  <a:cubicBezTo>
                    <a:pt x="129934" y="2428947"/>
                    <a:pt x="208744" y="2407869"/>
                    <a:pt x="251204" y="2351053"/>
                  </a:cubicBezTo>
                  <a:lnTo>
                    <a:pt x="710930" y="1738289"/>
                  </a:lnTo>
                  <a:cubicBezTo>
                    <a:pt x="739338" y="1700105"/>
                    <a:pt x="799515" y="1714157"/>
                    <a:pt x="808679" y="1760893"/>
                  </a:cubicBezTo>
                  <a:lnTo>
                    <a:pt x="970881" y="2614670"/>
                  </a:lnTo>
                  <a:cubicBezTo>
                    <a:pt x="983100" y="2679429"/>
                    <a:pt x="1039916" y="2726470"/>
                    <a:pt x="1105897" y="2726470"/>
                  </a:cubicBezTo>
                  <a:lnTo>
                    <a:pt x="1112923" y="2726470"/>
                  </a:lnTo>
                  <a:cubicBezTo>
                    <a:pt x="1195704" y="2726165"/>
                    <a:pt x="1259546" y="2653464"/>
                    <a:pt x="1248855" y="2571294"/>
                  </a:cubicBezTo>
                  <a:close/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BD9F00BB-3B4A-49C5-93FC-EF31BF814689}"/>
                </a:ext>
              </a:extLst>
            </p:cNvPr>
            <p:cNvSpPr/>
            <p:nvPr/>
          </p:nvSpPr>
          <p:spPr>
            <a:xfrm>
              <a:off x="8261720" y="976693"/>
              <a:ext cx="274919" cy="2996619"/>
            </a:xfrm>
            <a:custGeom>
              <a:avLst/>
              <a:gdLst>
                <a:gd name="connsiteX0" fmla="*/ 0 w 274919"/>
                <a:gd name="connsiteY0" fmla="*/ 0 h 2996618"/>
                <a:gd name="connsiteX1" fmla="*/ 47958 w 274919"/>
                <a:gd name="connsiteY1" fmla="*/ 368392 h 2996618"/>
                <a:gd name="connsiteX2" fmla="*/ 6720 w 274919"/>
                <a:gd name="connsiteY2" fmla="*/ 710513 h 2996618"/>
                <a:gd name="connsiteX3" fmla="*/ 214742 w 274919"/>
                <a:gd name="connsiteY3" fmla="*/ 1383454 h 2996618"/>
                <a:gd name="connsiteX4" fmla="*/ 198858 w 274919"/>
                <a:gd name="connsiteY4" fmla="*/ 2239369 h 2996618"/>
                <a:gd name="connsiteX5" fmla="*/ 276141 w 274919"/>
                <a:gd name="connsiteY5" fmla="*/ 2997841 h 2996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4919" h="2996618">
                  <a:moveTo>
                    <a:pt x="0" y="0"/>
                  </a:moveTo>
                  <a:cubicBezTo>
                    <a:pt x="31157" y="117604"/>
                    <a:pt x="47958" y="241012"/>
                    <a:pt x="47958" y="368392"/>
                  </a:cubicBezTo>
                  <a:cubicBezTo>
                    <a:pt x="47958" y="483858"/>
                    <a:pt x="34212" y="598713"/>
                    <a:pt x="6720" y="710513"/>
                  </a:cubicBezTo>
                  <a:cubicBezTo>
                    <a:pt x="52540" y="858664"/>
                    <a:pt x="135321" y="1126558"/>
                    <a:pt x="214742" y="1383454"/>
                  </a:cubicBezTo>
                  <a:cubicBezTo>
                    <a:pt x="256591" y="1517859"/>
                    <a:pt x="335401" y="1863036"/>
                    <a:pt x="198858" y="2239369"/>
                  </a:cubicBezTo>
                  <a:lnTo>
                    <a:pt x="276141" y="2997841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52BC9CB5-10A6-42CA-B460-D877D983557E}"/>
                </a:ext>
              </a:extLst>
            </p:cNvPr>
            <p:cNvSpPr/>
            <p:nvPr/>
          </p:nvSpPr>
          <p:spPr>
            <a:xfrm>
              <a:off x="7525548" y="529797"/>
              <a:ext cx="644533" cy="3824431"/>
            </a:xfrm>
            <a:custGeom>
              <a:avLst/>
              <a:gdLst>
                <a:gd name="connsiteX0" fmla="*/ 643311 w 644532"/>
                <a:gd name="connsiteY0" fmla="*/ 3827180 h 3824430"/>
                <a:gd name="connsiteX1" fmla="*/ 639951 w 644532"/>
                <a:gd name="connsiteY1" fmla="*/ 3674447 h 3824430"/>
                <a:gd name="connsiteX2" fmla="*/ 533343 w 644532"/>
                <a:gd name="connsiteY2" fmla="*/ 2627616 h 3824430"/>
                <a:gd name="connsiteX3" fmla="*/ 574886 w 644532"/>
                <a:gd name="connsiteY3" fmla="*/ 1946733 h 3824430"/>
                <a:gd name="connsiteX4" fmla="*/ 332041 w 644532"/>
                <a:gd name="connsiteY4" fmla="*/ 1160159 h 3824430"/>
                <a:gd name="connsiteX5" fmla="*/ 390385 w 644532"/>
                <a:gd name="connsiteY5" fmla="*/ 814983 h 3824430"/>
                <a:gd name="connsiteX6" fmla="*/ 0 w 644532"/>
                <a:gd name="connsiteY6" fmla="*/ 0 h 3824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4532" h="3824430">
                  <a:moveTo>
                    <a:pt x="643311" y="3827180"/>
                  </a:moveTo>
                  <a:cubicBezTo>
                    <a:pt x="646060" y="3776473"/>
                    <a:pt x="645755" y="3725460"/>
                    <a:pt x="639951" y="3674447"/>
                  </a:cubicBezTo>
                  <a:lnTo>
                    <a:pt x="533343" y="2627616"/>
                  </a:lnTo>
                  <a:cubicBezTo>
                    <a:pt x="670497" y="2338340"/>
                    <a:pt x="609404" y="2058228"/>
                    <a:pt x="574886" y="1946733"/>
                  </a:cubicBezTo>
                  <a:cubicBezTo>
                    <a:pt x="466751" y="1597280"/>
                    <a:pt x="345787" y="1205979"/>
                    <a:pt x="332041" y="1160159"/>
                  </a:cubicBezTo>
                  <a:cubicBezTo>
                    <a:pt x="370530" y="1049580"/>
                    <a:pt x="390385" y="933198"/>
                    <a:pt x="390385" y="814983"/>
                  </a:cubicBezTo>
                  <a:cubicBezTo>
                    <a:pt x="390385" y="485996"/>
                    <a:pt x="237958" y="192443"/>
                    <a:pt x="0" y="0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F4D3EE99-1CEE-4F02-8491-F350A87C8C3B}"/>
                </a:ext>
              </a:extLst>
            </p:cNvPr>
            <p:cNvSpPr/>
            <p:nvPr/>
          </p:nvSpPr>
          <p:spPr>
            <a:xfrm>
              <a:off x="5346739" y="432048"/>
              <a:ext cx="1004982" cy="4010765"/>
            </a:xfrm>
            <a:custGeom>
              <a:avLst/>
              <a:gdLst>
                <a:gd name="connsiteX0" fmla="*/ 119360 w 1004982"/>
                <a:gd name="connsiteY0" fmla="*/ 4013820 h 4010764"/>
                <a:gd name="connsiteX1" fmla="*/ 116305 w 1004982"/>
                <a:gd name="connsiteY1" fmla="*/ 3109336 h 4010764"/>
                <a:gd name="connsiteX2" fmla="*/ 344182 w 1004982"/>
                <a:gd name="connsiteY2" fmla="*/ 2716201 h 4010764"/>
                <a:gd name="connsiteX3" fmla="*/ 295002 w 1004982"/>
                <a:gd name="connsiteY3" fmla="*/ 2183775 h 4010764"/>
                <a:gd name="connsiteX4" fmla="*/ 475838 w 1004982"/>
                <a:gd name="connsiteY4" fmla="*/ 1363599 h 4010764"/>
                <a:gd name="connsiteX5" fmla="*/ 514938 w 1004982"/>
                <a:gd name="connsiteY5" fmla="*/ 1209644 h 4010764"/>
                <a:gd name="connsiteX6" fmla="*/ 471867 w 1004982"/>
                <a:gd name="connsiteY6" fmla="*/ 912732 h 4010764"/>
                <a:gd name="connsiteX7" fmla="*/ 1006127 w 1004982"/>
                <a:gd name="connsiteY7" fmla="*/ 0 h 4010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4982" h="4010764">
                  <a:moveTo>
                    <a:pt x="119360" y="4013820"/>
                  </a:moveTo>
                  <a:cubicBezTo>
                    <a:pt x="-32762" y="3741650"/>
                    <a:pt x="-45592" y="3398917"/>
                    <a:pt x="116305" y="3109336"/>
                  </a:cubicBezTo>
                  <a:lnTo>
                    <a:pt x="344182" y="2716201"/>
                  </a:lnTo>
                  <a:cubicBezTo>
                    <a:pt x="273620" y="2550028"/>
                    <a:pt x="255292" y="2364916"/>
                    <a:pt x="295002" y="2183775"/>
                  </a:cubicBezTo>
                  <a:lnTo>
                    <a:pt x="475838" y="1363599"/>
                  </a:lnTo>
                  <a:cubicBezTo>
                    <a:pt x="485002" y="1311059"/>
                    <a:pt x="498137" y="1259741"/>
                    <a:pt x="514938" y="1209644"/>
                  </a:cubicBezTo>
                  <a:cubicBezTo>
                    <a:pt x="486529" y="1113423"/>
                    <a:pt x="471867" y="1013230"/>
                    <a:pt x="471867" y="912732"/>
                  </a:cubicBezTo>
                  <a:cubicBezTo>
                    <a:pt x="471867" y="521430"/>
                    <a:pt x="687831" y="180225"/>
                    <a:pt x="1006127" y="0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BCB20D35-8963-4F15-9D31-BB6A674D88F9}"/>
                </a:ext>
              </a:extLst>
            </p:cNvPr>
            <p:cNvSpPr/>
            <p:nvPr/>
          </p:nvSpPr>
          <p:spPr>
            <a:xfrm>
              <a:off x="5542970" y="493446"/>
              <a:ext cx="2431507" cy="4365105"/>
            </a:xfrm>
            <a:custGeom>
              <a:avLst/>
              <a:gdLst>
                <a:gd name="connsiteX0" fmla="*/ 1220746 w 2431507"/>
                <a:gd name="connsiteY0" fmla="*/ 4365411 h 4365105"/>
                <a:gd name="connsiteX1" fmla="*/ 1049991 w 2431507"/>
                <a:gd name="connsiteY1" fmla="*/ 4150363 h 4365105"/>
                <a:gd name="connsiteX2" fmla="*/ 724365 w 2431507"/>
                <a:gd name="connsiteY2" fmla="*/ 4227035 h 4365105"/>
                <a:gd name="connsiteX3" fmla="*/ 362999 w 2431507"/>
                <a:gd name="connsiteY3" fmla="*/ 4130202 h 4365105"/>
                <a:gd name="connsiteX4" fmla="*/ 91745 w 2431507"/>
                <a:gd name="connsiteY4" fmla="*/ 3144159 h 4365105"/>
                <a:gd name="connsiteX5" fmla="*/ 371552 w 2431507"/>
                <a:gd name="connsiteY5" fmla="*/ 2661523 h 4365105"/>
                <a:gd name="connsiteX6" fmla="*/ 290909 w 2431507"/>
                <a:gd name="connsiteY6" fmla="*/ 2164530 h 4365105"/>
                <a:gd name="connsiteX7" fmla="*/ 472966 w 2431507"/>
                <a:gd name="connsiteY7" fmla="*/ 1340384 h 4365105"/>
                <a:gd name="connsiteX8" fmla="*/ 527950 w 2431507"/>
                <a:gd name="connsiteY8" fmla="*/ 1152828 h 4365105"/>
                <a:gd name="connsiteX9" fmla="*/ 472966 w 2431507"/>
                <a:gd name="connsiteY9" fmla="*/ 851638 h 4365105"/>
                <a:gd name="connsiteX10" fmla="*/ 1324605 w 2431507"/>
                <a:gd name="connsiteY10" fmla="*/ 0 h 4365105"/>
                <a:gd name="connsiteX11" fmla="*/ 2176243 w 2431507"/>
                <a:gd name="connsiteY11" fmla="*/ 851638 h 4365105"/>
                <a:gd name="connsiteX12" fmla="*/ 2105375 w 2431507"/>
                <a:gd name="connsiteY12" fmla="*/ 1191316 h 4365105"/>
                <a:gd name="connsiteX13" fmla="*/ 2124925 w 2431507"/>
                <a:gd name="connsiteY13" fmla="*/ 1249660 h 4365105"/>
                <a:gd name="connsiteX14" fmla="*/ 2369297 w 2431507"/>
                <a:gd name="connsiteY14" fmla="*/ 2041428 h 4365105"/>
                <a:gd name="connsiteX15" fmla="*/ 2314008 w 2431507"/>
                <a:gd name="connsiteY15" fmla="*/ 2625478 h 4365105"/>
                <a:gd name="connsiteX16" fmla="*/ 2427031 w 2431507"/>
                <a:gd name="connsiteY16" fmla="*/ 3733097 h 4365105"/>
                <a:gd name="connsiteX17" fmla="*/ 2400149 w 2431507"/>
                <a:gd name="connsiteY17" fmla="*/ 4025122 h 436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31507" h="4365105">
                  <a:moveTo>
                    <a:pt x="1220746" y="4365411"/>
                  </a:moveTo>
                  <a:cubicBezTo>
                    <a:pt x="1151406" y="4305540"/>
                    <a:pt x="1093062" y="4233144"/>
                    <a:pt x="1049991" y="4150363"/>
                  </a:cubicBezTo>
                  <a:cubicBezTo>
                    <a:pt x="949493" y="4200154"/>
                    <a:pt x="838303" y="4227035"/>
                    <a:pt x="724365" y="4227035"/>
                  </a:cubicBezTo>
                  <a:cubicBezTo>
                    <a:pt x="597596" y="4227035"/>
                    <a:pt x="472661" y="4193434"/>
                    <a:pt x="362999" y="4130202"/>
                  </a:cubicBezTo>
                  <a:cubicBezTo>
                    <a:pt x="20266" y="3931955"/>
                    <a:pt x="-101309" y="3489641"/>
                    <a:pt x="91745" y="3144159"/>
                  </a:cubicBezTo>
                  <a:lnTo>
                    <a:pt x="371552" y="2661523"/>
                  </a:lnTo>
                  <a:cubicBezTo>
                    <a:pt x="282661" y="2513067"/>
                    <a:pt x="253336" y="2336507"/>
                    <a:pt x="290909" y="2164530"/>
                  </a:cubicBezTo>
                  <a:lnTo>
                    <a:pt x="472966" y="1340384"/>
                  </a:lnTo>
                  <a:cubicBezTo>
                    <a:pt x="483963" y="1275625"/>
                    <a:pt x="502291" y="1212699"/>
                    <a:pt x="527950" y="1152828"/>
                  </a:cubicBezTo>
                  <a:cubicBezTo>
                    <a:pt x="491600" y="1056912"/>
                    <a:pt x="472966" y="954580"/>
                    <a:pt x="472966" y="851638"/>
                  </a:cubicBezTo>
                  <a:cubicBezTo>
                    <a:pt x="472966" y="382138"/>
                    <a:pt x="855104" y="0"/>
                    <a:pt x="1324605" y="0"/>
                  </a:cubicBezTo>
                  <a:cubicBezTo>
                    <a:pt x="1794106" y="0"/>
                    <a:pt x="2176243" y="382138"/>
                    <a:pt x="2176243" y="851638"/>
                  </a:cubicBezTo>
                  <a:cubicBezTo>
                    <a:pt x="2176243" y="968937"/>
                    <a:pt x="2152111" y="1084709"/>
                    <a:pt x="2105375" y="1191316"/>
                  </a:cubicBezTo>
                  <a:cubicBezTo>
                    <a:pt x="2112401" y="1210561"/>
                    <a:pt x="2119121" y="1230111"/>
                    <a:pt x="2124925" y="1249660"/>
                  </a:cubicBezTo>
                  <a:cubicBezTo>
                    <a:pt x="2133173" y="1277152"/>
                    <a:pt x="2258413" y="1682200"/>
                    <a:pt x="2369297" y="2041428"/>
                  </a:cubicBezTo>
                  <a:cubicBezTo>
                    <a:pt x="2398622" y="2136122"/>
                    <a:pt x="2452384" y="2382938"/>
                    <a:pt x="2314008" y="2625478"/>
                  </a:cubicBezTo>
                  <a:lnTo>
                    <a:pt x="2427031" y="3733097"/>
                  </a:lnTo>
                  <a:cubicBezTo>
                    <a:pt x="2438333" y="3831762"/>
                    <a:pt x="2428558" y="3931038"/>
                    <a:pt x="2400149" y="4025122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76998092-F6AD-4192-92FD-09434751F0B0}"/>
                </a:ext>
              </a:extLst>
            </p:cNvPr>
            <p:cNvSpPr/>
            <p:nvPr/>
          </p:nvSpPr>
          <p:spPr>
            <a:xfrm>
              <a:off x="5149501" y="568591"/>
              <a:ext cx="742282" cy="3622824"/>
            </a:xfrm>
            <a:custGeom>
              <a:avLst/>
              <a:gdLst>
                <a:gd name="connsiteX0" fmla="*/ 744860 w 742281"/>
                <a:gd name="connsiteY0" fmla="*/ 0 h 3622823"/>
                <a:gd name="connsiteX1" fmla="*/ 472080 w 742281"/>
                <a:gd name="connsiteY1" fmla="*/ 776494 h 3622823"/>
                <a:gd name="connsiteX2" fmla="*/ 507208 w 742281"/>
                <a:gd name="connsiteY2" fmla="*/ 1069436 h 3622823"/>
                <a:gd name="connsiteX3" fmla="*/ 479716 w 742281"/>
                <a:gd name="connsiteY3" fmla="*/ 1188873 h 3622823"/>
                <a:gd name="connsiteX4" fmla="*/ 299491 w 742281"/>
                <a:gd name="connsiteY4" fmla="*/ 2005383 h 3622823"/>
                <a:gd name="connsiteX5" fmla="*/ 324234 w 742281"/>
                <a:gd name="connsiteY5" fmla="*/ 2561025 h 3622823"/>
                <a:gd name="connsiteX6" fmla="*/ 141260 w 742281"/>
                <a:gd name="connsiteY6" fmla="*/ 2876876 h 3622823"/>
                <a:gd name="connsiteX7" fmla="*/ 18463 w 742281"/>
                <a:gd name="connsiteY7" fmla="*/ 3623435 h 3622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2281" h="3622823">
                  <a:moveTo>
                    <a:pt x="744860" y="0"/>
                  </a:moveTo>
                  <a:cubicBezTo>
                    <a:pt x="574411" y="213215"/>
                    <a:pt x="472080" y="482941"/>
                    <a:pt x="472080" y="776494"/>
                  </a:cubicBezTo>
                  <a:cubicBezTo>
                    <a:pt x="472080" y="875159"/>
                    <a:pt x="483687" y="973214"/>
                    <a:pt x="507208" y="1069436"/>
                  </a:cubicBezTo>
                  <a:cubicBezTo>
                    <a:pt x="496211" y="1108841"/>
                    <a:pt x="487047" y="1148551"/>
                    <a:pt x="479716" y="1188873"/>
                  </a:cubicBezTo>
                  <a:lnTo>
                    <a:pt x="299491" y="2005383"/>
                  </a:lnTo>
                  <a:cubicBezTo>
                    <a:pt x="258864" y="2191717"/>
                    <a:pt x="267417" y="2382022"/>
                    <a:pt x="324234" y="2561025"/>
                  </a:cubicBezTo>
                  <a:lnTo>
                    <a:pt x="141260" y="2876876"/>
                  </a:lnTo>
                  <a:cubicBezTo>
                    <a:pt x="9910" y="3111779"/>
                    <a:pt x="-26746" y="3375702"/>
                    <a:pt x="18463" y="3623435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A9DDE671-25F4-4F1C-8490-12248D634109}"/>
                </a:ext>
              </a:extLst>
            </p:cNvPr>
            <p:cNvSpPr/>
            <p:nvPr/>
          </p:nvSpPr>
          <p:spPr>
            <a:xfrm>
              <a:off x="4787964" y="961420"/>
              <a:ext cx="482636" cy="2712536"/>
            </a:xfrm>
            <a:custGeom>
              <a:avLst/>
              <a:gdLst>
                <a:gd name="connsiteX0" fmla="*/ 0 w 482635"/>
                <a:gd name="connsiteY0" fmla="*/ 2713452 h 2712535"/>
                <a:gd name="connsiteX1" fmla="*/ 158537 w 482635"/>
                <a:gd name="connsiteY1" fmla="*/ 2291604 h 2712535"/>
                <a:gd name="connsiteX2" fmla="*/ 265450 w 482635"/>
                <a:gd name="connsiteY2" fmla="*/ 2107408 h 2712535"/>
                <a:gd name="connsiteX3" fmla="*/ 275836 w 482635"/>
                <a:gd name="connsiteY3" fmla="*/ 1528245 h 2712535"/>
                <a:gd name="connsiteX4" fmla="*/ 454533 w 482635"/>
                <a:gd name="connsiteY4" fmla="*/ 718150 h 2712535"/>
                <a:gd name="connsiteX5" fmla="*/ 464308 w 482635"/>
                <a:gd name="connsiteY5" fmla="*/ 668664 h 2712535"/>
                <a:gd name="connsiteX6" fmla="*/ 439260 w 482635"/>
                <a:gd name="connsiteY6" fmla="*/ 383360 h 2712535"/>
                <a:gd name="connsiteX7" fmla="*/ 485080 w 482635"/>
                <a:gd name="connsiteY7" fmla="*/ 0 h 2712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2635" h="2712535">
                  <a:moveTo>
                    <a:pt x="0" y="2713452"/>
                  </a:moveTo>
                  <a:cubicBezTo>
                    <a:pt x="30547" y="2568967"/>
                    <a:pt x="83087" y="2426620"/>
                    <a:pt x="158537" y="2291604"/>
                  </a:cubicBezTo>
                  <a:lnTo>
                    <a:pt x="265450" y="2107408"/>
                  </a:lnTo>
                  <a:cubicBezTo>
                    <a:pt x="230932" y="1916798"/>
                    <a:pt x="234292" y="1718245"/>
                    <a:pt x="275836" y="1528245"/>
                  </a:cubicBezTo>
                  <a:lnTo>
                    <a:pt x="454533" y="718150"/>
                  </a:lnTo>
                  <a:cubicBezTo>
                    <a:pt x="457588" y="701960"/>
                    <a:pt x="460948" y="685465"/>
                    <a:pt x="464308" y="668664"/>
                  </a:cubicBezTo>
                  <a:cubicBezTo>
                    <a:pt x="447813" y="574581"/>
                    <a:pt x="439260" y="478665"/>
                    <a:pt x="439260" y="383360"/>
                  </a:cubicBezTo>
                  <a:cubicBezTo>
                    <a:pt x="439260" y="251398"/>
                    <a:pt x="455449" y="123103"/>
                    <a:pt x="485080" y="0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03300AA-1FA4-42FE-BF8B-9B2AF29B6847}"/>
                </a:ext>
              </a:extLst>
            </p:cNvPr>
            <p:cNvSpPr/>
            <p:nvPr/>
          </p:nvSpPr>
          <p:spPr>
            <a:xfrm>
              <a:off x="4953527" y="748205"/>
              <a:ext cx="598713" cy="3189062"/>
            </a:xfrm>
            <a:custGeom>
              <a:avLst/>
              <a:gdLst>
                <a:gd name="connsiteX0" fmla="*/ 600546 w 598712"/>
                <a:gd name="connsiteY0" fmla="*/ 0 h 3189062"/>
                <a:gd name="connsiteX1" fmla="*/ 470723 w 598712"/>
                <a:gd name="connsiteY1" fmla="*/ 596880 h 3189062"/>
                <a:gd name="connsiteX2" fmla="*/ 500047 w 598712"/>
                <a:gd name="connsiteY2" fmla="*/ 885851 h 3189062"/>
                <a:gd name="connsiteX3" fmla="*/ 482025 w 598712"/>
                <a:gd name="connsiteY3" fmla="*/ 970465 h 3189062"/>
                <a:gd name="connsiteX4" fmla="*/ 302717 w 598712"/>
                <a:gd name="connsiteY4" fmla="*/ 1783614 h 3189062"/>
                <a:gd name="connsiteX5" fmla="*/ 308215 w 598712"/>
                <a:gd name="connsiteY5" fmla="*/ 2354224 h 3189062"/>
                <a:gd name="connsiteX6" fmla="*/ 164951 w 598712"/>
                <a:gd name="connsiteY6" fmla="*/ 2601041 h 3189062"/>
                <a:gd name="connsiteX7" fmla="*/ 0 w 598712"/>
                <a:gd name="connsiteY7" fmla="*/ 3190895 h 3189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8712" h="3189062">
                  <a:moveTo>
                    <a:pt x="600546" y="0"/>
                  </a:moveTo>
                  <a:cubicBezTo>
                    <a:pt x="517459" y="182058"/>
                    <a:pt x="470723" y="383970"/>
                    <a:pt x="470723" y="596880"/>
                  </a:cubicBezTo>
                  <a:cubicBezTo>
                    <a:pt x="470723" y="693713"/>
                    <a:pt x="480498" y="790851"/>
                    <a:pt x="500047" y="885851"/>
                  </a:cubicBezTo>
                  <a:cubicBezTo>
                    <a:pt x="493327" y="913953"/>
                    <a:pt x="487218" y="942056"/>
                    <a:pt x="482025" y="970465"/>
                  </a:cubicBezTo>
                  <a:lnTo>
                    <a:pt x="302717" y="1783614"/>
                  </a:lnTo>
                  <a:cubicBezTo>
                    <a:pt x="261479" y="1972698"/>
                    <a:pt x="263311" y="2168196"/>
                    <a:pt x="308215" y="2354224"/>
                  </a:cubicBezTo>
                  <a:lnTo>
                    <a:pt x="164951" y="2601041"/>
                  </a:lnTo>
                  <a:cubicBezTo>
                    <a:pt x="60788" y="2787680"/>
                    <a:pt x="7331" y="2989593"/>
                    <a:pt x="0" y="3190895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5BD009EF-5A51-48DA-8B46-A325299DBAA0}"/>
                </a:ext>
              </a:extLst>
            </p:cNvPr>
            <p:cNvSpPr/>
            <p:nvPr/>
          </p:nvSpPr>
          <p:spPr>
            <a:xfrm>
              <a:off x="4578720" y="1488959"/>
              <a:ext cx="271864" cy="1615914"/>
            </a:xfrm>
            <a:custGeom>
              <a:avLst/>
              <a:gdLst>
                <a:gd name="connsiteX0" fmla="*/ 0 w 271864"/>
                <a:gd name="connsiteY0" fmla="*/ 1616830 h 1615913"/>
                <a:gd name="connsiteX1" fmla="*/ 23826 w 271864"/>
                <a:gd name="connsiteY1" fmla="*/ 1571621 h 1615913"/>
                <a:gd name="connsiteX2" fmla="*/ 65981 w 271864"/>
                <a:gd name="connsiteY2" fmla="*/ 1498920 h 1615913"/>
                <a:gd name="connsiteX3" fmla="*/ 100193 w 271864"/>
                <a:gd name="connsiteY3" fmla="*/ 916397 h 1615913"/>
                <a:gd name="connsiteX4" fmla="*/ 273392 w 271864"/>
                <a:gd name="connsiteY4" fmla="*/ 131350 h 1615913"/>
                <a:gd name="connsiteX5" fmla="*/ 259951 w 271864"/>
                <a:gd name="connsiteY5" fmla="*/ 0 h 1615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864" h="1615913">
                  <a:moveTo>
                    <a:pt x="0" y="1616830"/>
                  </a:moveTo>
                  <a:cubicBezTo>
                    <a:pt x="7942" y="1601862"/>
                    <a:pt x="15273" y="1586589"/>
                    <a:pt x="23826" y="1571621"/>
                  </a:cubicBezTo>
                  <a:lnTo>
                    <a:pt x="65981" y="1498920"/>
                  </a:lnTo>
                  <a:cubicBezTo>
                    <a:pt x="47347" y="1304950"/>
                    <a:pt x="58955" y="1104870"/>
                    <a:pt x="100193" y="916397"/>
                  </a:cubicBezTo>
                  <a:lnTo>
                    <a:pt x="273392" y="131350"/>
                  </a:lnTo>
                  <a:cubicBezTo>
                    <a:pt x="267588" y="87669"/>
                    <a:pt x="263006" y="43987"/>
                    <a:pt x="259951" y="0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24E676DE-922E-4027-8135-E447E1C21FE7}"/>
                </a:ext>
              </a:extLst>
            </p:cNvPr>
            <p:cNvSpPr/>
            <p:nvPr/>
          </p:nvSpPr>
          <p:spPr>
            <a:xfrm>
              <a:off x="6607013" y="1084523"/>
              <a:ext cx="519292" cy="519292"/>
            </a:xfrm>
            <a:custGeom>
              <a:avLst/>
              <a:gdLst>
                <a:gd name="connsiteX0" fmla="*/ 521124 w 519291"/>
                <a:gd name="connsiteY0" fmla="*/ 260562 h 519291"/>
                <a:gd name="connsiteX1" fmla="*/ 260562 w 519291"/>
                <a:gd name="connsiteY1" fmla="*/ 0 h 519291"/>
                <a:gd name="connsiteX2" fmla="*/ 0 w 519291"/>
                <a:gd name="connsiteY2" fmla="*/ 260562 h 519291"/>
                <a:gd name="connsiteX3" fmla="*/ 260562 w 519291"/>
                <a:gd name="connsiteY3" fmla="*/ 521125 h 519291"/>
                <a:gd name="connsiteX4" fmla="*/ 521124 w 519291"/>
                <a:gd name="connsiteY4" fmla="*/ 260562 h 519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9291" h="519291">
                  <a:moveTo>
                    <a:pt x="521124" y="260562"/>
                  </a:moveTo>
                  <a:cubicBezTo>
                    <a:pt x="521124" y="116688"/>
                    <a:pt x="404437" y="0"/>
                    <a:pt x="260562" y="0"/>
                  </a:cubicBezTo>
                  <a:cubicBezTo>
                    <a:pt x="116688" y="0"/>
                    <a:pt x="0" y="116688"/>
                    <a:pt x="0" y="260562"/>
                  </a:cubicBezTo>
                  <a:cubicBezTo>
                    <a:pt x="0" y="404437"/>
                    <a:pt x="116688" y="521125"/>
                    <a:pt x="260562" y="521125"/>
                  </a:cubicBezTo>
                  <a:cubicBezTo>
                    <a:pt x="404742" y="521125"/>
                    <a:pt x="521124" y="404437"/>
                    <a:pt x="521124" y="260562"/>
                  </a:cubicBezTo>
                  <a:close/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A1ABB5E-0CCD-4354-8B0A-4AD4CE5FB675}"/>
                </a:ext>
              </a:extLst>
            </p:cNvPr>
            <p:cNvSpPr/>
            <p:nvPr/>
          </p:nvSpPr>
          <p:spPr>
            <a:xfrm>
              <a:off x="4663640" y="1207931"/>
              <a:ext cx="387941" cy="2187135"/>
            </a:xfrm>
            <a:custGeom>
              <a:avLst/>
              <a:gdLst>
                <a:gd name="connsiteX0" fmla="*/ 372057 w 387941"/>
                <a:gd name="connsiteY0" fmla="*/ 0 h 2187134"/>
                <a:gd name="connsiteX1" fmla="*/ 366253 w 387941"/>
                <a:gd name="connsiteY1" fmla="*/ 137154 h 2187134"/>
                <a:gd name="connsiteX2" fmla="*/ 387941 w 387941"/>
                <a:gd name="connsiteY2" fmla="*/ 418794 h 2187134"/>
                <a:gd name="connsiteX3" fmla="*/ 385192 w 387941"/>
                <a:gd name="connsiteY3" fmla="*/ 432845 h 2187134"/>
                <a:gd name="connsiteX4" fmla="*/ 207717 w 387941"/>
                <a:gd name="connsiteY4" fmla="*/ 1239885 h 2187134"/>
                <a:gd name="connsiteX5" fmla="*/ 184196 w 387941"/>
                <a:gd name="connsiteY5" fmla="*/ 1822714 h 2187134"/>
                <a:gd name="connsiteX6" fmla="*/ 110884 w 387941"/>
                <a:gd name="connsiteY6" fmla="*/ 1949177 h 2187134"/>
                <a:gd name="connsiteX7" fmla="*/ 0 w 387941"/>
                <a:gd name="connsiteY7" fmla="*/ 2190189 h 2187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7941" h="2187134">
                  <a:moveTo>
                    <a:pt x="372057" y="0"/>
                  </a:moveTo>
                  <a:cubicBezTo>
                    <a:pt x="368697" y="45514"/>
                    <a:pt x="366253" y="91029"/>
                    <a:pt x="366253" y="137154"/>
                  </a:cubicBezTo>
                  <a:cubicBezTo>
                    <a:pt x="366253" y="230932"/>
                    <a:pt x="373585" y="325626"/>
                    <a:pt x="387941" y="418794"/>
                  </a:cubicBezTo>
                  <a:cubicBezTo>
                    <a:pt x="387025" y="423376"/>
                    <a:pt x="386109" y="427958"/>
                    <a:pt x="385192" y="432845"/>
                  </a:cubicBezTo>
                  <a:lnTo>
                    <a:pt x="207717" y="1239885"/>
                  </a:lnTo>
                  <a:cubicBezTo>
                    <a:pt x="166173" y="1429580"/>
                    <a:pt x="158231" y="1629660"/>
                    <a:pt x="184196" y="1822714"/>
                  </a:cubicBezTo>
                  <a:lnTo>
                    <a:pt x="110884" y="1949177"/>
                  </a:lnTo>
                  <a:cubicBezTo>
                    <a:pt x="66897" y="2027682"/>
                    <a:pt x="30241" y="2108325"/>
                    <a:pt x="0" y="2190189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31AD4DCE-7AC5-4E42-BF1B-D0E15E921B5C}"/>
                </a:ext>
              </a:extLst>
            </p:cNvPr>
            <p:cNvSpPr/>
            <p:nvPr/>
          </p:nvSpPr>
          <p:spPr>
            <a:xfrm>
              <a:off x="8674710" y="1517062"/>
              <a:ext cx="253537" cy="1832794"/>
            </a:xfrm>
            <a:custGeom>
              <a:avLst/>
              <a:gdLst>
                <a:gd name="connsiteX0" fmla="*/ 20466 w 253536"/>
                <a:gd name="connsiteY0" fmla="*/ 0 h 1832794"/>
                <a:gd name="connsiteX1" fmla="*/ 0 w 253536"/>
                <a:gd name="connsiteY1" fmla="*/ 151206 h 1832794"/>
                <a:gd name="connsiteX2" fmla="*/ 177781 w 253536"/>
                <a:gd name="connsiteY2" fmla="*/ 726397 h 1832794"/>
                <a:gd name="connsiteX3" fmla="*/ 186029 w 253536"/>
                <a:gd name="connsiteY3" fmla="*/ 1742071 h 1832794"/>
                <a:gd name="connsiteX4" fmla="*/ 195498 w 253536"/>
                <a:gd name="connsiteY4" fmla="*/ 1833711 h 1832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536" h="1832794">
                  <a:moveTo>
                    <a:pt x="20466" y="0"/>
                  </a:moveTo>
                  <a:cubicBezTo>
                    <a:pt x="15579" y="50707"/>
                    <a:pt x="9164" y="101109"/>
                    <a:pt x="0" y="151206"/>
                  </a:cubicBezTo>
                  <a:cubicBezTo>
                    <a:pt x="47347" y="303938"/>
                    <a:pt x="113633" y="518986"/>
                    <a:pt x="177781" y="726397"/>
                  </a:cubicBezTo>
                  <a:cubicBezTo>
                    <a:pt x="226350" y="882491"/>
                    <a:pt x="321350" y="1287538"/>
                    <a:pt x="186029" y="1742071"/>
                  </a:cubicBezTo>
                  <a:lnTo>
                    <a:pt x="195498" y="1833711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24128" y="758952"/>
            <a:ext cx="5916168" cy="1673352"/>
          </a:xfrm>
        </p:spPr>
        <p:txBody>
          <a:bodyPr anchor="b" anchorCtr="0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a </a:t>
            </a:r>
            <a:br>
              <a:rPr lang="en-US" dirty="0"/>
            </a:br>
            <a:r>
              <a:rPr lang="en-US" dirty="0"/>
              <a:t>section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20F9072-8181-4BB5-8626-74C3AB39BF2D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9" name="Group 4">
            <a:extLst>
              <a:ext uri="{FF2B5EF4-FFF2-40B4-BE49-F238E27FC236}">
                <a16:creationId xmlns:a16="http://schemas.microsoft.com/office/drawing/2014/main" id="{2483FF9D-84C5-4836-95B9-55A0012467F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1"/>
          </a:solidFill>
        </p:grpSpPr>
        <p:sp>
          <p:nvSpPr>
            <p:cNvPr id="100" name="Freeform 5">
              <a:extLst>
                <a:ext uri="{FF2B5EF4-FFF2-40B4-BE49-F238E27FC236}">
                  <a16:creationId xmlns:a16="http://schemas.microsoft.com/office/drawing/2014/main" id="{F14B1063-794E-42D8-83AA-73886B97D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1" name="Freeform 6">
              <a:extLst>
                <a:ext uri="{FF2B5EF4-FFF2-40B4-BE49-F238E27FC236}">
                  <a16:creationId xmlns:a16="http://schemas.microsoft.com/office/drawing/2014/main" id="{E3965171-D720-4802-A9D7-842A6945B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2" name="Freeform 7">
              <a:extLst>
                <a:ext uri="{FF2B5EF4-FFF2-40B4-BE49-F238E27FC236}">
                  <a16:creationId xmlns:a16="http://schemas.microsoft.com/office/drawing/2014/main" id="{7E93CECD-823B-49B2-A5AE-AE190E968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3" name="Freeform 8">
              <a:extLst>
                <a:ext uri="{FF2B5EF4-FFF2-40B4-BE49-F238E27FC236}">
                  <a16:creationId xmlns:a16="http://schemas.microsoft.com/office/drawing/2014/main" id="{C8A40C70-B61E-4C05-B39B-B375DE1F0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04" name="Freeform 5">
            <a:extLst>
              <a:ext uri="{FF2B5EF4-FFF2-40B4-BE49-F238E27FC236}">
                <a16:creationId xmlns:a16="http://schemas.microsoft.com/office/drawing/2014/main" id="{D16ADAD7-1F03-4027-B421-F01C8B6D5012}"/>
              </a:ext>
            </a:extLst>
          </p:cNvPr>
          <p:cNvSpPr>
            <a:spLocks noEditPoints="1"/>
          </p:cNvSpPr>
          <p:nvPr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  <p:sp>
        <p:nvSpPr>
          <p:cNvPr id="106" name="Text Placeholder 5">
            <a:extLst>
              <a:ext uri="{FF2B5EF4-FFF2-40B4-BE49-F238E27FC236}">
                <a16:creationId xmlns:a16="http://schemas.microsoft.com/office/drawing/2014/main" id="{CB592F7B-152C-4697-A979-B2F36E01BE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24128" y="2523744"/>
            <a:ext cx="5934456" cy="1197864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1pPr>
            <a:lvl2pPr marL="128016" indent="0">
              <a:buNone/>
              <a:defRPr sz="1600" b="0"/>
            </a:lvl2pPr>
            <a:lvl3pPr marL="246888" indent="0">
              <a:buNone/>
              <a:defRPr sz="1600" b="0"/>
            </a:lvl3pPr>
            <a:lvl4pPr marL="466344" indent="0">
              <a:buFont typeface="Arial" panose="020B0604020202020204" pitchFamily="34" charset="0"/>
              <a:buNone/>
              <a:defRPr sz="1600" b="0"/>
            </a:lvl4pPr>
            <a:lvl5pPr marL="603504" indent="0">
              <a:buNone/>
              <a:defRPr sz="1600" b="0"/>
            </a:lvl5pPr>
          </a:lstStyle>
          <a:p>
            <a:pPr lvl="0"/>
            <a:r>
              <a:rPr lang="en-US" dirty="0"/>
              <a:t>Insert subtitle here.</a:t>
            </a:r>
          </a:p>
        </p:txBody>
      </p:sp>
      <p:sp>
        <p:nvSpPr>
          <p:cNvPr id="30" name="Footer Placeholder 4">
            <a:extLst>
              <a:ext uri="{FF2B5EF4-FFF2-40B4-BE49-F238E27FC236}">
                <a16:creationId xmlns:a16="http://schemas.microsoft.com/office/drawing/2014/main" id="{31E514F2-701C-48CA-AEBB-F15A8F03F9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11685" y="1342796"/>
            <a:ext cx="1356057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7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724957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aphique 22">
            <a:extLst>
              <a:ext uri="{FF2B5EF4-FFF2-40B4-BE49-F238E27FC236}">
                <a16:creationId xmlns:a16="http://schemas.microsoft.com/office/drawing/2014/main" id="{EC1C2781-AB98-4C16-AF12-5613E4EA367A}"/>
              </a:ext>
            </a:extLst>
          </p:cNvPr>
          <p:cNvGrpSpPr/>
          <p:nvPr/>
        </p:nvGrpSpPr>
        <p:grpSpPr>
          <a:xfrm>
            <a:off x="4572000" y="425633"/>
            <a:ext cx="4365105" cy="4438417"/>
            <a:chOff x="4572000" y="425633"/>
            <a:chExt cx="4365105" cy="4438417"/>
          </a:xfrm>
        </p:grpSpPr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EFB955CD-20CE-4B70-86E4-2703A0386BB0}"/>
                </a:ext>
              </a:extLst>
            </p:cNvPr>
            <p:cNvSpPr/>
            <p:nvPr/>
          </p:nvSpPr>
          <p:spPr>
            <a:xfrm>
              <a:off x="5740059" y="690472"/>
              <a:ext cx="2034402" cy="4136006"/>
            </a:xfrm>
            <a:custGeom>
              <a:avLst/>
              <a:gdLst>
                <a:gd name="connsiteX0" fmla="*/ 1876518 w 2034401"/>
                <a:gd name="connsiteY0" fmla="*/ 3997630 h 4136005"/>
                <a:gd name="connsiteX1" fmla="*/ 1905232 w 2034401"/>
                <a:gd name="connsiteY1" fmla="*/ 3968000 h 4136005"/>
                <a:gd name="connsiteX2" fmla="*/ 2033833 w 2034401"/>
                <a:gd name="connsiteY2" fmla="*/ 3556232 h 4136005"/>
                <a:gd name="connsiteX3" fmla="*/ 1914090 w 2034401"/>
                <a:gd name="connsiteY3" fmla="*/ 2379578 h 4136005"/>
                <a:gd name="connsiteX4" fmla="*/ 1945859 w 2034401"/>
                <a:gd name="connsiteY4" fmla="*/ 2331009 h 4136005"/>
                <a:gd name="connsiteX5" fmla="*/ 1984042 w 2034401"/>
                <a:gd name="connsiteY5" fmla="*/ 1902746 h 4136005"/>
                <a:gd name="connsiteX6" fmla="*/ 1738753 w 2034401"/>
                <a:gd name="connsiteY6" fmla="*/ 1108535 h 4136005"/>
                <a:gd name="connsiteX7" fmla="*/ 1690489 w 2034401"/>
                <a:gd name="connsiteY7" fmla="*/ 988182 h 4136005"/>
                <a:gd name="connsiteX8" fmla="*/ 1782129 w 2034401"/>
                <a:gd name="connsiteY8" fmla="*/ 654613 h 4136005"/>
                <a:gd name="connsiteX9" fmla="*/ 1127516 w 2034401"/>
                <a:gd name="connsiteY9" fmla="*/ 0 h 4136005"/>
                <a:gd name="connsiteX10" fmla="*/ 472903 w 2034401"/>
                <a:gd name="connsiteY10" fmla="*/ 654613 h 4136005"/>
                <a:gd name="connsiteX11" fmla="*/ 548659 w 2034401"/>
                <a:gd name="connsiteY11" fmla="*/ 960079 h 4136005"/>
                <a:gd name="connsiteX12" fmla="*/ 469543 w 2034401"/>
                <a:gd name="connsiteY12" fmla="*/ 1180625 h 4136005"/>
                <a:gd name="connsiteX13" fmla="*/ 286569 w 2034401"/>
                <a:gd name="connsiteY13" fmla="*/ 2009659 h 4136005"/>
                <a:gd name="connsiteX14" fmla="*/ 381263 w 2034401"/>
                <a:gd name="connsiteY14" fmla="*/ 2417761 h 4136005"/>
                <a:gd name="connsiteX15" fmla="*/ 410283 w 2034401"/>
                <a:gd name="connsiteY15" fmla="*/ 2451057 h 4136005"/>
                <a:gd name="connsiteX16" fmla="*/ 66939 w 2034401"/>
                <a:gd name="connsiteY16" fmla="*/ 3043355 h 4136005"/>
                <a:gd name="connsiteX17" fmla="*/ 264881 w 2034401"/>
                <a:gd name="connsiteY17" fmla="*/ 3762727 h 4136005"/>
                <a:gd name="connsiteX18" fmla="*/ 527581 w 2034401"/>
                <a:gd name="connsiteY18" fmla="*/ 3832984 h 4136005"/>
                <a:gd name="connsiteX19" fmla="*/ 958594 w 2034401"/>
                <a:gd name="connsiteY19" fmla="*/ 3617631 h 4136005"/>
                <a:gd name="connsiteX20" fmla="*/ 977227 w 2034401"/>
                <a:gd name="connsiteY20" fmla="*/ 3716296 h 4136005"/>
                <a:gd name="connsiteX21" fmla="*/ 1390828 w 2034401"/>
                <a:gd name="connsiteY21" fmla="*/ 4136617 h 4136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34401" h="4136005">
                  <a:moveTo>
                    <a:pt x="1876518" y="3997630"/>
                  </a:moveTo>
                  <a:cubicBezTo>
                    <a:pt x="1886293" y="3988161"/>
                    <a:pt x="1896373" y="3978386"/>
                    <a:pt x="1905232" y="3968000"/>
                  </a:cubicBezTo>
                  <a:cubicBezTo>
                    <a:pt x="2004508" y="3854977"/>
                    <a:pt x="2051244" y="3705299"/>
                    <a:pt x="2033833" y="3556232"/>
                  </a:cubicBezTo>
                  <a:lnTo>
                    <a:pt x="1914090" y="2379578"/>
                  </a:lnTo>
                  <a:cubicBezTo>
                    <a:pt x="1925698" y="2364305"/>
                    <a:pt x="1936084" y="2347810"/>
                    <a:pt x="1945859" y="2331009"/>
                  </a:cubicBezTo>
                  <a:cubicBezTo>
                    <a:pt x="2046051" y="2155366"/>
                    <a:pt x="2005730" y="1972698"/>
                    <a:pt x="1984042" y="1902746"/>
                  </a:cubicBezTo>
                  <a:cubicBezTo>
                    <a:pt x="1890569" y="1601251"/>
                    <a:pt x="1748528" y="1140915"/>
                    <a:pt x="1738753" y="1108535"/>
                  </a:cubicBezTo>
                  <a:cubicBezTo>
                    <a:pt x="1726229" y="1066381"/>
                    <a:pt x="1710039" y="1026059"/>
                    <a:pt x="1690489" y="988182"/>
                  </a:cubicBezTo>
                  <a:cubicBezTo>
                    <a:pt x="1748528" y="890433"/>
                    <a:pt x="1782129" y="776188"/>
                    <a:pt x="1782129" y="654613"/>
                  </a:cubicBezTo>
                  <a:cubicBezTo>
                    <a:pt x="1782129" y="293858"/>
                    <a:pt x="1488577" y="0"/>
                    <a:pt x="1127516" y="0"/>
                  </a:cubicBezTo>
                  <a:cubicBezTo>
                    <a:pt x="766456" y="0"/>
                    <a:pt x="472903" y="293553"/>
                    <a:pt x="472903" y="654613"/>
                  </a:cubicBezTo>
                  <a:cubicBezTo>
                    <a:pt x="472903" y="764886"/>
                    <a:pt x="500395" y="868745"/>
                    <a:pt x="548659" y="960079"/>
                  </a:cubicBezTo>
                  <a:cubicBezTo>
                    <a:pt x="509864" y="1026976"/>
                    <a:pt x="482372" y="1101204"/>
                    <a:pt x="469543" y="1180625"/>
                  </a:cubicBezTo>
                  <a:lnTo>
                    <a:pt x="286569" y="2009659"/>
                  </a:lnTo>
                  <a:cubicBezTo>
                    <a:pt x="255106" y="2153534"/>
                    <a:pt x="289624" y="2302295"/>
                    <a:pt x="381263" y="2417761"/>
                  </a:cubicBezTo>
                  <a:cubicBezTo>
                    <a:pt x="390427" y="2429369"/>
                    <a:pt x="400202" y="2440366"/>
                    <a:pt x="410283" y="2451057"/>
                  </a:cubicBezTo>
                  <a:lnTo>
                    <a:pt x="66939" y="3043355"/>
                  </a:lnTo>
                  <a:cubicBezTo>
                    <a:pt x="-73881" y="3295364"/>
                    <a:pt x="14704" y="3618242"/>
                    <a:pt x="264881" y="3762727"/>
                  </a:cubicBezTo>
                  <a:cubicBezTo>
                    <a:pt x="344302" y="3808852"/>
                    <a:pt x="435331" y="3832984"/>
                    <a:pt x="527581" y="3832984"/>
                  </a:cubicBezTo>
                  <a:cubicBezTo>
                    <a:pt x="695587" y="3832984"/>
                    <a:pt x="856568" y="3752341"/>
                    <a:pt x="958594" y="3617631"/>
                  </a:cubicBezTo>
                  <a:lnTo>
                    <a:pt x="977227" y="3716296"/>
                  </a:lnTo>
                  <a:cubicBezTo>
                    <a:pt x="1017854" y="3930122"/>
                    <a:pt x="1184333" y="4093546"/>
                    <a:pt x="1390828" y="4136617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2F188774-9FC6-4C6C-B022-23B8872E9D67}"/>
                </a:ext>
              </a:extLst>
            </p:cNvPr>
            <p:cNvSpPr/>
            <p:nvPr/>
          </p:nvSpPr>
          <p:spPr>
            <a:xfrm>
              <a:off x="5936906" y="887192"/>
              <a:ext cx="1643406" cy="3754174"/>
            </a:xfrm>
            <a:custGeom>
              <a:avLst/>
              <a:gdLst>
                <a:gd name="connsiteX0" fmla="*/ 1641487 w 1643405"/>
                <a:gd name="connsiteY0" fmla="*/ 3380895 h 3754173"/>
                <a:gd name="connsiteX1" fmla="*/ 1512275 w 1643405"/>
                <a:gd name="connsiteY1" fmla="*/ 2113517 h 3754173"/>
                <a:gd name="connsiteX2" fmla="*/ 1577950 w 1643405"/>
                <a:gd name="connsiteY2" fmla="*/ 2036540 h 3754173"/>
                <a:gd name="connsiteX3" fmla="*/ 1599027 w 1643405"/>
                <a:gd name="connsiteY3" fmla="*/ 1764065 h 3754173"/>
                <a:gd name="connsiteX4" fmla="*/ 1353128 w 1643405"/>
                <a:gd name="connsiteY4" fmla="*/ 967410 h 3754173"/>
                <a:gd name="connsiteX5" fmla="*/ 1251102 w 1643405"/>
                <a:gd name="connsiteY5" fmla="*/ 784130 h 3754173"/>
                <a:gd name="connsiteX6" fmla="*/ 1388256 w 1643405"/>
                <a:gd name="connsiteY6" fmla="*/ 457588 h 3754173"/>
                <a:gd name="connsiteX7" fmla="*/ 930668 w 1643405"/>
                <a:gd name="connsiteY7" fmla="*/ 0 h 3754173"/>
                <a:gd name="connsiteX8" fmla="*/ 473081 w 1643405"/>
                <a:gd name="connsiteY8" fmla="*/ 457588 h 3754173"/>
                <a:gd name="connsiteX9" fmla="*/ 594656 w 1643405"/>
                <a:gd name="connsiteY9" fmla="*/ 767941 h 3754173"/>
                <a:gd name="connsiteX10" fmla="*/ 466361 w 1643405"/>
                <a:gd name="connsiteY10" fmla="*/ 1020256 h 3754173"/>
                <a:gd name="connsiteX11" fmla="*/ 282470 w 1643405"/>
                <a:gd name="connsiteY11" fmla="*/ 1854788 h 3754173"/>
                <a:gd name="connsiteX12" fmla="*/ 338981 w 1643405"/>
                <a:gd name="connsiteY12" fmla="*/ 2097939 h 3754173"/>
                <a:gd name="connsiteX13" fmla="*/ 459946 w 1643405"/>
                <a:gd name="connsiteY13" fmla="*/ 2187440 h 3754173"/>
                <a:gd name="connsiteX14" fmla="*/ 413515 w 1643405"/>
                <a:gd name="connsiteY14" fmla="*/ 2302295 h 3754173"/>
                <a:gd name="connsiteX15" fmla="*/ 42069 w 1643405"/>
                <a:gd name="connsiteY15" fmla="*/ 2942246 h 3754173"/>
                <a:gd name="connsiteX16" fmla="*/ 166699 w 1643405"/>
                <a:gd name="connsiteY16" fmla="*/ 3394946 h 3754173"/>
                <a:gd name="connsiteX17" fmla="*/ 330734 w 1643405"/>
                <a:gd name="connsiteY17" fmla="*/ 3438933 h 3754173"/>
                <a:gd name="connsiteX18" fmla="*/ 605653 w 1643405"/>
                <a:gd name="connsiteY18" fmla="*/ 3300557 h 3754173"/>
                <a:gd name="connsiteX19" fmla="*/ 872019 w 1643405"/>
                <a:gd name="connsiteY19" fmla="*/ 2945606 h 3754173"/>
                <a:gd name="connsiteX20" fmla="*/ 974045 w 1643405"/>
                <a:gd name="connsiteY20" fmla="*/ 3482920 h 3754173"/>
                <a:gd name="connsiteX21" fmla="*/ 1302420 w 1643405"/>
                <a:gd name="connsiteY21" fmla="*/ 3754785 h 3754173"/>
                <a:gd name="connsiteX22" fmla="*/ 1309446 w 1643405"/>
                <a:gd name="connsiteY22" fmla="*/ 3754785 h 3754173"/>
                <a:gd name="connsiteX23" fmla="*/ 1560539 w 1643405"/>
                <a:gd name="connsiteY23" fmla="*/ 3641151 h 3754173"/>
                <a:gd name="connsiteX24" fmla="*/ 1641487 w 1643405"/>
                <a:gd name="connsiteY24" fmla="*/ 3380895 h 3754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643405" h="3754173">
                  <a:moveTo>
                    <a:pt x="1641487" y="3380895"/>
                  </a:moveTo>
                  <a:lnTo>
                    <a:pt x="1512275" y="2113517"/>
                  </a:lnTo>
                  <a:cubicBezTo>
                    <a:pt x="1538545" y="2092440"/>
                    <a:pt x="1560844" y="2066781"/>
                    <a:pt x="1577950" y="2036540"/>
                  </a:cubicBezTo>
                  <a:cubicBezTo>
                    <a:pt x="1641487" y="1925045"/>
                    <a:pt x="1610024" y="1799499"/>
                    <a:pt x="1599027" y="1764065"/>
                  </a:cubicBezTo>
                  <a:cubicBezTo>
                    <a:pt x="1504639" y="1458904"/>
                    <a:pt x="1361070" y="995207"/>
                    <a:pt x="1353128" y="967410"/>
                  </a:cubicBezTo>
                  <a:cubicBezTo>
                    <a:pt x="1332661" y="897764"/>
                    <a:pt x="1297227" y="835449"/>
                    <a:pt x="1251102" y="784130"/>
                  </a:cubicBezTo>
                  <a:cubicBezTo>
                    <a:pt x="1335716" y="701044"/>
                    <a:pt x="1388256" y="585272"/>
                    <a:pt x="1388256" y="457588"/>
                  </a:cubicBezTo>
                  <a:cubicBezTo>
                    <a:pt x="1388256" y="205273"/>
                    <a:pt x="1182983" y="0"/>
                    <a:pt x="930668" y="0"/>
                  </a:cubicBezTo>
                  <a:cubicBezTo>
                    <a:pt x="678354" y="0"/>
                    <a:pt x="473081" y="205273"/>
                    <a:pt x="473081" y="457588"/>
                  </a:cubicBezTo>
                  <a:cubicBezTo>
                    <a:pt x="473081" y="577330"/>
                    <a:pt x="519206" y="686381"/>
                    <a:pt x="594656" y="767941"/>
                  </a:cubicBezTo>
                  <a:cubicBezTo>
                    <a:pt x="527759" y="834532"/>
                    <a:pt x="481328" y="921896"/>
                    <a:pt x="466361" y="1020256"/>
                  </a:cubicBezTo>
                  <a:lnTo>
                    <a:pt x="282470" y="1854788"/>
                  </a:lnTo>
                  <a:cubicBezTo>
                    <a:pt x="263837" y="1940624"/>
                    <a:pt x="284303" y="2029209"/>
                    <a:pt x="338981" y="2097939"/>
                  </a:cubicBezTo>
                  <a:cubicBezTo>
                    <a:pt x="371361" y="2138566"/>
                    <a:pt x="413209" y="2169112"/>
                    <a:pt x="459946" y="2187440"/>
                  </a:cubicBezTo>
                  <a:cubicBezTo>
                    <a:pt x="454753" y="2218903"/>
                    <a:pt x="442840" y="2250061"/>
                    <a:pt x="413515" y="2302295"/>
                  </a:cubicBezTo>
                  <a:lnTo>
                    <a:pt x="42069" y="2942246"/>
                  </a:lnTo>
                  <a:cubicBezTo>
                    <a:pt x="-46516" y="3100783"/>
                    <a:pt x="9384" y="3303917"/>
                    <a:pt x="166699" y="3394946"/>
                  </a:cubicBezTo>
                  <a:cubicBezTo>
                    <a:pt x="216184" y="3423660"/>
                    <a:pt x="273001" y="3438933"/>
                    <a:pt x="330734" y="3438933"/>
                  </a:cubicBezTo>
                  <a:cubicBezTo>
                    <a:pt x="437952" y="3438933"/>
                    <a:pt x="540589" y="3387004"/>
                    <a:pt x="605653" y="3300557"/>
                  </a:cubicBezTo>
                  <a:lnTo>
                    <a:pt x="872019" y="2945606"/>
                  </a:lnTo>
                  <a:lnTo>
                    <a:pt x="974045" y="3482920"/>
                  </a:lnTo>
                  <a:cubicBezTo>
                    <a:pt x="1003980" y="3640541"/>
                    <a:pt x="1142051" y="3754785"/>
                    <a:pt x="1302420" y="3754785"/>
                  </a:cubicBezTo>
                  <a:lnTo>
                    <a:pt x="1309446" y="3754785"/>
                  </a:lnTo>
                  <a:cubicBezTo>
                    <a:pt x="1405668" y="3754785"/>
                    <a:pt x="1497002" y="3713241"/>
                    <a:pt x="1560539" y="3641151"/>
                  </a:cubicBezTo>
                  <a:cubicBezTo>
                    <a:pt x="1623159" y="3569978"/>
                    <a:pt x="1652790" y="3475284"/>
                    <a:pt x="1641487" y="3380895"/>
                  </a:cubicBezTo>
                  <a:close/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FC88CB84-52EF-4ACC-96D1-6B7ECB2748C0}"/>
                </a:ext>
              </a:extLst>
            </p:cNvPr>
            <p:cNvSpPr/>
            <p:nvPr/>
          </p:nvSpPr>
          <p:spPr>
            <a:xfrm>
              <a:off x="7958087" y="744845"/>
              <a:ext cx="400160" cy="3433435"/>
            </a:xfrm>
            <a:custGeom>
              <a:avLst/>
              <a:gdLst>
                <a:gd name="connsiteX0" fmla="*/ 402909 w 400160"/>
                <a:gd name="connsiteY0" fmla="*/ 3435268 h 3433434"/>
                <a:gd name="connsiteX1" fmla="*/ 301800 w 400160"/>
                <a:gd name="connsiteY1" fmla="*/ 2444337 h 3433434"/>
                <a:gd name="connsiteX2" fmla="*/ 330208 w 400160"/>
                <a:gd name="connsiteY2" fmla="*/ 1673647 h 3433434"/>
                <a:gd name="connsiteX3" fmla="*/ 105386 w 400160"/>
                <a:gd name="connsiteY3" fmla="*/ 946333 h 3433434"/>
                <a:gd name="connsiteX4" fmla="*/ 154566 w 400160"/>
                <a:gd name="connsiteY4" fmla="*/ 600240 h 3433434"/>
                <a:gd name="connsiteX5" fmla="*/ 0 w 400160"/>
                <a:gd name="connsiteY5" fmla="*/ 0 h 3433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0160" h="3433434">
                  <a:moveTo>
                    <a:pt x="402909" y="3435268"/>
                  </a:moveTo>
                  <a:lnTo>
                    <a:pt x="301800" y="2444337"/>
                  </a:lnTo>
                  <a:cubicBezTo>
                    <a:pt x="438649" y="2110157"/>
                    <a:pt x="368392" y="1796750"/>
                    <a:pt x="330208" y="1673647"/>
                  </a:cubicBezTo>
                  <a:cubicBezTo>
                    <a:pt x="239791" y="1381316"/>
                    <a:pt x="145096" y="1074628"/>
                    <a:pt x="105386" y="946333"/>
                  </a:cubicBezTo>
                  <a:cubicBezTo>
                    <a:pt x="138070" y="833921"/>
                    <a:pt x="154566" y="717844"/>
                    <a:pt x="154566" y="600240"/>
                  </a:cubicBezTo>
                  <a:cubicBezTo>
                    <a:pt x="154566" y="382749"/>
                    <a:pt x="98360" y="178087"/>
                    <a:pt x="0" y="0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50D230D2-8B45-4ED8-A7A4-7022B5EF3261}"/>
                </a:ext>
              </a:extLst>
            </p:cNvPr>
            <p:cNvSpPr/>
            <p:nvPr/>
          </p:nvSpPr>
          <p:spPr>
            <a:xfrm>
              <a:off x="8471881" y="1233590"/>
              <a:ext cx="259646" cy="2477327"/>
            </a:xfrm>
            <a:custGeom>
              <a:avLst/>
              <a:gdLst>
                <a:gd name="connsiteX0" fmla="*/ 30241 w 259645"/>
                <a:gd name="connsiteY0" fmla="*/ 0 h 2477327"/>
                <a:gd name="connsiteX1" fmla="*/ 34518 w 259645"/>
                <a:gd name="connsiteY1" fmla="*/ 111190 h 2477327"/>
                <a:gd name="connsiteX2" fmla="*/ 0 w 259645"/>
                <a:gd name="connsiteY2" fmla="*/ 445369 h 2477327"/>
                <a:gd name="connsiteX3" fmla="*/ 192443 w 259645"/>
                <a:gd name="connsiteY3" fmla="*/ 1067908 h 2477327"/>
                <a:gd name="connsiteX4" fmla="*/ 188778 w 259645"/>
                <a:gd name="connsiteY4" fmla="*/ 2005077 h 2477327"/>
                <a:gd name="connsiteX5" fmla="*/ 237042 w 259645"/>
                <a:gd name="connsiteY5" fmla="*/ 2478549 h 2477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9645" h="2477327">
                  <a:moveTo>
                    <a:pt x="30241" y="0"/>
                  </a:moveTo>
                  <a:cubicBezTo>
                    <a:pt x="32685" y="36961"/>
                    <a:pt x="34518" y="73923"/>
                    <a:pt x="34518" y="111190"/>
                  </a:cubicBezTo>
                  <a:cubicBezTo>
                    <a:pt x="34518" y="223601"/>
                    <a:pt x="22910" y="335707"/>
                    <a:pt x="0" y="445369"/>
                  </a:cubicBezTo>
                  <a:cubicBezTo>
                    <a:pt x="47347" y="599018"/>
                    <a:pt x="121270" y="837892"/>
                    <a:pt x="192443" y="1067908"/>
                  </a:cubicBezTo>
                  <a:cubicBezTo>
                    <a:pt x="237652" y="1213310"/>
                    <a:pt x="324710" y="1588727"/>
                    <a:pt x="188778" y="2005077"/>
                  </a:cubicBezTo>
                  <a:lnTo>
                    <a:pt x="237042" y="2478549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6BDEC848-DC96-4BC8-9E8A-477E151F8E4F}"/>
                </a:ext>
              </a:extLst>
            </p:cNvPr>
            <p:cNvSpPr/>
            <p:nvPr/>
          </p:nvSpPr>
          <p:spPr>
            <a:xfrm>
              <a:off x="6133735" y="1718786"/>
              <a:ext cx="1249355" cy="2724754"/>
            </a:xfrm>
            <a:custGeom>
              <a:avLst/>
              <a:gdLst>
                <a:gd name="connsiteX0" fmla="*/ 1248855 w 1249354"/>
                <a:gd name="connsiteY0" fmla="*/ 2571294 h 2724754"/>
                <a:gd name="connsiteX1" fmla="*/ 1110785 w 1249354"/>
                <a:gd name="connsiteY1" fmla="*/ 1218080 h 2724754"/>
                <a:gd name="connsiteX2" fmla="*/ 1161492 w 1249354"/>
                <a:gd name="connsiteY2" fmla="*/ 1142020 h 2724754"/>
                <a:gd name="connsiteX3" fmla="*/ 1214032 w 1249354"/>
                <a:gd name="connsiteY3" fmla="*/ 990508 h 2724754"/>
                <a:gd name="connsiteX4" fmla="*/ 967216 w 1249354"/>
                <a:gd name="connsiteY4" fmla="*/ 191410 h 2724754"/>
                <a:gd name="connsiteX5" fmla="*/ 752779 w 1249354"/>
                <a:gd name="connsiteY5" fmla="*/ 2021 h 2724754"/>
                <a:gd name="connsiteX6" fmla="*/ 463808 w 1249354"/>
                <a:gd name="connsiteY6" fmla="*/ 223789 h 2724754"/>
                <a:gd name="connsiteX7" fmla="*/ 278390 w 1249354"/>
                <a:gd name="connsiteY7" fmla="*/ 1065042 h 2724754"/>
                <a:gd name="connsiteX8" fmla="*/ 369114 w 1249354"/>
                <a:gd name="connsiteY8" fmla="*/ 1178981 h 2724754"/>
                <a:gd name="connsiteX9" fmla="*/ 464114 w 1249354"/>
                <a:gd name="connsiteY9" fmla="*/ 1272759 h 2724754"/>
                <a:gd name="connsiteX10" fmla="*/ 464114 w 1249354"/>
                <a:gd name="connsiteY10" fmla="*/ 1280395 h 2724754"/>
                <a:gd name="connsiteX11" fmla="*/ 387442 w 1249354"/>
                <a:gd name="connsiteY11" fmla="*/ 1569366 h 2724754"/>
                <a:gd name="connsiteX12" fmla="*/ 17523 w 1249354"/>
                <a:gd name="connsiteY12" fmla="*/ 2207484 h 2724754"/>
                <a:gd name="connsiteX13" fmla="*/ 68841 w 1249354"/>
                <a:gd name="connsiteY13" fmla="*/ 2393513 h 2724754"/>
                <a:gd name="connsiteX14" fmla="*/ 251204 w 1249354"/>
                <a:gd name="connsiteY14" fmla="*/ 2351053 h 2724754"/>
                <a:gd name="connsiteX15" fmla="*/ 710930 w 1249354"/>
                <a:gd name="connsiteY15" fmla="*/ 1738289 h 2724754"/>
                <a:gd name="connsiteX16" fmla="*/ 808679 w 1249354"/>
                <a:gd name="connsiteY16" fmla="*/ 1760893 h 2724754"/>
                <a:gd name="connsiteX17" fmla="*/ 970881 w 1249354"/>
                <a:gd name="connsiteY17" fmla="*/ 2614670 h 2724754"/>
                <a:gd name="connsiteX18" fmla="*/ 1105897 w 1249354"/>
                <a:gd name="connsiteY18" fmla="*/ 2726470 h 2724754"/>
                <a:gd name="connsiteX19" fmla="*/ 1112923 w 1249354"/>
                <a:gd name="connsiteY19" fmla="*/ 2726470 h 2724754"/>
                <a:gd name="connsiteX20" fmla="*/ 1248855 w 1249354"/>
                <a:gd name="connsiteY20" fmla="*/ 2571294 h 272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49354" h="2724754">
                  <a:moveTo>
                    <a:pt x="1248855" y="2571294"/>
                  </a:moveTo>
                  <a:lnTo>
                    <a:pt x="1110785" y="1218080"/>
                  </a:lnTo>
                  <a:cubicBezTo>
                    <a:pt x="1107424" y="1183868"/>
                    <a:pt x="1127891" y="1149962"/>
                    <a:pt x="1161492" y="1142020"/>
                  </a:cubicBezTo>
                  <a:cubicBezTo>
                    <a:pt x="1254353" y="1120026"/>
                    <a:pt x="1214032" y="990508"/>
                    <a:pt x="1214032" y="990508"/>
                  </a:cubicBezTo>
                  <a:cubicBezTo>
                    <a:pt x="1214032" y="990508"/>
                    <a:pt x="978823" y="230204"/>
                    <a:pt x="967216" y="191410"/>
                  </a:cubicBezTo>
                  <a:cubicBezTo>
                    <a:pt x="938196" y="92745"/>
                    <a:pt x="856331" y="14851"/>
                    <a:pt x="752779" y="2021"/>
                  </a:cubicBezTo>
                  <a:cubicBezTo>
                    <a:pt x="610432" y="-15696"/>
                    <a:pt x="481525" y="85108"/>
                    <a:pt x="463808" y="223789"/>
                  </a:cubicBezTo>
                  <a:lnTo>
                    <a:pt x="278390" y="1065042"/>
                  </a:lnTo>
                  <a:cubicBezTo>
                    <a:pt x="265561" y="1123081"/>
                    <a:pt x="309548" y="1178370"/>
                    <a:pt x="369114" y="1178981"/>
                  </a:cubicBezTo>
                  <a:cubicBezTo>
                    <a:pt x="421348" y="1179592"/>
                    <a:pt x="464114" y="1220524"/>
                    <a:pt x="464114" y="1272759"/>
                  </a:cubicBezTo>
                  <a:lnTo>
                    <a:pt x="464114" y="1280395"/>
                  </a:lnTo>
                  <a:cubicBezTo>
                    <a:pt x="464114" y="1383643"/>
                    <a:pt x="457393" y="1444431"/>
                    <a:pt x="387442" y="1569366"/>
                  </a:cubicBezTo>
                  <a:lnTo>
                    <a:pt x="17523" y="2207484"/>
                  </a:lnTo>
                  <a:cubicBezTo>
                    <a:pt x="-18828" y="2272243"/>
                    <a:pt x="2860" y="2355329"/>
                    <a:pt x="68841" y="2393513"/>
                  </a:cubicBezTo>
                  <a:cubicBezTo>
                    <a:pt x="129934" y="2428947"/>
                    <a:pt x="208744" y="2407869"/>
                    <a:pt x="251204" y="2351053"/>
                  </a:cubicBezTo>
                  <a:lnTo>
                    <a:pt x="710930" y="1738289"/>
                  </a:lnTo>
                  <a:cubicBezTo>
                    <a:pt x="739338" y="1700105"/>
                    <a:pt x="799515" y="1714157"/>
                    <a:pt x="808679" y="1760893"/>
                  </a:cubicBezTo>
                  <a:lnTo>
                    <a:pt x="970881" y="2614670"/>
                  </a:lnTo>
                  <a:cubicBezTo>
                    <a:pt x="983100" y="2679429"/>
                    <a:pt x="1039916" y="2726470"/>
                    <a:pt x="1105897" y="2726470"/>
                  </a:cubicBezTo>
                  <a:lnTo>
                    <a:pt x="1112923" y="2726470"/>
                  </a:lnTo>
                  <a:cubicBezTo>
                    <a:pt x="1195704" y="2726165"/>
                    <a:pt x="1259546" y="2653464"/>
                    <a:pt x="1248855" y="2571294"/>
                  </a:cubicBezTo>
                  <a:close/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55317704-825B-4BC3-8D21-C241B580629A}"/>
                </a:ext>
              </a:extLst>
            </p:cNvPr>
            <p:cNvSpPr/>
            <p:nvPr/>
          </p:nvSpPr>
          <p:spPr>
            <a:xfrm>
              <a:off x="8261720" y="976693"/>
              <a:ext cx="274919" cy="2996619"/>
            </a:xfrm>
            <a:custGeom>
              <a:avLst/>
              <a:gdLst>
                <a:gd name="connsiteX0" fmla="*/ 0 w 274919"/>
                <a:gd name="connsiteY0" fmla="*/ 0 h 2996618"/>
                <a:gd name="connsiteX1" fmla="*/ 47958 w 274919"/>
                <a:gd name="connsiteY1" fmla="*/ 368392 h 2996618"/>
                <a:gd name="connsiteX2" fmla="*/ 6720 w 274919"/>
                <a:gd name="connsiteY2" fmla="*/ 710513 h 2996618"/>
                <a:gd name="connsiteX3" fmla="*/ 214742 w 274919"/>
                <a:gd name="connsiteY3" fmla="*/ 1383454 h 2996618"/>
                <a:gd name="connsiteX4" fmla="*/ 198858 w 274919"/>
                <a:gd name="connsiteY4" fmla="*/ 2239369 h 2996618"/>
                <a:gd name="connsiteX5" fmla="*/ 276141 w 274919"/>
                <a:gd name="connsiteY5" fmla="*/ 2997841 h 2996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4919" h="2996618">
                  <a:moveTo>
                    <a:pt x="0" y="0"/>
                  </a:moveTo>
                  <a:cubicBezTo>
                    <a:pt x="31157" y="117604"/>
                    <a:pt x="47958" y="241012"/>
                    <a:pt x="47958" y="368392"/>
                  </a:cubicBezTo>
                  <a:cubicBezTo>
                    <a:pt x="47958" y="483858"/>
                    <a:pt x="34212" y="598713"/>
                    <a:pt x="6720" y="710513"/>
                  </a:cubicBezTo>
                  <a:cubicBezTo>
                    <a:pt x="52540" y="858664"/>
                    <a:pt x="135321" y="1126558"/>
                    <a:pt x="214742" y="1383454"/>
                  </a:cubicBezTo>
                  <a:cubicBezTo>
                    <a:pt x="256591" y="1517859"/>
                    <a:pt x="335401" y="1863036"/>
                    <a:pt x="198858" y="2239369"/>
                  </a:cubicBezTo>
                  <a:lnTo>
                    <a:pt x="276141" y="2997841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DEA1D87-6619-4FB4-AD36-359E4FD1FBB6}"/>
                </a:ext>
              </a:extLst>
            </p:cNvPr>
            <p:cNvSpPr/>
            <p:nvPr/>
          </p:nvSpPr>
          <p:spPr>
            <a:xfrm>
              <a:off x="7525548" y="529797"/>
              <a:ext cx="644533" cy="3824431"/>
            </a:xfrm>
            <a:custGeom>
              <a:avLst/>
              <a:gdLst>
                <a:gd name="connsiteX0" fmla="*/ 643311 w 644532"/>
                <a:gd name="connsiteY0" fmla="*/ 3827180 h 3824430"/>
                <a:gd name="connsiteX1" fmla="*/ 639951 w 644532"/>
                <a:gd name="connsiteY1" fmla="*/ 3674447 h 3824430"/>
                <a:gd name="connsiteX2" fmla="*/ 533343 w 644532"/>
                <a:gd name="connsiteY2" fmla="*/ 2627616 h 3824430"/>
                <a:gd name="connsiteX3" fmla="*/ 574886 w 644532"/>
                <a:gd name="connsiteY3" fmla="*/ 1946733 h 3824430"/>
                <a:gd name="connsiteX4" fmla="*/ 332041 w 644532"/>
                <a:gd name="connsiteY4" fmla="*/ 1160159 h 3824430"/>
                <a:gd name="connsiteX5" fmla="*/ 390385 w 644532"/>
                <a:gd name="connsiteY5" fmla="*/ 814983 h 3824430"/>
                <a:gd name="connsiteX6" fmla="*/ 0 w 644532"/>
                <a:gd name="connsiteY6" fmla="*/ 0 h 3824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4532" h="3824430">
                  <a:moveTo>
                    <a:pt x="643311" y="3827180"/>
                  </a:moveTo>
                  <a:cubicBezTo>
                    <a:pt x="646060" y="3776473"/>
                    <a:pt x="645755" y="3725460"/>
                    <a:pt x="639951" y="3674447"/>
                  </a:cubicBezTo>
                  <a:lnTo>
                    <a:pt x="533343" y="2627616"/>
                  </a:lnTo>
                  <a:cubicBezTo>
                    <a:pt x="670497" y="2338340"/>
                    <a:pt x="609404" y="2058228"/>
                    <a:pt x="574886" y="1946733"/>
                  </a:cubicBezTo>
                  <a:cubicBezTo>
                    <a:pt x="466751" y="1597280"/>
                    <a:pt x="345787" y="1205979"/>
                    <a:pt x="332041" y="1160159"/>
                  </a:cubicBezTo>
                  <a:cubicBezTo>
                    <a:pt x="370530" y="1049580"/>
                    <a:pt x="390385" y="933198"/>
                    <a:pt x="390385" y="814983"/>
                  </a:cubicBezTo>
                  <a:cubicBezTo>
                    <a:pt x="390385" y="485996"/>
                    <a:pt x="237958" y="192443"/>
                    <a:pt x="0" y="0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A865DAE5-788D-475E-BEE7-DE35F7C64A80}"/>
                </a:ext>
              </a:extLst>
            </p:cNvPr>
            <p:cNvSpPr/>
            <p:nvPr/>
          </p:nvSpPr>
          <p:spPr>
            <a:xfrm>
              <a:off x="5346739" y="432048"/>
              <a:ext cx="1004982" cy="4010765"/>
            </a:xfrm>
            <a:custGeom>
              <a:avLst/>
              <a:gdLst>
                <a:gd name="connsiteX0" fmla="*/ 119360 w 1004982"/>
                <a:gd name="connsiteY0" fmla="*/ 4013820 h 4010764"/>
                <a:gd name="connsiteX1" fmla="*/ 116305 w 1004982"/>
                <a:gd name="connsiteY1" fmla="*/ 3109336 h 4010764"/>
                <a:gd name="connsiteX2" fmla="*/ 344182 w 1004982"/>
                <a:gd name="connsiteY2" fmla="*/ 2716201 h 4010764"/>
                <a:gd name="connsiteX3" fmla="*/ 295002 w 1004982"/>
                <a:gd name="connsiteY3" fmla="*/ 2183775 h 4010764"/>
                <a:gd name="connsiteX4" fmla="*/ 475838 w 1004982"/>
                <a:gd name="connsiteY4" fmla="*/ 1363599 h 4010764"/>
                <a:gd name="connsiteX5" fmla="*/ 514938 w 1004982"/>
                <a:gd name="connsiteY5" fmla="*/ 1209644 h 4010764"/>
                <a:gd name="connsiteX6" fmla="*/ 471867 w 1004982"/>
                <a:gd name="connsiteY6" fmla="*/ 912732 h 4010764"/>
                <a:gd name="connsiteX7" fmla="*/ 1006127 w 1004982"/>
                <a:gd name="connsiteY7" fmla="*/ 0 h 4010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4982" h="4010764">
                  <a:moveTo>
                    <a:pt x="119360" y="4013820"/>
                  </a:moveTo>
                  <a:cubicBezTo>
                    <a:pt x="-32762" y="3741650"/>
                    <a:pt x="-45592" y="3398917"/>
                    <a:pt x="116305" y="3109336"/>
                  </a:cubicBezTo>
                  <a:lnTo>
                    <a:pt x="344182" y="2716201"/>
                  </a:lnTo>
                  <a:cubicBezTo>
                    <a:pt x="273620" y="2550028"/>
                    <a:pt x="255292" y="2364916"/>
                    <a:pt x="295002" y="2183775"/>
                  </a:cubicBezTo>
                  <a:lnTo>
                    <a:pt x="475838" y="1363599"/>
                  </a:lnTo>
                  <a:cubicBezTo>
                    <a:pt x="485002" y="1311059"/>
                    <a:pt x="498137" y="1259741"/>
                    <a:pt x="514938" y="1209644"/>
                  </a:cubicBezTo>
                  <a:cubicBezTo>
                    <a:pt x="486529" y="1113423"/>
                    <a:pt x="471867" y="1013230"/>
                    <a:pt x="471867" y="912732"/>
                  </a:cubicBezTo>
                  <a:cubicBezTo>
                    <a:pt x="471867" y="521430"/>
                    <a:pt x="687831" y="180225"/>
                    <a:pt x="1006127" y="0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84D3462A-E582-4B4F-AAD6-E2BACB3393D3}"/>
                </a:ext>
              </a:extLst>
            </p:cNvPr>
            <p:cNvSpPr/>
            <p:nvPr/>
          </p:nvSpPr>
          <p:spPr>
            <a:xfrm>
              <a:off x="5542970" y="493446"/>
              <a:ext cx="2431507" cy="4365105"/>
            </a:xfrm>
            <a:custGeom>
              <a:avLst/>
              <a:gdLst>
                <a:gd name="connsiteX0" fmla="*/ 1220746 w 2431507"/>
                <a:gd name="connsiteY0" fmla="*/ 4365411 h 4365105"/>
                <a:gd name="connsiteX1" fmla="*/ 1049991 w 2431507"/>
                <a:gd name="connsiteY1" fmla="*/ 4150363 h 4365105"/>
                <a:gd name="connsiteX2" fmla="*/ 724365 w 2431507"/>
                <a:gd name="connsiteY2" fmla="*/ 4227035 h 4365105"/>
                <a:gd name="connsiteX3" fmla="*/ 362999 w 2431507"/>
                <a:gd name="connsiteY3" fmla="*/ 4130202 h 4365105"/>
                <a:gd name="connsiteX4" fmla="*/ 91745 w 2431507"/>
                <a:gd name="connsiteY4" fmla="*/ 3144159 h 4365105"/>
                <a:gd name="connsiteX5" fmla="*/ 371552 w 2431507"/>
                <a:gd name="connsiteY5" fmla="*/ 2661523 h 4365105"/>
                <a:gd name="connsiteX6" fmla="*/ 290909 w 2431507"/>
                <a:gd name="connsiteY6" fmla="*/ 2164530 h 4365105"/>
                <a:gd name="connsiteX7" fmla="*/ 472966 w 2431507"/>
                <a:gd name="connsiteY7" fmla="*/ 1340384 h 4365105"/>
                <a:gd name="connsiteX8" fmla="*/ 527950 w 2431507"/>
                <a:gd name="connsiteY8" fmla="*/ 1152828 h 4365105"/>
                <a:gd name="connsiteX9" fmla="*/ 472966 w 2431507"/>
                <a:gd name="connsiteY9" fmla="*/ 851638 h 4365105"/>
                <a:gd name="connsiteX10" fmla="*/ 1324605 w 2431507"/>
                <a:gd name="connsiteY10" fmla="*/ 0 h 4365105"/>
                <a:gd name="connsiteX11" fmla="*/ 2176243 w 2431507"/>
                <a:gd name="connsiteY11" fmla="*/ 851638 h 4365105"/>
                <a:gd name="connsiteX12" fmla="*/ 2105375 w 2431507"/>
                <a:gd name="connsiteY12" fmla="*/ 1191316 h 4365105"/>
                <a:gd name="connsiteX13" fmla="*/ 2124925 w 2431507"/>
                <a:gd name="connsiteY13" fmla="*/ 1249660 h 4365105"/>
                <a:gd name="connsiteX14" fmla="*/ 2369297 w 2431507"/>
                <a:gd name="connsiteY14" fmla="*/ 2041428 h 4365105"/>
                <a:gd name="connsiteX15" fmla="*/ 2314008 w 2431507"/>
                <a:gd name="connsiteY15" fmla="*/ 2625478 h 4365105"/>
                <a:gd name="connsiteX16" fmla="*/ 2427031 w 2431507"/>
                <a:gd name="connsiteY16" fmla="*/ 3733097 h 4365105"/>
                <a:gd name="connsiteX17" fmla="*/ 2400149 w 2431507"/>
                <a:gd name="connsiteY17" fmla="*/ 4025122 h 436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31507" h="4365105">
                  <a:moveTo>
                    <a:pt x="1220746" y="4365411"/>
                  </a:moveTo>
                  <a:cubicBezTo>
                    <a:pt x="1151406" y="4305540"/>
                    <a:pt x="1093062" y="4233144"/>
                    <a:pt x="1049991" y="4150363"/>
                  </a:cubicBezTo>
                  <a:cubicBezTo>
                    <a:pt x="949493" y="4200154"/>
                    <a:pt x="838303" y="4227035"/>
                    <a:pt x="724365" y="4227035"/>
                  </a:cubicBezTo>
                  <a:cubicBezTo>
                    <a:pt x="597596" y="4227035"/>
                    <a:pt x="472661" y="4193434"/>
                    <a:pt x="362999" y="4130202"/>
                  </a:cubicBezTo>
                  <a:cubicBezTo>
                    <a:pt x="20266" y="3931955"/>
                    <a:pt x="-101309" y="3489641"/>
                    <a:pt x="91745" y="3144159"/>
                  </a:cubicBezTo>
                  <a:lnTo>
                    <a:pt x="371552" y="2661523"/>
                  </a:lnTo>
                  <a:cubicBezTo>
                    <a:pt x="282661" y="2513067"/>
                    <a:pt x="253336" y="2336507"/>
                    <a:pt x="290909" y="2164530"/>
                  </a:cubicBezTo>
                  <a:lnTo>
                    <a:pt x="472966" y="1340384"/>
                  </a:lnTo>
                  <a:cubicBezTo>
                    <a:pt x="483963" y="1275625"/>
                    <a:pt x="502291" y="1212699"/>
                    <a:pt x="527950" y="1152828"/>
                  </a:cubicBezTo>
                  <a:cubicBezTo>
                    <a:pt x="491600" y="1056912"/>
                    <a:pt x="472966" y="954580"/>
                    <a:pt x="472966" y="851638"/>
                  </a:cubicBezTo>
                  <a:cubicBezTo>
                    <a:pt x="472966" y="382138"/>
                    <a:pt x="855104" y="0"/>
                    <a:pt x="1324605" y="0"/>
                  </a:cubicBezTo>
                  <a:cubicBezTo>
                    <a:pt x="1794106" y="0"/>
                    <a:pt x="2176243" y="382138"/>
                    <a:pt x="2176243" y="851638"/>
                  </a:cubicBezTo>
                  <a:cubicBezTo>
                    <a:pt x="2176243" y="968937"/>
                    <a:pt x="2152111" y="1084709"/>
                    <a:pt x="2105375" y="1191316"/>
                  </a:cubicBezTo>
                  <a:cubicBezTo>
                    <a:pt x="2112401" y="1210561"/>
                    <a:pt x="2119121" y="1230111"/>
                    <a:pt x="2124925" y="1249660"/>
                  </a:cubicBezTo>
                  <a:cubicBezTo>
                    <a:pt x="2133173" y="1277152"/>
                    <a:pt x="2258413" y="1682200"/>
                    <a:pt x="2369297" y="2041428"/>
                  </a:cubicBezTo>
                  <a:cubicBezTo>
                    <a:pt x="2398622" y="2136122"/>
                    <a:pt x="2452384" y="2382938"/>
                    <a:pt x="2314008" y="2625478"/>
                  </a:cubicBezTo>
                  <a:lnTo>
                    <a:pt x="2427031" y="3733097"/>
                  </a:lnTo>
                  <a:cubicBezTo>
                    <a:pt x="2438333" y="3831762"/>
                    <a:pt x="2428558" y="3931038"/>
                    <a:pt x="2400149" y="4025122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8CC1E5F6-1166-42B8-A691-2D9D63288046}"/>
                </a:ext>
              </a:extLst>
            </p:cNvPr>
            <p:cNvSpPr/>
            <p:nvPr/>
          </p:nvSpPr>
          <p:spPr>
            <a:xfrm>
              <a:off x="5149501" y="568591"/>
              <a:ext cx="742282" cy="3622824"/>
            </a:xfrm>
            <a:custGeom>
              <a:avLst/>
              <a:gdLst>
                <a:gd name="connsiteX0" fmla="*/ 744860 w 742281"/>
                <a:gd name="connsiteY0" fmla="*/ 0 h 3622823"/>
                <a:gd name="connsiteX1" fmla="*/ 472080 w 742281"/>
                <a:gd name="connsiteY1" fmla="*/ 776494 h 3622823"/>
                <a:gd name="connsiteX2" fmla="*/ 507208 w 742281"/>
                <a:gd name="connsiteY2" fmla="*/ 1069436 h 3622823"/>
                <a:gd name="connsiteX3" fmla="*/ 479716 w 742281"/>
                <a:gd name="connsiteY3" fmla="*/ 1188873 h 3622823"/>
                <a:gd name="connsiteX4" fmla="*/ 299491 w 742281"/>
                <a:gd name="connsiteY4" fmla="*/ 2005383 h 3622823"/>
                <a:gd name="connsiteX5" fmla="*/ 324234 w 742281"/>
                <a:gd name="connsiteY5" fmla="*/ 2561025 h 3622823"/>
                <a:gd name="connsiteX6" fmla="*/ 141260 w 742281"/>
                <a:gd name="connsiteY6" fmla="*/ 2876876 h 3622823"/>
                <a:gd name="connsiteX7" fmla="*/ 18463 w 742281"/>
                <a:gd name="connsiteY7" fmla="*/ 3623435 h 3622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2281" h="3622823">
                  <a:moveTo>
                    <a:pt x="744860" y="0"/>
                  </a:moveTo>
                  <a:cubicBezTo>
                    <a:pt x="574411" y="213215"/>
                    <a:pt x="472080" y="482941"/>
                    <a:pt x="472080" y="776494"/>
                  </a:cubicBezTo>
                  <a:cubicBezTo>
                    <a:pt x="472080" y="875159"/>
                    <a:pt x="483687" y="973214"/>
                    <a:pt x="507208" y="1069436"/>
                  </a:cubicBezTo>
                  <a:cubicBezTo>
                    <a:pt x="496211" y="1108841"/>
                    <a:pt x="487047" y="1148551"/>
                    <a:pt x="479716" y="1188873"/>
                  </a:cubicBezTo>
                  <a:lnTo>
                    <a:pt x="299491" y="2005383"/>
                  </a:lnTo>
                  <a:cubicBezTo>
                    <a:pt x="258864" y="2191717"/>
                    <a:pt x="267417" y="2382022"/>
                    <a:pt x="324234" y="2561025"/>
                  </a:cubicBezTo>
                  <a:lnTo>
                    <a:pt x="141260" y="2876876"/>
                  </a:lnTo>
                  <a:cubicBezTo>
                    <a:pt x="9910" y="3111779"/>
                    <a:pt x="-26746" y="3375702"/>
                    <a:pt x="18463" y="3623435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E2762538-993C-4A03-AFA7-B3723624F368}"/>
                </a:ext>
              </a:extLst>
            </p:cNvPr>
            <p:cNvSpPr/>
            <p:nvPr/>
          </p:nvSpPr>
          <p:spPr>
            <a:xfrm>
              <a:off x="4787964" y="961420"/>
              <a:ext cx="482636" cy="2712536"/>
            </a:xfrm>
            <a:custGeom>
              <a:avLst/>
              <a:gdLst>
                <a:gd name="connsiteX0" fmla="*/ 0 w 482635"/>
                <a:gd name="connsiteY0" fmla="*/ 2713452 h 2712535"/>
                <a:gd name="connsiteX1" fmla="*/ 158537 w 482635"/>
                <a:gd name="connsiteY1" fmla="*/ 2291604 h 2712535"/>
                <a:gd name="connsiteX2" fmla="*/ 265450 w 482635"/>
                <a:gd name="connsiteY2" fmla="*/ 2107408 h 2712535"/>
                <a:gd name="connsiteX3" fmla="*/ 275836 w 482635"/>
                <a:gd name="connsiteY3" fmla="*/ 1528245 h 2712535"/>
                <a:gd name="connsiteX4" fmla="*/ 454533 w 482635"/>
                <a:gd name="connsiteY4" fmla="*/ 718150 h 2712535"/>
                <a:gd name="connsiteX5" fmla="*/ 464308 w 482635"/>
                <a:gd name="connsiteY5" fmla="*/ 668664 h 2712535"/>
                <a:gd name="connsiteX6" fmla="*/ 439260 w 482635"/>
                <a:gd name="connsiteY6" fmla="*/ 383360 h 2712535"/>
                <a:gd name="connsiteX7" fmla="*/ 485080 w 482635"/>
                <a:gd name="connsiteY7" fmla="*/ 0 h 2712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2635" h="2712535">
                  <a:moveTo>
                    <a:pt x="0" y="2713452"/>
                  </a:moveTo>
                  <a:cubicBezTo>
                    <a:pt x="30547" y="2568967"/>
                    <a:pt x="83087" y="2426620"/>
                    <a:pt x="158537" y="2291604"/>
                  </a:cubicBezTo>
                  <a:lnTo>
                    <a:pt x="265450" y="2107408"/>
                  </a:lnTo>
                  <a:cubicBezTo>
                    <a:pt x="230932" y="1916798"/>
                    <a:pt x="234292" y="1718245"/>
                    <a:pt x="275836" y="1528245"/>
                  </a:cubicBezTo>
                  <a:lnTo>
                    <a:pt x="454533" y="718150"/>
                  </a:lnTo>
                  <a:cubicBezTo>
                    <a:pt x="457588" y="701960"/>
                    <a:pt x="460948" y="685465"/>
                    <a:pt x="464308" y="668664"/>
                  </a:cubicBezTo>
                  <a:cubicBezTo>
                    <a:pt x="447813" y="574581"/>
                    <a:pt x="439260" y="478665"/>
                    <a:pt x="439260" y="383360"/>
                  </a:cubicBezTo>
                  <a:cubicBezTo>
                    <a:pt x="439260" y="251398"/>
                    <a:pt x="455449" y="123103"/>
                    <a:pt x="485080" y="0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E22294CA-6022-440C-8E36-3C1F096DE08F}"/>
                </a:ext>
              </a:extLst>
            </p:cNvPr>
            <p:cNvSpPr/>
            <p:nvPr/>
          </p:nvSpPr>
          <p:spPr>
            <a:xfrm>
              <a:off x="4953527" y="748205"/>
              <a:ext cx="598713" cy="3189062"/>
            </a:xfrm>
            <a:custGeom>
              <a:avLst/>
              <a:gdLst>
                <a:gd name="connsiteX0" fmla="*/ 600546 w 598712"/>
                <a:gd name="connsiteY0" fmla="*/ 0 h 3189062"/>
                <a:gd name="connsiteX1" fmla="*/ 470723 w 598712"/>
                <a:gd name="connsiteY1" fmla="*/ 596880 h 3189062"/>
                <a:gd name="connsiteX2" fmla="*/ 500047 w 598712"/>
                <a:gd name="connsiteY2" fmla="*/ 885851 h 3189062"/>
                <a:gd name="connsiteX3" fmla="*/ 482025 w 598712"/>
                <a:gd name="connsiteY3" fmla="*/ 970465 h 3189062"/>
                <a:gd name="connsiteX4" fmla="*/ 302717 w 598712"/>
                <a:gd name="connsiteY4" fmla="*/ 1783614 h 3189062"/>
                <a:gd name="connsiteX5" fmla="*/ 308215 w 598712"/>
                <a:gd name="connsiteY5" fmla="*/ 2354224 h 3189062"/>
                <a:gd name="connsiteX6" fmla="*/ 164951 w 598712"/>
                <a:gd name="connsiteY6" fmla="*/ 2601041 h 3189062"/>
                <a:gd name="connsiteX7" fmla="*/ 0 w 598712"/>
                <a:gd name="connsiteY7" fmla="*/ 3190895 h 3189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8712" h="3189062">
                  <a:moveTo>
                    <a:pt x="600546" y="0"/>
                  </a:moveTo>
                  <a:cubicBezTo>
                    <a:pt x="517459" y="182058"/>
                    <a:pt x="470723" y="383970"/>
                    <a:pt x="470723" y="596880"/>
                  </a:cubicBezTo>
                  <a:cubicBezTo>
                    <a:pt x="470723" y="693713"/>
                    <a:pt x="480498" y="790851"/>
                    <a:pt x="500047" y="885851"/>
                  </a:cubicBezTo>
                  <a:cubicBezTo>
                    <a:pt x="493327" y="913953"/>
                    <a:pt x="487218" y="942056"/>
                    <a:pt x="482025" y="970465"/>
                  </a:cubicBezTo>
                  <a:lnTo>
                    <a:pt x="302717" y="1783614"/>
                  </a:lnTo>
                  <a:cubicBezTo>
                    <a:pt x="261479" y="1972698"/>
                    <a:pt x="263311" y="2168196"/>
                    <a:pt x="308215" y="2354224"/>
                  </a:cubicBezTo>
                  <a:lnTo>
                    <a:pt x="164951" y="2601041"/>
                  </a:lnTo>
                  <a:cubicBezTo>
                    <a:pt x="60788" y="2787680"/>
                    <a:pt x="7331" y="2989593"/>
                    <a:pt x="0" y="3190895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08475F94-87E2-49A4-8C59-B9C165AD2532}"/>
                </a:ext>
              </a:extLst>
            </p:cNvPr>
            <p:cNvSpPr/>
            <p:nvPr/>
          </p:nvSpPr>
          <p:spPr>
            <a:xfrm>
              <a:off x="4578720" y="1488959"/>
              <a:ext cx="271864" cy="1615914"/>
            </a:xfrm>
            <a:custGeom>
              <a:avLst/>
              <a:gdLst>
                <a:gd name="connsiteX0" fmla="*/ 0 w 271864"/>
                <a:gd name="connsiteY0" fmla="*/ 1616830 h 1615913"/>
                <a:gd name="connsiteX1" fmla="*/ 23826 w 271864"/>
                <a:gd name="connsiteY1" fmla="*/ 1571621 h 1615913"/>
                <a:gd name="connsiteX2" fmla="*/ 65981 w 271864"/>
                <a:gd name="connsiteY2" fmla="*/ 1498920 h 1615913"/>
                <a:gd name="connsiteX3" fmla="*/ 100193 w 271864"/>
                <a:gd name="connsiteY3" fmla="*/ 916397 h 1615913"/>
                <a:gd name="connsiteX4" fmla="*/ 273392 w 271864"/>
                <a:gd name="connsiteY4" fmla="*/ 131350 h 1615913"/>
                <a:gd name="connsiteX5" fmla="*/ 259951 w 271864"/>
                <a:gd name="connsiteY5" fmla="*/ 0 h 1615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864" h="1615913">
                  <a:moveTo>
                    <a:pt x="0" y="1616830"/>
                  </a:moveTo>
                  <a:cubicBezTo>
                    <a:pt x="7942" y="1601862"/>
                    <a:pt x="15273" y="1586589"/>
                    <a:pt x="23826" y="1571621"/>
                  </a:cubicBezTo>
                  <a:lnTo>
                    <a:pt x="65981" y="1498920"/>
                  </a:lnTo>
                  <a:cubicBezTo>
                    <a:pt x="47347" y="1304950"/>
                    <a:pt x="58955" y="1104870"/>
                    <a:pt x="100193" y="916397"/>
                  </a:cubicBezTo>
                  <a:lnTo>
                    <a:pt x="273392" y="131350"/>
                  </a:lnTo>
                  <a:cubicBezTo>
                    <a:pt x="267588" y="87669"/>
                    <a:pt x="263006" y="43987"/>
                    <a:pt x="259951" y="0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76C8CC18-B3DF-4441-B455-21926E921C84}"/>
                </a:ext>
              </a:extLst>
            </p:cNvPr>
            <p:cNvSpPr/>
            <p:nvPr/>
          </p:nvSpPr>
          <p:spPr>
            <a:xfrm>
              <a:off x="6607013" y="1084523"/>
              <a:ext cx="519292" cy="519292"/>
            </a:xfrm>
            <a:custGeom>
              <a:avLst/>
              <a:gdLst>
                <a:gd name="connsiteX0" fmla="*/ 521124 w 519291"/>
                <a:gd name="connsiteY0" fmla="*/ 260562 h 519291"/>
                <a:gd name="connsiteX1" fmla="*/ 260562 w 519291"/>
                <a:gd name="connsiteY1" fmla="*/ 0 h 519291"/>
                <a:gd name="connsiteX2" fmla="*/ 0 w 519291"/>
                <a:gd name="connsiteY2" fmla="*/ 260562 h 519291"/>
                <a:gd name="connsiteX3" fmla="*/ 260562 w 519291"/>
                <a:gd name="connsiteY3" fmla="*/ 521125 h 519291"/>
                <a:gd name="connsiteX4" fmla="*/ 521124 w 519291"/>
                <a:gd name="connsiteY4" fmla="*/ 260562 h 519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9291" h="519291">
                  <a:moveTo>
                    <a:pt x="521124" y="260562"/>
                  </a:moveTo>
                  <a:cubicBezTo>
                    <a:pt x="521124" y="116688"/>
                    <a:pt x="404437" y="0"/>
                    <a:pt x="260562" y="0"/>
                  </a:cubicBezTo>
                  <a:cubicBezTo>
                    <a:pt x="116688" y="0"/>
                    <a:pt x="0" y="116688"/>
                    <a:pt x="0" y="260562"/>
                  </a:cubicBezTo>
                  <a:cubicBezTo>
                    <a:pt x="0" y="404437"/>
                    <a:pt x="116688" y="521125"/>
                    <a:pt x="260562" y="521125"/>
                  </a:cubicBezTo>
                  <a:cubicBezTo>
                    <a:pt x="404742" y="521125"/>
                    <a:pt x="521124" y="404437"/>
                    <a:pt x="521124" y="260562"/>
                  </a:cubicBezTo>
                  <a:close/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AAD9C0E-838E-4248-858F-509BE1191533}"/>
                </a:ext>
              </a:extLst>
            </p:cNvPr>
            <p:cNvSpPr/>
            <p:nvPr/>
          </p:nvSpPr>
          <p:spPr>
            <a:xfrm>
              <a:off x="4663640" y="1207931"/>
              <a:ext cx="387941" cy="2187135"/>
            </a:xfrm>
            <a:custGeom>
              <a:avLst/>
              <a:gdLst>
                <a:gd name="connsiteX0" fmla="*/ 372057 w 387941"/>
                <a:gd name="connsiteY0" fmla="*/ 0 h 2187134"/>
                <a:gd name="connsiteX1" fmla="*/ 366253 w 387941"/>
                <a:gd name="connsiteY1" fmla="*/ 137154 h 2187134"/>
                <a:gd name="connsiteX2" fmla="*/ 387941 w 387941"/>
                <a:gd name="connsiteY2" fmla="*/ 418794 h 2187134"/>
                <a:gd name="connsiteX3" fmla="*/ 385192 w 387941"/>
                <a:gd name="connsiteY3" fmla="*/ 432845 h 2187134"/>
                <a:gd name="connsiteX4" fmla="*/ 207717 w 387941"/>
                <a:gd name="connsiteY4" fmla="*/ 1239885 h 2187134"/>
                <a:gd name="connsiteX5" fmla="*/ 184196 w 387941"/>
                <a:gd name="connsiteY5" fmla="*/ 1822714 h 2187134"/>
                <a:gd name="connsiteX6" fmla="*/ 110884 w 387941"/>
                <a:gd name="connsiteY6" fmla="*/ 1949177 h 2187134"/>
                <a:gd name="connsiteX7" fmla="*/ 0 w 387941"/>
                <a:gd name="connsiteY7" fmla="*/ 2190189 h 2187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7941" h="2187134">
                  <a:moveTo>
                    <a:pt x="372057" y="0"/>
                  </a:moveTo>
                  <a:cubicBezTo>
                    <a:pt x="368697" y="45514"/>
                    <a:pt x="366253" y="91029"/>
                    <a:pt x="366253" y="137154"/>
                  </a:cubicBezTo>
                  <a:cubicBezTo>
                    <a:pt x="366253" y="230932"/>
                    <a:pt x="373585" y="325626"/>
                    <a:pt x="387941" y="418794"/>
                  </a:cubicBezTo>
                  <a:cubicBezTo>
                    <a:pt x="387025" y="423376"/>
                    <a:pt x="386109" y="427958"/>
                    <a:pt x="385192" y="432845"/>
                  </a:cubicBezTo>
                  <a:lnTo>
                    <a:pt x="207717" y="1239885"/>
                  </a:lnTo>
                  <a:cubicBezTo>
                    <a:pt x="166173" y="1429580"/>
                    <a:pt x="158231" y="1629660"/>
                    <a:pt x="184196" y="1822714"/>
                  </a:cubicBezTo>
                  <a:lnTo>
                    <a:pt x="110884" y="1949177"/>
                  </a:lnTo>
                  <a:cubicBezTo>
                    <a:pt x="66897" y="2027682"/>
                    <a:pt x="30241" y="2108325"/>
                    <a:pt x="0" y="2190189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D0E4441-C89F-4ACC-85CC-1C5D28B6CA07}"/>
                </a:ext>
              </a:extLst>
            </p:cNvPr>
            <p:cNvSpPr/>
            <p:nvPr/>
          </p:nvSpPr>
          <p:spPr>
            <a:xfrm>
              <a:off x="8674710" y="1517062"/>
              <a:ext cx="253537" cy="1832794"/>
            </a:xfrm>
            <a:custGeom>
              <a:avLst/>
              <a:gdLst>
                <a:gd name="connsiteX0" fmla="*/ 20466 w 253536"/>
                <a:gd name="connsiteY0" fmla="*/ 0 h 1832794"/>
                <a:gd name="connsiteX1" fmla="*/ 0 w 253536"/>
                <a:gd name="connsiteY1" fmla="*/ 151206 h 1832794"/>
                <a:gd name="connsiteX2" fmla="*/ 177781 w 253536"/>
                <a:gd name="connsiteY2" fmla="*/ 726397 h 1832794"/>
                <a:gd name="connsiteX3" fmla="*/ 186029 w 253536"/>
                <a:gd name="connsiteY3" fmla="*/ 1742071 h 1832794"/>
                <a:gd name="connsiteX4" fmla="*/ 195498 w 253536"/>
                <a:gd name="connsiteY4" fmla="*/ 1833711 h 1832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536" h="1832794">
                  <a:moveTo>
                    <a:pt x="20466" y="0"/>
                  </a:moveTo>
                  <a:cubicBezTo>
                    <a:pt x="15579" y="50707"/>
                    <a:pt x="9164" y="101109"/>
                    <a:pt x="0" y="151206"/>
                  </a:cubicBezTo>
                  <a:cubicBezTo>
                    <a:pt x="47347" y="303938"/>
                    <a:pt x="113633" y="518986"/>
                    <a:pt x="177781" y="726397"/>
                  </a:cubicBezTo>
                  <a:cubicBezTo>
                    <a:pt x="226350" y="882491"/>
                    <a:pt x="321350" y="1287538"/>
                    <a:pt x="186029" y="1742071"/>
                  </a:cubicBezTo>
                  <a:lnTo>
                    <a:pt x="195498" y="1833711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24128" y="758952"/>
            <a:ext cx="5916168" cy="1673352"/>
          </a:xfrm>
        </p:spPr>
        <p:txBody>
          <a:bodyPr anchor="b" anchorCtr="0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a </a:t>
            </a:r>
            <a:br>
              <a:rPr lang="en-US" dirty="0"/>
            </a:br>
            <a:r>
              <a:rPr lang="en-US" dirty="0"/>
              <a:t>section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C0EA397-1C02-497A-8DB5-53AC14B7AA92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11597612-895B-42E1-8708-C86E949074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11685" y="1342796"/>
            <a:ext cx="1356057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7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99" name="Group 4">
            <a:extLst>
              <a:ext uri="{FF2B5EF4-FFF2-40B4-BE49-F238E27FC236}">
                <a16:creationId xmlns:a16="http://schemas.microsoft.com/office/drawing/2014/main" id="{2483FF9D-84C5-4836-95B9-55A0012467F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1"/>
          </a:solidFill>
        </p:grpSpPr>
        <p:sp>
          <p:nvSpPr>
            <p:cNvPr id="100" name="Freeform 5">
              <a:extLst>
                <a:ext uri="{FF2B5EF4-FFF2-40B4-BE49-F238E27FC236}">
                  <a16:creationId xmlns:a16="http://schemas.microsoft.com/office/drawing/2014/main" id="{F14B1063-794E-42D8-83AA-73886B97D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1" name="Freeform 6">
              <a:extLst>
                <a:ext uri="{FF2B5EF4-FFF2-40B4-BE49-F238E27FC236}">
                  <a16:creationId xmlns:a16="http://schemas.microsoft.com/office/drawing/2014/main" id="{E3965171-D720-4802-A9D7-842A6945B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2" name="Freeform 7">
              <a:extLst>
                <a:ext uri="{FF2B5EF4-FFF2-40B4-BE49-F238E27FC236}">
                  <a16:creationId xmlns:a16="http://schemas.microsoft.com/office/drawing/2014/main" id="{7E93CECD-823B-49B2-A5AE-AE190E968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3" name="Freeform 8">
              <a:extLst>
                <a:ext uri="{FF2B5EF4-FFF2-40B4-BE49-F238E27FC236}">
                  <a16:creationId xmlns:a16="http://schemas.microsoft.com/office/drawing/2014/main" id="{C8A40C70-B61E-4C05-B39B-B375DE1F0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04" name="Freeform 5">
            <a:extLst>
              <a:ext uri="{FF2B5EF4-FFF2-40B4-BE49-F238E27FC236}">
                <a16:creationId xmlns:a16="http://schemas.microsoft.com/office/drawing/2014/main" id="{D16ADAD7-1F03-4027-B421-F01C8B6D5012}"/>
              </a:ext>
            </a:extLst>
          </p:cNvPr>
          <p:cNvSpPr>
            <a:spLocks noEditPoints="1"/>
          </p:cNvSpPr>
          <p:nvPr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  <p:sp>
        <p:nvSpPr>
          <p:cNvPr id="106" name="Text Placeholder 4">
            <a:extLst>
              <a:ext uri="{FF2B5EF4-FFF2-40B4-BE49-F238E27FC236}">
                <a16:creationId xmlns:a16="http://schemas.microsoft.com/office/drawing/2014/main" id="{5E518B50-E87D-4971-A550-C100348BE87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19178" y="2420472"/>
            <a:ext cx="1171462" cy="1485989"/>
          </a:xfrm>
          <a:prstGeom prst="rect">
            <a:avLst/>
          </a:prstGeom>
        </p:spPr>
        <p:txBody>
          <a:bodyPr vert="horz" lIns="0" rIns="0" anchor="t">
            <a:normAutofit/>
          </a:bodyPr>
          <a:lstStyle>
            <a:lvl1pPr marL="0" indent="0" algn="r">
              <a:spcBef>
                <a:spcPts val="0"/>
              </a:spcBef>
              <a:buNone/>
              <a:defRPr sz="8000" b="1" baseline="0">
                <a:solidFill>
                  <a:srgbClr val="FFFFFF"/>
                </a:solidFill>
              </a:defRPr>
            </a:lvl1pPr>
            <a:lvl2pPr marL="457189" indent="0">
              <a:buNone/>
              <a:defRPr/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07" name="Text Placeholder 5">
            <a:extLst>
              <a:ext uri="{FF2B5EF4-FFF2-40B4-BE49-F238E27FC236}">
                <a16:creationId xmlns:a16="http://schemas.microsoft.com/office/drawing/2014/main" id="{E0BDFDDF-1380-47A1-AEFB-E05AAAD4F82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22576" y="2523744"/>
            <a:ext cx="2267712" cy="1197864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1pPr>
            <a:lvl2pPr marL="128016" indent="0">
              <a:buNone/>
              <a:defRPr sz="1600" b="0"/>
            </a:lvl2pPr>
            <a:lvl3pPr marL="246888" indent="0">
              <a:buNone/>
              <a:defRPr sz="1600" b="0"/>
            </a:lvl3pPr>
            <a:lvl4pPr marL="466344" indent="0">
              <a:buFont typeface="Arial" panose="020B0604020202020204" pitchFamily="34" charset="0"/>
              <a:buNone/>
              <a:defRPr sz="1600" b="0"/>
            </a:lvl4pPr>
            <a:lvl5pPr marL="603504" indent="0">
              <a:buNone/>
              <a:defRPr sz="1600" b="0"/>
            </a:lvl5pPr>
          </a:lstStyle>
          <a:p>
            <a:pPr lvl="0"/>
            <a:r>
              <a:rPr lang="en-US" dirty="0"/>
              <a:t>Insert subtitle</a:t>
            </a:r>
            <a:br>
              <a:rPr lang="en-US" dirty="0"/>
            </a:br>
            <a:r>
              <a:rPr lang="en-US" dirty="0"/>
              <a:t>here.</a:t>
            </a:r>
          </a:p>
        </p:txBody>
      </p:sp>
    </p:spTree>
    <p:extLst>
      <p:ext uri="{BB962C8B-B14F-4D97-AF65-F5344CB8AC3E}">
        <p14:creationId xmlns:p14="http://schemas.microsoft.com/office/powerpoint/2010/main" val="495741040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aphique 22">
            <a:extLst>
              <a:ext uri="{FF2B5EF4-FFF2-40B4-BE49-F238E27FC236}">
                <a16:creationId xmlns:a16="http://schemas.microsoft.com/office/drawing/2014/main" id="{EB22A756-C01E-41A3-B8C7-DD7FC18CFF29}"/>
              </a:ext>
            </a:extLst>
          </p:cNvPr>
          <p:cNvGrpSpPr/>
          <p:nvPr/>
        </p:nvGrpSpPr>
        <p:grpSpPr>
          <a:xfrm>
            <a:off x="4572000" y="425633"/>
            <a:ext cx="4365105" cy="4438417"/>
            <a:chOff x="4572000" y="425633"/>
            <a:chExt cx="4365105" cy="4438417"/>
          </a:xfrm>
        </p:grpSpPr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13C3E909-E2F0-4681-B5DC-E998906B5B1E}"/>
                </a:ext>
              </a:extLst>
            </p:cNvPr>
            <p:cNvSpPr/>
            <p:nvPr/>
          </p:nvSpPr>
          <p:spPr>
            <a:xfrm>
              <a:off x="5740059" y="690472"/>
              <a:ext cx="2034402" cy="4136006"/>
            </a:xfrm>
            <a:custGeom>
              <a:avLst/>
              <a:gdLst>
                <a:gd name="connsiteX0" fmla="*/ 1876518 w 2034401"/>
                <a:gd name="connsiteY0" fmla="*/ 3997630 h 4136005"/>
                <a:gd name="connsiteX1" fmla="*/ 1905232 w 2034401"/>
                <a:gd name="connsiteY1" fmla="*/ 3968000 h 4136005"/>
                <a:gd name="connsiteX2" fmla="*/ 2033833 w 2034401"/>
                <a:gd name="connsiteY2" fmla="*/ 3556232 h 4136005"/>
                <a:gd name="connsiteX3" fmla="*/ 1914090 w 2034401"/>
                <a:gd name="connsiteY3" fmla="*/ 2379578 h 4136005"/>
                <a:gd name="connsiteX4" fmla="*/ 1945859 w 2034401"/>
                <a:gd name="connsiteY4" fmla="*/ 2331009 h 4136005"/>
                <a:gd name="connsiteX5" fmla="*/ 1984042 w 2034401"/>
                <a:gd name="connsiteY5" fmla="*/ 1902746 h 4136005"/>
                <a:gd name="connsiteX6" fmla="*/ 1738753 w 2034401"/>
                <a:gd name="connsiteY6" fmla="*/ 1108535 h 4136005"/>
                <a:gd name="connsiteX7" fmla="*/ 1690489 w 2034401"/>
                <a:gd name="connsiteY7" fmla="*/ 988182 h 4136005"/>
                <a:gd name="connsiteX8" fmla="*/ 1782129 w 2034401"/>
                <a:gd name="connsiteY8" fmla="*/ 654613 h 4136005"/>
                <a:gd name="connsiteX9" fmla="*/ 1127516 w 2034401"/>
                <a:gd name="connsiteY9" fmla="*/ 0 h 4136005"/>
                <a:gd name="connsiteX10" fmla="*/ 472903 w 2034401"/>
                <a:gd name="connsiteY10" fmla="*/ 654613 h 4136005"/>
                <a:gd name="connsiteX11" fmla="*/ 548659 w 2034401"/>
                <a:gd name="connsiteY11" fmla="*/ 960079 h 4136005"/>
                <a:gd name="connsiteX12" fmla="*/ 469543 w 2034401"/>
                <a:gd name="connsiteY12" fmla="*/ 1180625 h 4136005"/>
                <a:gd name="connsiteX13" fmla="*/ 286569 w 2034401"/>
                <a:gd name="connsiteY13" fmla="*/ 2009659 h 4136005"/>
                <a:gd name="connsiteX14" fmla="*/ 381263 w 2034401"/>
                <a:gd name="connsiteY14" fmla="*/ 2417761 h 4136005"/>
                <a:gd name="connsiteX15" fmla="*/ 410283 w 2034401"/>
                <a:gd name="connsiteY15" fmla="*/ 2451057 h 4136005"/>
                <a:gd name="connsiteX16" fmla="*/ 66939 w 2034401"/>
                <a:gd name="connsiteY16" fmla="*/ 3043355 h 4136005"/>
                <a:gd name="connsiteX17" fmla="*/ 264881 w 2034401"/>
                <a:gd name="connsiteY17" fmla="*/ 3762727 h 4136005"/>
                <a:gd name="connsiteX18" fmla="*/ 527581 w 2034401"/>
                <a:gd name="connsiteY18" fmla="*/ 3832984 h 4136005"/>
                <a:gd name="connsiteX19" fmla="*/ 958594 w 2034401"/>
                <a:gd name="connsiteY19" fmla="*/ 3617631 h 4136005"/>
                <a:gd name="connsiteX20" fmla="*/ 977227 w 2034401"/>
                <a:gd name="connsiteY20" fmla="*/ 3716296 h 4136005"/>
                <a:gd name="connsiteX21" fmla="*/ 1390828 w 2034401"/>
                <a:gd name="connsiteY21" fmla="*/ 4136617 h 4136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34401" h="4136005">
                  <a:moveTo>
                    <a:pt x="1876518" y="3997630"/>
                  </a:moveTo>
                  <a:cubicBezTo>
                    <a:pt x="1886293" y="3988161"/>
                    <a:pt x="1896373" y="3978386"/>
                    <a:pt x="1905232" y="3968000"/>
                  </a:cubicBezTo>
                  <a:cubicBezTo>
                    <a:pt x="2004508" y="3854977"/>
                    <a:pt x="2051244" y="3705299"/>
                    <a:pt x="2033833" y="3556232"/>
                  </a:cubicBezTo>
                  <a:lnTo>
                    <a:pt x="1914090" y="2379578"/>
                  </a:lnTo>
                  <a:cubicBezTo>
                    <a:pt x="1925698" y="2364305"/>
                    <a:pt x="1936084" y="2347810"/>
                    <a:pt x="1945859" y="2331009"/>
                  </a:cubicBezTo>
                  <a:cubicBezTo>
                    <a:pt x="2046051" y="2155366"/>
                    <a:pt x="2005730" y="1972698"/>
                    <a:pt x="1984042" y="1902746"/>
                  </a:cubicBezTo>
                  <a:cubicBezTo>
                    <a:pt x="1890569" y="1601251"/>
                    <a:pt x="1748528" y="1140915"/>
                    <a:pt x="1738753" y="1108535"/>
                  </a:cubicBezTo>
                  <a:cubicBezTo>
                    <a:pt x="1726229" y="1066381"/>
                    <a:pt x="1710039" y="1026059"/>
                    <a:pt x="1690489" y="988182"/>
                  </a:cubicBezTo>
                  <a:cubicBezTo>
                    <a:pt x="1748528" y="890433"/>
                    <a:pt x="1782129" y="776188"/>
                    <a:pt x="1782129" y="654613"/>
                  </a:cubicBezTo>
                  <a:cubicBezTo>
                    <a:pt x="1782129" y="293858"/>
                    <a:pt x="1488577" y="0"/>
                    <a:pt x="1127516" y="0"/>
                  </a:cubicBezTo>
                  <a:cubicBezTo>
                    <a:pt x="766456" y="0"/>
                    <a:pt x="472903" y="293553"/>
                    <a:pt x="472903" y="654613"/>
                  </a:cubicBezTo>
                  <a:cubicBezTo>
                    <a:pt x="472903" y="764886"/>
                    <a:pt x="500395" y="868745"/>
                    <a:pt x="548659" y="960079"/>
                  </a:cubicBezTo>
                  <a:cubicBezTo>
                    <a:pt x="509864" y="1026976"/>
                    <a:pt x="482372" y="1101204"/>
                    <a:pt x="469543" y="1180625"/>
                  </a:cubicBezTo>
                  <a:lnTo>
                    <a:pt x="286569" y="2009659"/>
                  </a:lnTo>
                  <a:cubicBezTo>
                    <a:pt x="255106" y="2153534"/>
                    <a:pt x="289624" y="2302295"/>
                    <a:pt x="381263" y="2417761"/>
                  </a:cubicBezTo>
                  <a:cubicBezTo>
                    <a:pt x="390427" y="2429369"/>
                    <a:pt x="400202" y="2440366"/>
                    <a:pt x="410283" y="2451057"/>
                  </a:cubicBezTo>
                  <a:lnTo>
                    <a:pt x="66939" y="3043355"/>
                  </a:lnTo>
                  <a:cubicBezTo>
                    <a:pt x="-73881" y="3295364"/>
                    <a:pt x="14704" y="3618242"/>
                    <a:pt x="264881" y="3762727"/>
                  </a:cubicBezTo>
                  <a:cubicBezTo>
                    <a:pt x="344302" y="3808852"/>
                    <a:pt x="435331" y="3832984"/>
                    <a:pt x="527581" y="3832984"/>
                  </a:cubicBezTo>
                  <a:cubicBezTo>
                    <a:pt x="695587" y="3832984"/>
                    <a:pt x="856568" y="3752341"/>
                    <a:pt x="958594" y="3617631"/>
                  </a:cubicBezTo>
                  <a:lnTo>
                    <a:pt x="977227" y="3716296"/>
                  </a:lnTo>
                  <a:cubicBezTo>
                    <a:pt x="1017854" y="3930122"/>
                    <a:pt x="1184333" y="4093546"/>
                    <a:pt x="1390828" y="4136617"/>
                  </a:cubicBez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FE7E60F4-287E-4196-94AD-C9F19521526A}"/>
                </a:ext>
              </a:extLst>
            </p:cNvPr>
            <p:cNvSpPr/>
            <p:nvPr/>
          </p:nvSpPr>
          <p:spPr>
            <a:xfrm>
              <a:off x="5936906" y="887192"/>
              <a:ext cx="1643406" cy="3754174"/>
            </a:xfrm>
            <a:custGeom>
              <a:avLst/>
              <a:gdLst>
                <a:gd name="connsiteX0" fmla="*/ 1641487 w 1643405"/>
                <a:gd name="connsiteY0" fmla="*/ 3380895 h 3754173"/>
                <a:gd name="connsiteX1" fmla="*/ 1512275 w 1643405"/>
                <a:gd name="connsiteY1" fmla="*/ 2113517 h 3754173"/>
                <a:gd name="connsiteX2" fmla="*/ 1577950 w 1643405"/>
                <a:gd name="connsiteY2" fmla="*/ 2036540 h 3754173"/>
                <a:gd name="connsiteX3" fmla="*/ 1599027 w 1643405"/>
                <a:gd name="connsiteY3" fmla="*/ 1764065 h 3754173"/>
                <a:gd name="connsiteX4" fmla="*/ 1353128 w 1643405"/>
                <a:gd name="connsiteY4" fmla="*/ 967410 h 3754173"/>
                <a:gd name="connsiteX5" fmla="*/ 1251102 w 1643405"/>
                <a:gd name="connsiteY5" fmla="*/ 784130 h 3754173"/>
                <a:gd name="connsiteX6" fmla="*/ 1388256 w 1643405"/>
                <a:gd name="connsiteY6" fmla="*/ 457588 h 3754173"/>
                <a:gd name="connsiteX7" fmla="*/ 930668 w 1643405"/>
                <a:gd name="connsiteY7" fmla="*/ 0 h 3754173"/>
                <a:gd name="connsiteX8" fmla="*/ 473081 w 1643405"/>
                <a:gd name="connsiteY8" fmla="*/ 457588 h 3754173"/>
                <a:gd name="connsiteX9" fmla="*/ 594656 w 1643405"/>
                <a:gd name="connsiteY9" fmla="*/ 767941 h 3754173"/>
                <a:gd name="connsiteX10" fmla="*/ 466361 w 1643405"/>
                <a:gd name="connsiteY10" fmla="*/ 1020256 h 3754173"/>
                <a:gd name="connsiteX11" fmla="*/ 282470 w 1643405"/>
                <a:gd name="connsiteY11" fmla="*/ 1854788 h 3754173"/>
                <a:gd name="connsiteX12" fmla="*/ 338981 w 1643405"/>
                <a:gd name="connsiteY12" fmla="*/ 2097939 h 3754173"/>
                <a:gd name="connsiteX13" fmla="*/ 459946 w 1643405"/>
                <a:gd name="connsiteY13" fmla="*/ 2187440 h 3754173"/>
                <a:gd name="connsiteX14" fmla="*/ 413515 w 1643405"/>
                <a:gd name="connsiteY14" fmla="*/ 2302295 h 3754173"/>
                <a:gd name="connsiteX15" fmla="*/ 42069 w 1643405"/>
                <a:gd name="connsiteY15" fmla="*/ 2942246 h 3754173"/>
                <a:gd name="connsiteX16" fmla="*/ 166699 w 1643405"/>
                <a:gd name="connsiteY16" fmla="*/ 3394946 h 3754173"/>
                <a:gd name="connsiteX17" fmla="*/ 330734 w 1643405"/>
                <a:gd name="connsiteY17" fmla="*/ 3438933 h 3754173"/>
                <a:gd name="connsiteX18" fmla="*/ 605653 w 1643405"/>
                <a:gd name="connsiteY18" fmla="*/ 3300557 h 3754173"/>
                <a:gd name="connsiteX19" fmla="*/ 872019 w 1643405"/>
                <a:gd name="connsiteY19" fmla="*/ 2945606 h 3754173"/>
                <a:gd name="connsiteX20" fmla="*/ 974045 w 1643405"/>
                <a:gd name="connsiteY20" fmla="*/ 3482920 h 3754173"/>
                <a:gd name="connsiteX21" fmla="*/ 1302420 w 1643405"/>
                <a:gd name="connsiteY21" fmla="*/ 3754785 h 3754173"/>
                <a:gd name="connsiteX22" fmla="*/ 1309446 w 1643405"/>
                <a:gd name="connsiteY22" fmla="*/ 3754785 h 3754173"/>
                <a:gd name="connsiteX23" fmla="*/ 1560539 w 1643405"/>
                <a:gd name="connsiteY23" fmla="*/ 3641151 h 3754173"/>
                <a:gd name="connsiteX24" fmla="*/ 1641487 w 1643405"/>
                <a:gd name="connsiteY24" fmla="*/ 3380895 h 3754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643405" h="3754173">
                  <a:moveTo>
                    <a:pt x="1641487" y="3380895"/>
                  </a:moveTo>
                  <a:lnTo>
                    <a:pt x="1512275" y="2113517"/>
                  </a:lnTo>
                  <a:cubicBezTo>
                    <a:pt x="1538545" y="2092440"/>
                    <a:pt x="1560844" y="2066781"/>
                    <a:pt x="1577950" y="2036540"/>
                  </a:cubicBezTo>
                  <a:cubicBezTo>
                    <a:pt x="1641487" y="1925045"/>
                    <a:pt x="1610024" y="1799499"/>
                    <a:pt x="1599027" y="1764065"/>
                  </a:cubicBezTo>
                  <a:cubicBezTo>
                    <a:pt x="1504639" y="1458904"/>
                    <a:pt x="1361070" y="995207"/>
                    <a:pt x="1353128" y="967410"/>
                  </a:cubicBezTo>
                  <a:cubicBezTo>
                    <a:pt x="1332661" y="897764"/>
                    <a:pt x="1297227" y="835449"/>
                    <a:pt x="1251102" y="784130"/>
                  </a:cubicBezTo>
                  <a:cubicBezTo>
                    <a:pt x="1335716" y="701044"/>
                    <a:pt x="1388256" y="585272"/>
                    <a:pt x="1388256" y="457588"/>
                  </a:cubicBezTo>
                  <a:cubicBezTo>
                    <a:pt x="1388256" y="205273"/>
                    <a:pt x="1182983" y="0"/>
                    <a:pt x="930668" y="0"/>
                  </a:cubicBezTo>
                  <a:cubicBezTo>
                    <a:pt x="678354" y="0"/>
                    <a:pt x="473081" y="205273"/>
                    <a:pt x="473081" y="457588"/>
                  </a:cubicBezTo>
                  <a:cubicBezTo>
                    <a:pt x="473081" y="577330"/>
                    <a:pt x="519206" y="686381"/>
                    <a:pt x="594656" y="767941"/>
                  </a:cubicBezTo>
                  <a:cubicBezTo>
                    <a:pt x="527759" y="834532"/>
                    <a:pt x="481328" y="921896"/>
                    <a:pt x="466361" y="1020256"/>
                  </a:cubicBezTo>
                  <a:lnTo>
                    <a:pt x="282470" y="1854788"/>
                  </a:lnTo>
                  <a:cubicBezTo>
                    <a:pt x="263837" y="1940624"/>
                    <a:pt x="284303" y="2029209"/>
                    <a:pt x="338981" y="2097939"/>
                  </a:cubicBezTo>
                  <a:cubicBezTo>
                    <a:pt x="371361" y="2138566"/>
                    <a:pt x="413209" y="2169112"/>
                    <a:pt x="459946" y="2187440"/>
                  </a:cubicBezTo>
                  <a:cubicBezTo>
                    <a:pt x="454753" y="2218903"/>
                    <a:pt x="442840" y="2250061"/>
                    <a:pt x="413515" y="2302295"/>
                  </a:cubicBezTo>
                  <a:lnTo>
                    <a:pt x="42069" y="2942246"/>
                  </a:lnTo>
                  <a:cubicBezTo>
                    <a:pt x="-46516" y="3100783"/>
                    <a:pt x="9384" y="3303917"/>
                    <a:pt x="166699" y="3394946"/>
                  </a:cubicBezTo>
                  <a:cubicBezTo>
                    <a:pt x="216184" y="3423660"/>
                    <a:pt x="273001" y="3438933"/>
                    <a:pt x="330734" y="3438933"/>
                  </a:cubicBezTo>
                  <a:cubicBezTo>
                    <a:pt x="437952" y="3438933"/>
                    <a:pt x="540589" y="3387004"/>
                    <a:pt x="605653" y="3300557"/>
                  </a:cubicBezTo>
                  <a:lnTo>
                    <a:pt x="872019" y="2945606"/>
                  </a:lnTo>
                  <a:lnTo>
                    <a:pt x="974045" y="3482920"/>
                  </a:lnTo>
                  <a:cubicBezTo>
                    <a:pt x="1003980" y="3640541"/>
                    <a:pt x="1142051" y="3754785"/>
                    <a:pt x="1302420" y="3754785"/>
                  </a:cubicBezTo>
                  <a:lnTo>
                    <a:pt x="1309446" y="3754785"/>
                  </a:lnTo>
                  <a:cubicBezTo>
                    <a:pt x="1405668" y="3754785"/>
                    <a:pt x="1497002" y="3713241"/>
                    <a:pt x="1560539" y="3641151"/>
                  </a:cubicBezTo>
                  <a:cubicBezTo>
                    <a:pt x="1623159" y="3569978"/>
                    <a:pt x="1652790" y="3475284"/>
                    <a:pt x="1641487" y="3380895"/>
                  </a:cubicBezTo>
                  <a:close/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9A2BA9C9-43AF-494C-A29C-39592F25BD12}"/>
                </a:ext>
              </a:extLst>
            </p:cNvPr>
            <p:cNvSpPr/>
            <p:nvPr/>
          </p:nvSpPr>
          <p:spPr>
            <a:xfrm>
              <a:off x="7958087" y="744845"/>
              <a:ext cx="400160" cy="3433435"/>
            </a:xfrm>
            <a:custGeom>
              <a:avLst/>
              <a:gdLst>
                <a:gd name="connsiteX0" fmla="*/ 402909 w 400160"/>
                <a:gd name="connsiteY0" fmla="*/ 3435268 h 3433434"/>
                <a:gd name="connsiteX1" fmla="*/ 301800 w 400160"/>
                <a:gd name="connsiteY1" fmla="*/ 2444337 h 3433434"/>
                <a:gd name="connsiteX2" fmla="*/ 330208 w 400160"/>
                <a:gd name="connsiteY2" fmla="*/ 1673647 h 3433434"/>
                <a:gd name="connsiteX3" fmla="*/ 105386 w 400160"/>
                <a:gd name="connsiteY3" fmla="*/ 946333 h 3433434"/>
                <a:gd name="connsiteX4" fmla="*/ 154566 w 400160"/>
                <a:gd name="connsiteY4" fmla="*/ 600240 h 3433434"/>
                <a:gd name="connsiteX5" fmla="*/ 0 w 400160"/>
                <a:gd name="connsiteY5" fmla="*/ 0 h 3433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0160" h="3433434">
                  <a:moveTo>
                    <a:pt x="402909" y="3435268"/>
                  </a:moveTo>
                  <a:lnTo>
                    <a:pt x="301800" y="2444337"/>
                  </a:lnTo>
                  <a:cubicBezTo>
                    <a:pt x="438649" y="2110157"/>
                    <a:pt x="368392" y="1796750"/>
                    <a:pt x="330208" y="1673647"/>
                  </a:cubicBezTo>
                  <a:cubicBezTo>
                    <a:pt x="239791" y="1381316"/>
                    <a:pt x="145096" y="1074628"/>
                    <a:pt x="105386" y="946333"/>
                  </a:cubicBezTo>
                  <a:cubicBezTo>
                    <a:pt x="138070" y="833921"/>
                    <a:pt x="154566" y="717844"/>
                    <a:pt x="154566" y="600240"/>
                  </a:cubicBezTo>
                  <a:cubicBezTo>
                    <a:pt x="154566" y="382749"/>
                    <a:pt x="98360" y="178087"/>
                    <a:pt x="0" y="0"/>
                  </a:cubicBez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805D7BA5-923F-48BF-A1F6-76F82EC2C2A3}"/>
                </a:ext>
              </a:extLst>
            </p:cNvPr>
            <p:cNvSpPr/>
            <p:nvPr/>
          </p:nvSpPr>
          <p:spPr>
            <a:xfrm>
              <a:off x="8471881" y="1233590"/>
              <a:ext cx="259646" cy="2477327"/>
            </a:xfrm>
            <a:custGeom>
              <a:avLst/>
              <a:gdLst>
                <a:gd name="connsiteX0" fmla="*/ 30241 w 259645"/>
                <a:gd name="connsiteY0" fmla="*/ 0 h 2477327"/>
                <a:gd name="connsiteX1" fmla="*/ 34518 w 259645"/>
                <a:gd name="connsiteY1" fmla="*/ 111190 h 2477327"/>
                <a:gd name="connsiteX2" fmla="*/ 0 w 259645"/>
                <a:gd name="connsiteY2" fmla="*/ 445369 h 2477327"/>
                <a:gd name="connsiteX3" fmla="*/ 192443 w 259645"/>
                <a:gd name="connsiteY3" fmla="*/ 1067908 h 2477327"/>
                <a:gd name="connsiteX4" fmla="*/ 188778 w 259645"/>
                <a:gd name="connsiteY4" fmla="*/ 2005077 h 2477327"/>
                <a:gd name="connsiteX5" fmla="*/ 237042 w 259645"/>
                <a:gd name="connsiteY5" fmla="*/ 2478549 h 2477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9645" h="2477327">
                  <a:moveTo>
                    <a:pt x="30241" y="0"/>
                  </a:moveTo>
                  <a:cubicBezTo>
                    <a:pt x="32685" y="36961"/>
                    <a:pt x="34518" y="73923"/>
                    <a:pt x="34518" y="111190"/>
                  </a:cubicBezTo>
                  <a:cubicBezTo>
                    <a:pt x="34518" y="223601"/>
                    <a:pt x="22910" y="335707"/>
                    <a:pt x="0" y="445369"/>
                  </a:cubicBezTo>
                  <a:cubicBezTo>
                    <a:pt x="47347" y="599018"/>
                    <a:pt x="121270" y="837892"/>
                    <a:pt x="192443" y="1067908"/>
                  </a:cubicBezTo>
                  <a:cubicBezTo>
                    <a:pt x="237652" y="1213310"/>
                    <a:pt x="324710" y="1588727"/>
                    <a:pt x="188778" y="2005077"/>
                  </a:cubicBezTo>
                  <a:lnTo>
                    <a:pt x="237042" y="2478549"/>
                  </a:ln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445DD038-2487-44E4-8F17-926ACC27F27F}"/>
                </a:ext>
              </a:extLst>
            </p:cNvPr>
            <p:cNvSpPr/>
            <p:nvPr/>
          </p:nvSpPr>
          <p:spPr>
            <a:xfrm>
              <a:off x="6133735" y="1718786"/>
              <a:ext cx="1249355" cy="2724754"/>
            </a:xfrm>
            <a:custGeom>
              <a:avLst/>
              <a:gdLst>
                <a:gd name="connsiteX0" fmla="*/ 1248855 w 1249354"/>
                <a:gd name="connsiteY0" fmla="*/ 2571294 h 2724754"/>
                <a:gd name="connsiteX1" fmla="*/ 1110785 w 1249354"/>
                <a:gd name="connsiteY1" fmla="*/ 1218080 h 2724754"/>
                <a:gd name="connsiteX2" fmla="*/ 1161492 w 1249354"/>
                <a:gd name="connsiteY2" fmla="*/ 1142020 h 2724754"/>
                <a:gd name="connsiteX3" fmla="*/ 1214032 w 1249354"/>
                <a:gd name="connsiteY3" fmla="*/ 990508 h 2724754"/>
                <a:gd name="connsiteX4" fmla="*/ 967216 w 1249354"/>
                <a:gd name="connsiteY4" fmla="*/ 191410 h 2724754"/>
                <a:gd name="connsiteX5" fmla="*/ 752779 w 1249354"/>
                <a:gd name="connsiteY5" fmla="*/ 2021 h 2724754"/>
                <a:gd name="connsiteX6" fmla="*/ 463808 w 1249354"/>
                <a:gd name="connsiteY6" fmla="*/ 223789 h 2724754"/>
                <a:gd name="connsiteX7" fmla="*/ 278390 w 1249354"/>
                <a:gd name="connsiteY7" fmla="*/ 1065042 h 2724754"/>
                <a:gd name="connsiteX8" fmla="*/ 369114 w 1249354"/>
                <a:gd name="connsiteY8" fmla="*/ 1178981 h 2724754"/>
                <a:gd name="connsiteX9" fmla="*/ 464114 w 1249354"/>
                <a:gd name="connsiteY9" fmla="*/ 1272759 h 2724754"/>
                <a:gd name="connsiteX10" fmla="*/ 464114 w 1249354"/>
                <a:gd name="connsiteY10" fmla="*/ 1280395 h 2724754"/>
                <a:gd name="connsiteX11" fmla="*/ 387442 w 1249354"/>
                <a:gd name="connsiteY11" fmla="*/ 1569366 h 2724754"/>
                <a:gd name="connsiteX12" fmla="*/ 17523 w 1249354"/>
                <a:gd name="connsiteY12" fmla="*/ 2207484 h 2724754"/>
                <a:gd name="connsiteX13" fmla="*/ 68841 w 1249354"/>
                <a:gd name="connsiteY13" fmla="*/ 2393513 h 2724754"/>
                <a:gd name="connsiteX14" fmla="*/ 251204 w 1249354"/>
                <a:gd name="connsiteY14" fmla="*/ 2351053 h 2724754"/>
                <a:gd name="connsiteX15" fmla="*/ 710930 w 1249354"/>
                <a:gd name="connsiteY15" fmla="*/ 1738289 h 2724754"/>
                <a:gd name="connsiteX16" fmla="*/ 808679 w 1249354"/>
                <a:gd name="connsiteY16" fmla="*/ 1760893 h 2724754"/>
                <a:gd name="connsiteX17" fmla="*/ 970881 w 1249354"/>
                <a:gd name="connsiteY17" fmla="*/ 2614670 h 2724754"/>
                <a:gd name="connsiteX18" fmla="*/ 1105897 w 1249354"/>
                <a:gd name="connsiteY18" fmla="*/ 2726470 h 2724754"/>
                <a:gd name="connsiteX19" fmla="*/ 1112923 w 1249354"/>
                <a:gd name="connsiteY19" fmla="*/ 2726470 h 2724754"/>
                <a:gd name="connsiteX20" fmla="*/ 1248855 w 1249354"/>
                <a:gd name="connsiteY20" fmla="*/ 2571294 h 272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49354" h="2724754">
                  <a:moveTo>
                    <a:pt x="1248855" y="2571294"/>
                  </a:moveTo>
                  <a:lnTo>
                    <a:pt x="1110785" y="1218080"/>
                  </a:lnTo>
                  <a:cubicBezTo>
                    <a:pt x="1107424" y="1183868"/>
                    <a:pt x="1127891" y="1149962"/>
                    <a:pt x="1161492" y="1142020"/>
                  </a:cubicBezTo>
                  <a:cubicBezTo>
                    <a:pt x="1254353" y="1120026"/>
                    <a:pt x="1214032" y="990508"/>
                    <a:pt x="1214032" y="990508"/>
                  </a:cubicBezTo>
                  <a:cubicBezTo>
                    <a:pt x="1214032" y="990508"/>
                    <a:pt x="978823" y="230204"/>
                    <a:pt x="967216" y="191410"/>
                  </a:cubicBezTo>
                  <a:cubicBezTo>
                    <a:pt x="938196" y="92745"/>
                    <a:pt x="856331" y="14851"/>
                    <a:pt x="752779" y="2021"/>
                  </a:cubicBezTo>
                  <a:cubicBezTo>
                    <a:pt x="610432" y="-15696"/>
                    <a:pt x="481525" y="85108"/>
                    <a:pt x="463808" y="223789"/>
                  </a:cubicBezTo>
                  <a:lnTo>
                    <a:pt x="278390" y="1065042"/>
                  </a:lnTo>
                  <a:cubicBezTo>
                    <a:pt x="265561" y="1123081"/>
                    <a:pt x="309548" y="1178370"/>
                    <a:pt x="369114" y="1178981"/>
                  </a:cubicBezTo>
                  <a:cubicBezTo>
                    <a:pt x="421348" y="1179592"/>
                    <a:pt x="464114" y="1220524"/>
                    <a:pt x="464114" y="1272759"/>
                  </a:cubicBezTo>
                  <a:lnTo>
                    <a:pt x="464114" y="1280395"/>
                  </a:lnTo>
                  <a:cubicBezTo>
                    <a:pt x="464114" y="1383643"/>
                    <a:pt x="457393" y="1444431"/>
                    <a:pt x="387442" y="1569366"/>
                  </a:cubicBezTo>
                  <a:lnTo>
                    <a:pt x="17523" y="2207484"/>
                  </a:lnTo>
                  <a:cubicBezTo>
                    <a:pt x="-18828" y="2272243"/>
                    <a:pt x="2860" y="2355329"/>
                    <a:pt x="68841" y="2393513"/>
                  </a:cubicBezTo>
                  <a:cubicBezTo>
                    <a:pt x="129934" y="2428947"/>
                    <a:pt x="208744" y="2407869"/>
                    <a:pt x="251204" y="2351053"/>
                  </a:cubicBezTo>
                  <a:lnTo>
                    <a:pt x="710930" y="1738289"/>
                  </a:lnTo>
                  <a:cubicBezTo>
                    <a:pt x="739338" y="1700105"/>
                    <a:pt x="799515" y="1714157"/>
                    <a:pt x="808679" y="1760893"/>
                  </a:cubicBezTo>
                  <a:lnTo>
                    <a:pt x="970881" y="2614670"/>
                  </a:lnTo>
                  <a:cubicBezTo>
                    <a:pt x="983100" y="2679429"/>
                    <a:pt x="1039916" y="2726470"/>
                    <a:pt x="1105897" y="2726470"/>
                  </a:cubicBezTo>
                  <a:lnTo>
                    <a:pt x="1112923" y="2726470"/>
                  </a:lnTo>
                  <a:cubicBezTo>
                    <a:pt x="1195704" y="2726165"/>
                    <a:pt x="1259546" y="2653464"/>
                    <a:pt x="1248855" y="2571294"/>
                  </a:cubicBezTo>
                  <a:close/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429BC633-2B37-4AFD-88F3-A3FD126376DC}"/>
                </a:ext>
              </a:extLst>
            </p:cNvPr>
            <p:cNvSpPr/>
            <p:nvPr/>
          </p:nvSpPr>
          <p:spPr>
            <a:xfrm>
              <a:off x="8261720" y="976693"/>
              <a:ext cx="274919" cy="2996619"/>
            </a:xfrm>
            <a:custGeom>
              <a:avLst/>
              <a:gdLst>
                <a:gd name="connsiteX0" fmla="*/ 0 w 274919"/>
                <a:gd name="connsiteY0" fmla="*/ 0 h 2996618"/>
                <a:gd name="connsiteX1" fmla="*/ 47958 w 274919"/>
                <a:gd name="connsiteY1" fmla="*/ 368392 h 2996618"/>
                <a:gd name="connsiteX2" fmla="*/ 6720 w 274919"/>
                <a:gd name="connsiteY2" fmla="*/ 710513 h 2996618"/>
                <a:gd name="connsiteX3" fmla="*/ 214742 w 274919"/>
                <a:gd name="connsiteY3" fmla="*/ 1383454 h 2996618"/>
                <a:gd name="connsiteX4" fmla="*/ 198858 w 274919"/>
                <a:gd name="connsiteY4" fmla="*/ 2239369 h 2996618"/>
                <a:gd name="connsiteX5" fmla="*/ 276141 w 274919"/>
                <a:gd name="connsiteY5" fmla="*/ 2997841 h 2996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4919" h="2996618">
                  <a:moveTo>
                    <a:pt x="0" y="0"/>
                  </a:moveTo>
                  <a:cubicBezTo>
                    <a:pt x="31157" y="117604"/>
                    <a:pt x="47958" y="241012"/>
                    <a:pt x="47958" y="368392"/>
                  </a:cubicBezTo>
                  <a:cubicBezTo>
                    <a:pt x="47958" y="483858"/>
                    <a:pt x="34212" y="598713"/>
                    <a:pt x="6720" y="710513"/>
                  </a:cubicBezTo>
                  <a:cubicBezTo>
                    <a:pt x="52540" y="858664"/>
                    <a:pt x="135321" y="1126558"/>
                    <a:pt x="214742" y="1383454"/>
                  </a:cubicBezTo>
                  <a:cubicBezTo>
                    <a:pt x="256591" y="1517859"/>
                    <a:pt x="335401" y="1863036"/>
                    <a:pt x="198858" y="2239369"/>
                  </a:cubicBezTo>
                  <a:lnTo>
                    <a:pt x="276141" y="2997841"/>
                  </a:ln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B1A56FF0-309A-402A-9183-4A7F262AA9A5}"/>
                </a:ext>
              </a:extLst>
            </p:cNvPr>
            <p:cNvSpPr/>
            <p:nvPr/>
          </p:nvSpPr>
          <p:spPr>
            <a:xfrm>
              <a:off x="7525548" y="529797"/>
              <a:ext cx="644533" cy="3824431"/>
            </a:xfrm>
            <a:custGeom>
              <a:avLst/>
              <a:gdLst>
                <a:gd name="connsiteX0" fmla="*/ 643311 w 644532"/>
                <a:gd name="connsiteY0" fmla="*/ 3827180 h 3824430"/>
                <a:gd name="connsiteX1" fmla="*/ 639951 w 644532"/>
                <a:gd name="connsiteY1" fmla="*/ 3674447 h 3824430"/>
                <a:gd name="connsiteX2" fmla="*/ 533343 w 644532"/>
                <a:gd name="connsiteY2" fmla="*/ 2627616 h 3824430"/>
                <a:gd name="connsiteX3" fmla="*/ 574886 w 644532"/>
                <a:gd name="connsiteY3" fmla="*/ 1946733 h 3824430"/>
                <a:gd name="connsiteX4" fmla="*/ 332041 w 644532"/>
                <a:gd name="connsiteY4" fmla="*/ 1160159 h 3824430"/>
                <a:gd name="connsiteX5" fmla="*/ 390385 w 644532"/>
                <a:gd name="connsiteY5" fmla="*/ 814983 h 3824430"/>
                <a:gd name="connsiteX6" fmla="*/ 0 w 644532"/>
                <a:gd name="connsiteY6" fmla="*/ 0 h 3824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4532" h="3824430">
                  <a:moveTo>
                    <a:pt x="643311" y="3827180"/>
                  </a:moveTo>
                  <a:cubicBezTo>
                    <a:pt x="646060" y="3776473"/>
                    <a:pt x="645755" y="3725460"/>
                    <a:pt x="639951" y="3674447"/>
                  </a:cubicBezTo>
                  <a:lnTo>
                    <a:pt x="533343" y="2627616"/>
                  </a:lnTo>
                  <a:cubicBezTo>
                    <a:pt x="670497" y="2338340"/>
                    <a:pt x="609404" y="2058228"/>
                    <a:pt x="574886" y="1946733"/>
                  </a:cubicBezTo>
                  <a:cubicBezTo>
                    <a:pt x="466751" y="1597280"/>
                    <a:pt x="345787" y="1205979"/>
                    <a:pt x="332041" y="1160159"/>
                  </a:cubicBezTo>
                  <a:cubicBezTo>
                    <a:pt x="370530" y="1049580"/>
                    <a:pt x="390385" y="933198"/>
                    <a:pt x="390385" y="814983"/>
                  </a:cubicBezTo>
                  <a:cubicBezTo>
                    <a:pt x="390385" y="485996"/>
                    <a:pt x="237958" y="192443"/>
                    <a:pt x="0" y="0"/>
                  </a:cubicBez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5098BA8B-D27F-4E16-A547-739F02496374}"/>
                </a:ext>
              </a:extLst>
            </p:cNvPr>
            <p:cNvSpPr/>
            <p:nvPr/>
          </p:nvSpPr>
          <p:spPr>
            <a:xfrm>
              <a:off x="5346739" y="432048"/>
              <a:ext cx="1004982" cy="4010765"/>
            </a:xfrm>
            <a:custGeom>
              <a:avLst/>
              <a:gdLst>
                <a:gd name="connsiteX0" fmla="*/ 119360 w 1004982"/>
                <a:gd name="connsiteY0" fmla="*/ 4013820 h 4010764"/>
                <a:gd name="connsiteX1" fmla="*/ 116305 w 1004982"/>
                <a:gd name="connsiteY1" fmla="*/ 3109336 h 4010764"/>
                <a:gd name="connsiteX2" fmla="*/ 344182 w 1004982"/>
                <a:gd name="connsiteY2" fmla="*/ 2716201 h 4010764"/>
                <a:gd name="connsiteX3" fmla="*/ 295002 w 1004982"/>
                <a:gd name="connsiteY3" fmla="*/ 2183775 h 4010764"/>
                <a:gd name="connsiteX4" fmla="*/ 475838 w 1004982"/>
                <a:gd name="connsiteY4" fmla="*/ 1363599 h 4010764"/>
                <a:gd name="connsiteX5" fmla="*/ 514938 w 1004982"/>
                <a:gd name="connsiteY5" fmla="*/ 1209644 h 4010764"/>
                <a:gd name="connsiteX6" fmla="*/ 471867 w 1004982"/>
                <a:gd name="connsiteY6" fmla="*/ 912732 h 4010764"/>
                <a:gd name="connsiteX7" fmla="*/ 1006127 w 1004982"/>
                <a:gd name="connsiteY7" fmla="*/ 0 h 4010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4982" h="4010764">
                  <a:moveTo>
                    <a:pt x="119360" y="4013820"/>
                  </a:moveTo>
                  <a:cubicBezTo>
                    <a:pt x="-32762" y="3741650"/>
                    <a:pt x="-45592" y="3398917"/>
                    <a:pt x="116305" y="3109336"/>
                  </a:cubicBezTo>
                  <a:lnTo>
                    <a:pt x="344182" y="2716201"/>
                  </a:lnTo>
                  <a:cubicBezTo>
                    <a:pt x="273620" y="2550028"/>
                    <a:pt x="255292" y="2364916"/>
                    <a:pt x="295002" y="2183775"/>
                  </a:cubicBezTo>
                  <a:lnTo>
                    <a:pt x="475838" y="1363599"/>
                  </a:lnTo>
                  <a:cubicBezTo>
                    <a:pt x="485002" y="1311059"/>
                    <a:pt x="498137" y="1259741"/>
                    <a:pt x="514938" y="1209644"/>
                  </a:cubicBezTo>
                  <a:cubicBezTo>
                    <a:pt x="486529" y="1113423"/>
                    <a:pt x="471867" y="1013230"/>
                    <a:pt x="471867" y="912732"/>
                  </a:cubicBezTo>
                  <a:cubicBezTo>
                    <a:pt x="471867" y="521430"/>
                    <a:pt x="687831" y="180225"/>
                    <a:pt x="1006127" y="0"/>
                  </a:cubicBez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C680E09C-8D12-40B0-972C-D1D29429E0C5}"/>
                </a:ext>
              </a:extLst>
            </p:cNvPr>
            <p:cNvSpPr/>
            <p:nvPr/>
          </p:nvSpPr>
          <p:spPr>
            <a:xfrm>
              <a:off x="5542970" y="493446"/>
              <a:ext cx="2431507" cy="4365105"/>
            </a:xfrm>
            <a:custGeom>
              <a:avLst/>
              <a:gdLst>
                <a:gd name="connsiteX0" fmla="*/ 1220746 w 2431507"/>
                <a:gd name="connsiteY0" fmla="*/ 4365411 h 4365105"/>
                <a:gd name="connsiteX1" fmla="*/ 1049991 w 2431507"/>
                <a:gd name="connsiteY1" fmla="*/ 4150363 h 4365105"/>
                <a:gd name="connsiteX2" fmla="*/ 724365 w 2431507"/>
                <a:gd name="connsiteY2" fmla="*/ 4227035 h 4365105"/>
                <a:gd name="connsiteX3" fmla="*/ 362999 w 2431507"/>
                <a:gd name="connsiteY3" fmla="*/ 4130202 h 4365105"/>
                <a:gd name="connsiteX4" fmla="*/ 91745 w 2431507"/>
                <a:gd name="connsiteY4" fmla="*/ 3144159 h 4365105"/>
                <a:gd name="connsiteX5" fmla="*/ 371552 w 2431507"/>
                <a:gd name="connsiteY5" fmla="*/ 2661523 h 4365105"/>
                <a:gd name="connsiteX6" fmla="*/ 290909 w 2431507"/>
                <a:gd name="connsiteY6" fmla="*/ 2164530 h 4365105"/>
                <a:gd name="connsiteX7" fmla="*/ 472966 w 2431507"/>
                <a:gd name="connsiteY7" fmla="*/ 1340384 h 4365105"/>
                <a:gd name="connsiteX8" fmla="*/ 527950 w 2431507"/>
                <a:gd name="connsiteY8" fmla="*/ 1152828 h 4365105"/>
                <a:gd name="connsiteX9" fmla="*/ 472966 w 2431507"/>
                <a:gd name="connsiteY9" fmla="*/ 851638 h 4365105"/>
                <a:gd name="connsiteX10" fmla="*/ 1324605 w 2431507"/>
                <a:gd name="connsiteY10" fmla="*/ 0 h 4365105"/>
                <a:gd name="connsiteX11" fmla="*/ 2176243 w 2431507"/>
                <a:gd name="connsiteY11" fmla="*/ 851638 h 4365105"/>
                <a:gd name="connsiteX12" fmla="*/ 2105375 w 2431507"/>
                <a:gd name="connsiteY12" fmla="*/ 1191316 h 4365105"/>
                <a:gd name="connsiteX13" fmla="*/ 2124925 w 2431507"/>
                <a:gd name="connsiteY13" fmla="*/ 1249660 h 4365105"/>
                <a:gd name="connsiteX14" fmla="*/ 2369297 w 2431507"/>
                <a:gd name="connsiteY14" fmla="*/ 2041428 h 4365105"/>
                <a:gd name="connsiteX15" fmla="*/ 2314008 w 2431507"/>
                <a:gd name="connsiteY15" fmla="*/ 2625478 h 4365105"/>
                <a:gd name="connsiteX16" fmla="*/ 2427031 w 2431507"/>
                <a:gd name="connsiteY16" fmla="*/ 3733097 h 4365105"/>
                <a:gd name="connsiteX17" fmla="*/ 2400149 w 2431507"/>
                <a:gd name="connsiteY17" fmla="*/ 4025122 h 436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31507" h="4365105">
                  <a:moveTo>
                    <a:pt x="1220746" y="4365411"/>
                  </a:moveTo>
                  <a:cubicBezTo>
                    <a:pt x="1151406" y="4305540"/>
                    <a:pt x="1093062" y="4233144"/>
                    <a:pt x="1049991" y="4150363"/>
                  </a:cubicBezTo>
                  <a:cubicBezTo>
                    <a:pt x="949493" y="4200154"/>
                    <a:pt x="838303" y="4227035"/>
                    <a:pt x="724365" y="4227035"/>
                  </a:cubicBezTo>
                  <a:cubicBezTo>
                    <a:pt x="597596" y="4227035"/>
                    <a:pt x="472661" y="4193434"/>
                    <a:pt x="362999" y="4130202"/>
                  </a:cubicBezTo>
                  <a:cubicBezTo>
                    <a:pt x="20266" y="3931955"/>
                    <a:pt x="-101309" y="3489641"/>
                    <a:pt x="91745" y="3144159"/>
                  </a:cubicBezTo>
                  <a:lnTo>
                    <a:pt x="371552" y="2661523"/>
                  </a:lnTo>
                  <a:cubicBezTo>
                    <a:pt x="282661" y="2513067"/>
                    <a:pt x="253336" y="2336507"/>
                    <a:pt x="290909" y="2164530"/>
                  </a:cubicBezTo>
                  <a:lnTo>
                    <a:pt x="472966" y="1340384"/>
                  </a:lnTo>
                  <a:cubicBezTo>
                    <a:pt x="483963" y="1275625"/>
                    <a:pt x="502291" y="1212699"/>
                    <a:pt x="527950" y="1152828"/>
                  </a:cubicBezTo>
                  <a:cubicBezTo>
                    <a:pt x="491600" y="1056912"/>
                    <a:pt x="472966" y="954580"/>
                    <a:pt x="472966" y="851638"/>
                  </a:cubicBezTo>
                  <a:cubicBezTo>
                    <a:pt x="472966" y="382138"/>
                    <a:pt x="855104" y="0"/>
                    <a:pt x="1324605" y="0"/>
                  </a:cubicBezTo>
                  <a:cubicBezTo>
                    <a:pt x="1794106" y="0"/>
                    <a:pt x="2176243" y="382138"/>
                    <a:pt x="2176243" y="851638"/>
                  </a:cubicBezTo>
                  <a:cubicBezTo>
                    <a:pt x="2176243" y="968937"/>
                    <a:pt x="2152111" y="1084709"/>
                    <a:pt x="2105375" y="1191316"/>
                  </a:cubicBezTo>
                  <a:cubicBezTo>
                    <a:pt x="2112401" y="1210561"/>
                    <a:pt x="2119121" y="1230111"/>
                    <a:pt x="2124925" y="1249660"/>
                  </a:cubicBezTo>
                  <a:cubicBezTo>
                    <a:pt x="2133173" y="1277152"/>
                    <a:pt x="2258413" y="1682200"/>
                    <a:pt x="2369297" y="2041428"/>
                  </a:cubicBezTo>
                  <a:cubicBezTo>
                    <a:pt x="2398622" y="2136122"/>
                    <a:pt x="2452384" y="2382938"/>
                    <a:pt x="2314008" y="2625478"/>
                  </a:cubicBezTo>
                  <a:lnTo>
                    <a:pt x="2427031" y="3733097"/>
                  </a:lnTo>
                  <a:cubicBezTo>
                    <a:pt x="2438333" y="3831762"/>
                    <a:pt x="2428558" y="3931038"/>
                    <a:pt x="2400149" y="4025122"/>
                  </a:cubicBez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C9B3A0E1-9330-4FAD-B1D6-88AF9B390F7C}"/>
                </a:ext>
              </a:extLst>
            </p:cNvPr>
            <p:cNvSpPr/>
            <p:nvPr/>
          </p:nvSpPr>
          <p:spPr>
            <a:xfrm>
              <a:off x="5149501" y="568591"/>
              <a:ext cx="742282" cy="3622824"/>
            </a:xfrm>
            <a:custGeom>
              <a:avLst/>
              <a:gdLst>
                <a:gd name="connsiteX0" fmla="*/ 744860 w 742281"/>
                <a:gd name="connsiteY0" fmla="*/ 0 h 3622823"/>
                <a:gd name="connsiteX1" fmla="*/ 472080 w 742281"/>
                <a:gd name="connsiteY1" fmla="*/ 776494 h 3622823"/>
                <a:gd name="connsiteX2" fmla="*/ 507208 w 742281"/>
                <a:gd name="connsiteY2" fmla="*/ 1069436 h 3622823"/>
                <a:gd name="connsiteX3" fmla="*/ 479716 w 742281"/>
                <a:gd name="connsiteY3" fmla="*/ 1188873 h 3622823"/>
                <a:gd name="connsiteX4" fmla="*/ 299491 w 742281"/>
                <a:gd name="connsiteY4" fmla="*/ 2005383 h 3622823"/>
                <a:gd name="connsiteX5" fmla="*/ 324234 w 742281"/>
                <a:gd name="connsiteY5" fmla="*/ 2561025 h 3622823"/>
                <a:gd name="connsiteX6" fmla="*/ 141260 w 742281"/>
                <a:gd name="connsiteY6" fmla="*/ 2876876 h 3622823"/>
                <a:gd name="connsiteX7" fmla="*/ 18463 w 742281"/>
                <a:gd name="connsiteY7" fmla="*/ 3623435 h 3622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2281" h="3622823">
                  <a:moveTo>
                    <a:pt x="744860" y="0"/>
                  </a:moveTo>
                  <a:cubicBezTo>
                    <a:pt x="574411" y="213215"/>
                    <a:pt x="472080" y="482941"/>
                    <a:pt x="472080" y="776494"/>
                  </a:cubicBezTo>
                  <a:cubicBezTo>
                    <a:pt x="472080" y="875159"/>
                    <a:pt x="483687" y="973214"/>
                    <a:pt x="507208" y="1069436"/>
                  </a:cubicBezTo>
                  <a:cubicBezTo>
                    <a:pt x="496211" y="1108841"/>
                    <a:pt x="487047" y="1148551"/>
                    <a:pt x="479716" y="1188873"/>
                  </a:cubicBezTo>
                  <a:lnTo>
                    <a:pt x="299491" y="2005383"/>
                  </a:lnTo>
                  <a:cubicBezTo>
                    <a:pt x="258864" y="2191717"/>
                    <a:pt x="267417" y="2382022"/>
                    <a:pt x="324234" y="2561025"/>
                  </a:cubicBezTo>
                  <a:lnTo>
                    <a:pt x="141260" y="2876876"/>
                  </a:lnTo>
                  <a:cubicBezTo>
                    <a:pt x="9910" y="3111779"/>
                    <a:pt x="-26746" y="3375702"/>
                    <a:pt x="18463" y="3623435"/>
                  </a:cubicBez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B7B943D8-B460-4646-BC35-94738D2A7A08}"/>
                </a:ext>
              </a:extLst>
            </p:cNvPr>
            <p:cNvSpPr/>
            <p:nvPr/>
          </p:nvSpPr>
          <p:spPr>
            <a:xfrm>
              <a:off x="4787964" y="961420"/>
              <a:ext cx="482636" cy="2712536"/>
            </a:xfrm>
            <a:custGeom>
              <a:avLst/>
              <a:gdLst>
                <a:gd name="connsiteX0" fmla="*/ 0 w 482635"/>
                <a:gd name="connsiteY0" fmla="*/ 2713452 h 2712535"/>
                <a:gd name="connsiteX1" fmla="*/ 158537 w 482635"/>
                <a:gd name="connsiteY1" fmla="*/ 2291604 h 2712535"/>
                <a:gd name="connsiteX2" fmla="*/ 265450 w 482635"/>
                <a:gd name="connsiteY2" fmla="*/ 2107408 h 2712535"/>
                <a:gd name="connsiteX3" fmla="*/ 275836 w 482635"/>
                <a:gd name="connsiteY3" fmla="*/ 1528245 h 2712535"/>
                <a:gd name="connsiteX4" fmla="*/ 454533 w 482635"/>
                <a:gd name="connsiteY4" fmla="*/ 718150 h 2712535"/>
                <a:gd name="connsiteX5" fmla="*/ 464308 w 482635"/>
                <a:gd name="connsiteY5" fmla="*/ 668664 h 2712535"/>
                <a:gd name="connsiteX6" fmla="*/ 439260 w 482635"/>
                <a:gd name="connsiteY6" fmla="*/ 383360 h 2712535"/>
                <a:gd name="connsiteX7" fmla="*/ 485080 w 482635"/>
                <a:gd name="connsiteY7" fmla="*/ 0 h 2712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2635" h="2712535">
                  <a:moveTo>
                    <a:pt x="0" y="2713452"/>
                  </a:moveTo>
                  <a:cubicBezTo>
                    <a:pt x="30547" y="2568967"/>
                    <a:pt x="83087" y="2426620"/>
                    <a:pt x="158537" y="2291604"/>
                  </a:cubicBezTo>
                  <a:lnTo>
                    <a:pt x="265450" y="2107408"/>
                  </a:lnTo>
                  <a:cubicBezTo>
                    <a:pt x="230932" y="1916798"/>
                    <a:pt x="234292" y="1718245"/>
                    <a:pt x="275836" y="1528245"/>
                  </a:cubicBezTo>
                  <a:lnTo>
                    <a:pt x="454533" y="718150"/>
                  </a:lnTo>
                  <a:cubicBezTo>
                    <a:pt x="457588" y="701960"/>
                    <a:pt x="460948" y="685465"/>
                    <a:pt x="464308" y="668664"/>
                  </a:cubicBezTo>
                  <a:cubicBezTo>
                    <a:pt x="447813" y="574581"/>
                    <a:pt x="439260" y="478665"/>
                    <a:pt x="439260" y="383360"/>
                  </a:cubicBezTo>
                  <a:cubicBezTo>
                    <a:pt x="439260" y="251398"/>
                    <a:pt x="455449" y="123103"/>
                    <a:pt x="485080" y="0"/>
                  </a:cubicBez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1CE09D32-7E31-446E-9411-D0A983A758C7}"/>
                </a:ext>
              </a:extLst>
            </p:cNvPr>
            <p:cNvSpPr/>
            <p:nvPr/>
          </p:nvSpPr>
          <p:spPr>
            <a:xfrm>
              <a:off x="4953527" y="748205"/>
              <a:ext cx="598713" cy="3189062"/>
            </a:xfrm>
            <a:custGeom>
              <a:avLst/>
              <a:gdLst>
                <a:gd name="connsiteX0" fmla="*/ 600546 w 598712"/>
                <a:gd name="connsiteY0" fmla="*/ 0 h 3189062"/>
                <a:gd name="connsiteX1" fmla="*/ 470723 w 598712"/>
                <a:gd name="connsiteY1" fmla="*/ 596880 h 3189062"/>
                <a:gd name="connsiteX2" fmla="*/ 500047 w 598712"/>
                <a:gd name="connsiteY2" fmla="*/ 885851 h 3189062"/>
                <a:gd name="connsiteX3" fmla="*/ 482025 w 598712"/>
                <a:gd name="connsiteY3" fmla="*/ 970465 h 3189062"/>
                <a:gd name="connsiteX4" fmla="*/ 302717 w 598712"/>
                <a:gd name="connsiteY4" fmla="*/ 1783614 h 3189062"/>
                <a:gd name="connsiteX5" fmla="*/ 308215 w 598712"/>
                <a:gd name="connsiteY5" fmla="*/ 2354224 h 3189062"/>
                <a:gd name="connsiteX6" fmla="*/ 164951 w 598712"/>
                <a:gd name="connsiteY6" fmla="*/ 2601041 h 3189062"/>
                <a:gd name="connsiteX7" fmla="*/ 0 w 598712"/>
                <a:gd name="connsiteY7" fmla="*/ 3190895 h 3189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8712" h="3189062">
                  <a:moveTo>
                    <a:pt x="600546" y="0"/>
                  </a:moveTo>
                  <a:cubicBezTo>
                    <a:pt x="517459" y="182058"/>
                    <a:pt x="470723" y="383970"/>
                    <a:pt x="470723" y="596880"/>
                  </a:cubicBezTo>
                  <a:cubicBezTo>
                    <a:pt x="470723" y="693713"/>
                    <a:pt x="480498" y="790851"/>
                    <a:pt x="500047" y="885851"/>
                  </a:cubicBezTo>
                  <a:cubicBezTo>
                    <a:pt x="493327" y="913953"/>
                    <a:pt x="487218" y="942056"/>
                    <a:pt x="482025" y="970465"/>
                  </a:cubicBezTo>
                  <a:lnTo>
                    <a:pt x="302717" y="1783614"/>
                  </a:lnTo>
                  <a:cubicBezTo>
                    <a:pt x="261479" y="1972698"/>
                    <a:pt x="263311" y="2168196"/>
                    <a:pt x="308215" y="2354224"/>
                  </a:cubicBezTo>
                  <a:lnTo>
                    <a:pt x="164951" y="2601041"/>
                  </a:lnTo>
                  <a:cubicBezTo>
                    <a:pt x="60788" y="2787680"/>
                    <a:pt x="7331" y="2989593"/>
                    <a:pt x="0" y="3190895"/>
                  </a:cubicBez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BE13DB54-369D-4E75-9D86-A5EDB0E4B472}"/>
                </a:ext>
              </a:extLst>
            </p:cNvPr>
            <p:cNvSpPr/>
            <p:nvPr/>
          </p:nvSpPr>
          <p:spPr>
            <a:xfrm>
              <a:off x="4578720" y="1488959"/>
              <a:ext cx="271864" cy="1615914"/>
            </a:xfrm>
            <a:custGeom>
              <a:avLst/>
              <a:gdLst>
                <a:gd name="connsiteX0" fmla="*/ 0 w 271864"/>
                <a:gd name="connsiteY0" fmla="*/ 1616830 h 1615913"/>
                <a:gd name="connsiteX1" fmla="*/ 23826 w 271864"/>
                <a:gd name="connsiteY1" fmla="*/ 1571621 h 1615913"/>
                <a:gd name="connsiteX2" fmla="*/ 65981 w 271864"/>
                <a:gd name="connsiteY2" fmla="*/ 1498920 h 1615913"/>
                <a:gd name="connsiteX3" fmla="*/ 100193 w 271864"/>
                <a:gd name="connsiteY3" fmla="*/ 916397 h 1615913"/>
                <a:gd name="connsiteX4" fmla="*/ 273392 w 271864"/>
                <a:gd name="connsiteY4" fmla="*/ 131350 h 1615913"/>
                <a:gd name="connsiteX5" fmla="*/ 259951 w 271864"/>
                <a:gd name="connsiteY5" fmla="*/ 0 h 1615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864" h="1615913">
                  <a:moveTo>
                    <a:pt x="0" y="1616830"/>
                  </a:moveTo>
                  <a:cubicBezTo>
                    <a:pt x="7942" y="1601862"/>
                    <a:pt x="15273" y="1586589"/>
                    <a:pt x="23826" y="1571621"/>
                  </a:cubicBezTo>
                  <a:lnTo>
                    <a:pt x="65981" y="1498920"/>
                  </a:lnTo>
                  <a:cubicBezTo>
                    <a:pt x="47347" y="1304950"/>
                    <a:pt x="58955" y="1104870"/>
                    <a:pt x="100193" y="916397"/>
                  </a:cubicBezTo>
                  <a:lnTo>
                    <a:pt x="273392" y="131350"/>
                  </a:lnTo>
                  <a:cubicBezTo>
                    <a:pt x="267588" y="87669"/>
                    <a:pt x="263006" y="43987"/>
                    <a:pt x="259951" y="0"/>
                  </a:cubicBez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FA668944-1777-44E6-AD2A-46A4B8B492B2}"/>
                </a:ext>
              </a:extLst>
            </p:cNvPr>
            <p:cNvSpPr/>
            <p:nvPr/>
          </p:nvSpPr>
          <p:spPr>
            <a:xfrm>
              <a:off x="6607013" y="1084523"/>
              <a:ext cx="519292" cy="519292"/>
            </a:xfrm>
            <a:custGeom>
              <a:avLst/>
              <a:gdLst>
                <a:gd name="connsiteX0" fmla="*/ 521124 w 519291"/>
                <a:gd name="connsiteY0" fmla="*/ 260562 h 519291"/>
                <a:gd name="connsiteX1" fmla="*/ 260562 w 519291"/>
                <a:gd name="connsiteY1" fmla="*/ 0 h 519291"/>
                <a:gd name="connsiteX2" fmla="*/ 0 w 519291"/>
                <a:gd name="connsiteY2" fmla="*/ 260562 h 519291"/>
                <a:gd name="connsiteX3" fmla="*/ 260562 w 519291"/>
                <a:gd name="connsiteY3" fmla="*/ 521125 h 519291"/>
                <a:gd name="connsiteX4" fmla="*/ 521124 w 519291"/>
                <a:gd name="connsiteY4" fmla="*/ 260562 h 519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9291" h="519291">
                  <a:moveTo>
                    <a:pt x="521124" y="260562"/>
                  </a:moveTo>
                  <a:cubicBezTo>
                    <a:pt x="521124" y="116688"/>
                    <a:pt x="404437" y="0"/>
                    <a:pt x="260562" y="0"/>
                  </a:cubicBezTo>
                  <a:cubicBezTo>
                    <a:pt x="116688" y="0"/>
                    <a:pt x="0" y="116688"/>
                    <a:pt x="0" y="260562"/>
                  </a:cubicBezTo>
                  <a:cubicBezTo>
                    <a:pt x="0" y="404437"/>
                    <a:pt x="116688" y="521125"/>
                    <a:pt x="260562" y="521125"/>
                  </a:cubicBezTo>
                  <a:cubicBezTo>
                    <a:pt x="404742" y="521125"/>
                    <a:pt x="521124" y="404437"/>
                    <a:pt x="521124" y="260562"/>
                  </a:cubicBezTo>
                  <a:close/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B46BC3E7-D1B2-40F1-91B5-D56553EFBD04}"/>
                </a:ext>
              </a:extLst>
            </p:cNvPr>
            <p:cNvSpPr/>
            <p:nvPr/>
          </p:nvSpPr>
          <p:spPr>
            <a:xfrm>
              <a:off x="4663640" y="1207931"/>
              <a:ext cx="387941" cy="2187135"/>
            </a:xfrm>
            <a:custGeom>
              <a:avLst/>
              <a:gdLst>
                <a:gd name="connsiteX0" fmla="*/ 372057 w 387941"/>
                <a:gd name="connsiteY0" fmla="*/ 0 h 2187134"/>
                <a:gd name="connsiteX1" fmla="*/ 366253 w 387941"/>
                <a:gd name="connsiteY1" fmla="*/ 137154 h 2187134"/>
                <a:gd name="connsiteX2" fmla="*/ 387941 w 387941"/>
                <a:gd name="connsiteY2" fmla="*/ 418794 h 2187134"/>
                <a:gd name="connsiteX3" fmla="*/ 385192 w 387941"/>
                <a:gd name="connsiteY3" fmla="*/ 432845 h 2187134"/>
                <a:gd name="connsiteX4" fmla="*/ 207717 w 387941"/>
                <a:gd name="connsiteY4" fmla="*/ 1239885 h 2187134"/>
                <a:gd name="connsiteX5" fmla="*/ 184196 w 387941"/>
                <a:gd name="connsiteY5" fmla="*/ 1822714 h 2187134"/>
                <a:gd name="connsiteX6" fmla="*/ 110884 w 387941"/>
                <a:gd name="connsiteY6" fmla="*/ 1949177 h 2187134"/>
                <a:gd name="connsiteX7" fmla="*/ 0 w 387941"/>
                <a:gd name="connsiteY7" fmla="*/ 2190189 h 2187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7941" h="2187134">
                  <a:moveTo>
                    <a:pt x="372057" y="0"/>
                  </a:moveTo>
                  <a:cubicBezTo>
                    <a:pt x="368697" y="45514"/>
                    <a:pt x="366253" y="91029"/>
                    <a:pt x="366253" y="137154"/>
                  </a:cubicBezTo>
                  <a:cubicBezTo>
                    <a:pt x="366253" y="230932"/>
                    <a:pt x="373585" y="325626"/>
                    <a:pt x="387941" y="418794"/>
                  </a:cubicBezTo>
                  <a:cubicBezTo>
                    <a:pt x="387025" y="423376"/>
                    <a:pt x="386109" y="427958"/>
                    <a:pt x="385192" y="432845"/>
                  </a:cubicBezTo>
                  <a:lnTo>
                    <a:pt x="207717" y="1239885"/>
                  </a:lnTo>
                  <a:cubicBezTo>
                    <a:pt x="166173" y="1429580"/>
                    <a:pt x="158231" y="1629660"/>
                    <a:pt x="184196" y="1822714"/>
                  </a:cubicBezTo>
                  <a:lnTo>
                    <a:pt x="110884" y="1949177"/>
                  </a:lnTo>
                  <a:cubicBezTo>
                    <a:pt x="66897" y="2027682"/>
                    <a:pt x="30241" y="2108325"/>
                    <a:pt x="0" y="2190189"/>
                  </a:cubicBez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E9BC69A3-E732-4324-A407-F0EA63CBE1BE}"/>
                </a:ext>
              </a:extLst>
            </p:cNvPr>
            <p:cNvSpPr/>
            <p:nvPr/>
          </p:nvSpPr>
          <p:spPr>
            <a:xfrm>
              <a:off x="8674710" y="1517062"/>
              <a:ext cx="253537" cy="1832794"/>
            </a:xfrm>
            <a:custGeom>
              <a:avLst/>
              <a:gdLst>
                <a:gd name="connsiteX0" fmla="*/ 20466 w 253536"/>
                <a:gd name="connsiteY0" fmla="*/ 0 h 1832794"/>
                <a:gd name="connsiteX1" fmla="*/ 0 w 253536"/>
                <a:gd name="connsiteY1" fmla="*/ 151206 h 1832794"/>
                <a:gd name="connsiteX2" fmla="*/ 177781 w 253536"/>
                <a:gd name="connsiteY2" fmla="*/ 726397 h 1832794"/>
                <a:gd name="connsiteX3" fmla="*/ 186029 w 253536"/>
                <a:gd name="connsiteY3" fmla="*/ 1742071 h 1832794"/>
                <a:gd name="connsiteX4" fmla="*/ 195498 w 253536"/>
                <a:gd name="connsiteY4" fmla="*/ 1833711 h 1832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536" h="1832794">
                  <a:moveTo>
                    <a:pt x="20466" y="0"/>
                  </a:moveTo>
                  <a:cubicBezTo>
                    <a:pt x="15579" y="50707"/>
                    <a:pt x="9164" y="101109"/>
                    <a:pt x="0" y="151206"/>
                  </a:cubicBezTo>
                  <a:cubicBezTo>
                    <a:pt x="47347" y="303938"/>
                    <a:pt x="113633" y="518986"/>
                    <a:pt x="177781" y="726397"/>
                  </a:cubicBezTo>
                  <a:cubicBezTo>
                    <a:pt x="226350" y="882491"/>
                    <a:pt x="321350" y="1287538"/>
                    <a:pt x="186029" y="1742071"/>
                  </a:cubicBezTo>
                  <a:lnTo>
                    <a:pt x="195498" y="1833711"/>
                  </a:ln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24128" y="758952"/>
            <a:ext cx="5916168" cy="1673352"/>
          </a:xfrm>
        </p:spPr>
        <p:txBody>
          <a:bodyPr anchor="b" anchorCtr="0">
            <a:normAutofit/>
          </a:bodyPr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Insert a </a:t>
            </a:r>
            <a:br>
              <a:rPr lang="en-US" dirty="0"/>
            </a:br>
            <a:r>
              <a:rPr lang="en-US" dirty="0"/>
              <a:t>section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398A970-598D-4FC1-BF95-C0F62AC5214B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11597612-895B-42E1-8708-C86E949074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11685" y="1342796"/>
            <a:ext cx="1356057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7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99" name="Group 4">
            <a:extLst>
              <a:ext uri="{FF2B5EF4-FFF2-40B4-BE49-F238E27FC236}">
                <a16:creationId xmlns:a16="http://schemas.microsoft.com/office/drawing/2014/main" id="{2483FF9D-84C5-4836-95B9-55A0012467F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00" name="Freeform 5">
              <a:extLst>
                <a:ext uri="{FF2B5EF4-FFF2-40B4-BE49-F238E27FC236}">
                  <a16:creationId xmlns:a16="http://schemas.microsoft.com/office/drawing/2014/main" id="{F14B1063-794E-42D8-83AA-73886B97D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1" name="Freeform 6">
              <a:extLst>
                <a:ext uri="{FF2B5EF4-FFF2-40B4-BE49-F238E27FC236}">
                  <a16:creationId xmlns:a16="http://schemas.microsoft.com/office/drawing/2014/main" id="{E3965171-D720-4802-A9D7-842A6945B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2" name="Freeform 7">
              <a:extLst>
                <a:ext uri="{FF2B5EF4-FFF2-40B4-BE49-F238E27FC236}">
                  <a16:creationId xmlns:a16="http://schemas.microsoft.com/office/drawing/2014/main" id="{7E93CECD-823B-49B2-A5AE-AE190E968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3" name="Freeform 8">
              <a:extLst>
                <a:ext uri="{FF2B5EF4-FFF2-40B4-BE49-F238E27FC236}">
                  <a16:creationId xmlns:a16="http://schemas.microsoft.com/office/drawing/2014/main" id="{C8A40C70-B61E-4C05-B39B-B375DE1F0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04" name="Freeform 5">
            <a:extLst>
              <a:ext uri="{FF2B5EF4-FFF2-40B4-BE49-F238E27FC236}">
                <a16:creationId xmlns:a16="http://schemas.microsoft.com/office/drawing/2014/main" id="{D16ADAD7-1F03-4027-B421-F01C8B6D5012}"/>
              </a:ext>
            </a:extLst>
          </p:cNvPr>
          <p:cNvSpPr>
            <a:spLocks noEditPoints="1"/>
          </p:cNvSpPr>
          <p:nvPr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  <p:sp>
        <p:nvSpPr>
          <p:cNvPr id="106" name="Text Placeholder 4">
            <a:extLst>
              <a:ext uri="{FF2B5EF4-FFF2-40B4-BE49-F238E27FC236}">
                <a16:creationId xmlns:a16="http://schemas.microsoft.com/office/drawing/2014/main" id="{5E518B50-E87D-4971-A550-C100348BE87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19178" y="2420472"/>
            <a:ext cx="1171462" cy="1485989"/>
          </a:xfrm>
          <a:prstGeom prst="rect">
            <a:avLst/>
          </a:prstGeom>
        </p:spPr>
        <p:txBody>
          <a:bodyPr vert="horz" lIns="0" rIns="0" anchor="t">
            <a:normAutofit/>
          </a:bodyPr>
          <a:lstStyle>
            <a:lvl1pPr marL="0" indent="0" algn="r">
              <a:spcBef>
                <a:spcPts val="0"/>
              </a:spcBef>
              <a:buNone/>
              <a:defRPr sz="8000" b="1" baseline="0">
                <a:solidFill>
                  <a:schemeClr val="accent1"/>
                </a:solidFill>
              </a:defRPr>
            </a:lvl1pPr>
            <a:lvl2pPr marL="457189" indent="0">
              <a:buNone/>
              <a:defRPr/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ECA84E-377B-437E-9633-D2BAB784F0C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22576" y="2523744"/>
            <a:ext cx="2267712" cy="1197864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Font typeface="Arial" panose="020B0604020202020204" pitchFamily="34" charset="0"/>
              <a:buNone/>
              <a:defRPr sz="1600" b="0"/>
            </a:lvl1pPr>
            <a:lvl2pPr marL="128016" indent="0">
              <a:buNone/>
              <a:defRPr sz="1600" b="0"/>
            </a:lvl2pPr>
            <a:lvl3pPr marL="246888" indent="0">
              <a:buNone/>
              <a:defRPr sz="1600" b="0"/>
            </a:lvl3pPr>
            <a:lvl4pPr marL="466344" indent="0">
              <a:buFont typeface="Arial" panose="020B0604020202020204" pitchFamily="34" charset="0"/>
              <a:buNone/>
              <a:defRPr sz="1600" b="0"/>
            </a:lvl4pPr>
            <a:lvl5pPr marL="603504" indent="0">
              <a:buNone/>
              <a:defRPr sz="1600" b="0"/>
            </a:lvl5pPr>
          </a:lstStyle>
          <a:p>
            <a:pPr lvl="0"/>
            <a:r>
              <a:rPr lang="en-US" dirty="0"/>
              <a:t>Insert subtitle</a:t>
            </a:r>
            <a:br>
              <a:rPr lang="en-US" dirty="0"/>
            </a:br>
            <a:r>
              <a:rPr lang="en-US" dirty="0"/>
              <a:t>here.</a:t>
            </a:r>
          </a:p>
        </p:txBody>
      </p:sp>
    </p:spTree>
    <p:extLst>
      <p:ext uri="{BB962C8B-B14F-4D97-AF65-F5344CB8AC3E}">
        <p14:creationId xmlns:p14="http://schemas.microsoft.com/office/powerpoint/2010/main" val="1046045559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416" y="987552"/>
            <a:ext cx="8083296" cy="373989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D78CA-670E-422E-AA60-191D61D37D95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3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53861435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8B7A4-A8ED-4820-A5C7-B53D28D3138F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6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2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85460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Key mess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8264C7-CFD7-4FE3-AAE8-512580750B6E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00F5F26B-0C89-4E27-84C8-AE1214B8677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1"/>
          </a:soli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1FFB06AC-36FE-498C-BC2B-CACFAF6ED4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47D8D9E2-D66D-499E-AF48-FC384AD3D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36D0B653-504B-40EF-B3D3-2EA4F7D5A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B4B392C1-CE52-4D92-BCBB-931EF11B7C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2" name="Freeform 5">
            <a:extLst>
              <a:ext uri="{FF2B5EF4-FFF2-40B4-BE49-F238E27FC236}">
                <a16:creationId xmlns:a16="http://schemas.microsoft.com/office/drawing/2014/main" id="{FC7605B9-F21E-46E5-B818-A52DCFC38944}"/>
              </a:ext>
            </a:extLst>
          </p:cNvPr>
          <p:cNvSpPr>
            <a:spLocks noEditPoints="1"/>
          </p:cNvSpPr>
          <p:nvPr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  <p:cxnSp>
        <p:nvCxnSpPr>
          <p:cNvPr id="13" name="Straight Connector 13">
            <a:extLst>
              <a:ext uri="{FF2B5EF4-FFF2-40B4-BE49-F238E27FC236}">
                <a16:creationId xmlns:a16="http://schemas.microsoft.com/office/drawing/2014/main" id="{288B9053-82A3-4F5F-928B-1DAE44EA8C60}"/>
              </a:ext>
            </a:extLst>
          </p:cNvPr>
          <p:cNvCxnSpPr/>
          <p:nvPr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1CC0F94-21B9-4F97-A5EE-1439497A39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700784" y="1517904"/>
            <a:ext cx="5870448" cy="2039112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1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Key message. Right click on slide background to set picture.</a:t>
            </a:r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5B4C88EA-268D-4E1A-9CE6-6D6B149B3CBF}"/>
              </a:ext>
            </a:extLst>
          </p:cNvPr>
          <p:cNvSpPr>
            <a:spLocks noEditPoints="1"/>
          </p:cNvSpPr>
          <p:nvPr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  <p:grpSp>
        <p:nvGrpSpPr>
          <p:cNvPr id="16" name="Group 4">
            <a:extLst>
              <a:ext uri="{FF2B5EF4-FFF2-40B4-BE49-F238E27FC236}">
                <a16:creationId xmlns:a16="http://schemas.microsoft.com/office/drawing/2014/main" id="{26F20EA6-31CC-45C3-9C38-0FEAB95AEF7E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1"/>
          </a:solidFill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282A6FA9-40A8-46CC-8F44-6FFD2A330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27027CF7-D53B-4469-8AF6-26631F31CE9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17E81A60-330E-4255-9EBC-3F7409EBC2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1F6D9D92-5609-4117-B908-E9A30FE13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22" name="Straight Connector 13">
            <a:extLst>
              <a:ext uri="{FF2B5EF4-FFF2-40B4-BE49-F238E27FC236}">
                <a16:creationId xmlns:a16="http://schemas.microsoft.com/office/drawing/2014/main" id="{0DB6CAFE-6EDC-454D-9CE5-5069A5541C45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reeform 5">
            <a:extLst>
              <a:ext uri="{FF2B5EF4-FFF2-40B4-BE49-F238E27FC236}">
                <a16:creationId xmlns:a16="http://schemas.microsoft.com/office/drawing/2014/main" id="{02B67338-3A1D-4793-9C3B-4C22165C5760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49399341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D972-5D8B-4D63-9A06-2FA2F1534014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44AB2B87-BC29-479A-A056-F653244437A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521B5200-5F03-4C35-B426-43A96A9AB8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38431072-A737-4261-9B83-2B6170B131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B0B263EF-D859-467E-88CC-7597E09A95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BC7913D1-FAD3-4B59-A09A-992F773C0D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1" name="Freeform 5">
            <a:extLst>
              <a:ext uri="{FF2B5EF4-FFF2-40B4-BE49-F238E27FC236}">
                <a16:creationId xmlns:a16="http://schemas.microsoft.com/office/drawing/2014/main" id="{3CF274AC-9C07-4D20-83A1-5802A0037D8B}"/>
              </a:ext>
            </a:extLst>
          </p:cNvPr>
          <p:cNvSpPr>
            <a:spLocks noEditPoints="1"/>
          </p:cNvSpPr>
          <p:nvPr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90794818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Key mess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B0E35C1-E86C-4024-B110-1FF46FDD35E2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00F5F26B-0C89-4E27-84C8-AE1214B8677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1"/>
          </a:soli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1FFB06AC-36FE-498C-BC2B-CACFAF6ED4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47D8D9E2-D66D-499E-AF48-FC384AD3D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36D0B653-504B-40EF-B3D3-2EA4F7D5A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B4B392C1-CE52-4D92-BCBB-931EF11B7C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2" name="Freeform 5">
            <a:extLst>
              <a:ext uri="{FF2B5EF4-FFF2-40B4-BE49-F238E27FC236}">
                <a16:creationId xmlns:a16="http://schemas.microsoft.com/office/drawing/2014/main" id="{FC7605B9-F21E-46E5-B818-A52DCFC38944}"/>
              </a:ext>
            </a:extLst>
          </p:cNvPr>
          <p:cNvSpPr>
            <a:spLocks noEditPoints="1"/>
          </p:cNvSpPr>
          <p:nvPr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  <p:cxnSp>
        <p:nvCxnSpPr>
          <p:cNvPr id="13" name="Straight Connector 13">
            <a:extLst>
              <a:ext uri="{FF2B5EF4-FFF2-40B4-BE49-F238E27FC236}">
                <a16:creationId xmlns:a16="http://schemas.microsoft.com/office/drawing/2014/main" id="{288B9053-82A3-4F5F-928B-1DAE44EA8C60}"/>
              </a:ext>
            </a:extLst>
          </p:cNvPr>
          <p:cNvCxnSpPr/>
          <p:nvPr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1CC0F94-21B9-4F97-A5EE-1439497A39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700784" y="1517904"/>
            <a:ext cx="5870448" cy="2039112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1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Key message. Right click on slide background to set picture.</a:t>
            </a:r>
          </a:p>
        </p:txBody>
      </p:sp>
    </p:spTree>
    <p:extLst>
      <p:ext uri="{BB962C8B-B14F-4D97-AF65-F5344CB8AC3E}">
        <p14:creationId xmlns:p14="http://schemas.microsoft.com/office/powerpoint/2010/main" val="4242908044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aphique 14">
            <a:extLst>
              <a:ext uri="{FF2B5EF4-FFF2-40B4-BE49-F238E27FC236}">
                <a16:creationId xmlns:a16="http://schemas.microsoft.com/office/drawing/2014/main" id="{AD1CAF9C-BAF1-42DF-A492-85A7A191669A}"/>
              </a:ext>
            </a:extLst>
          </p:cNvPr>
          <p:cNvGrpSpPr/>
          <p:nvPr/>
        </p:nvGrpSpPr>
        <p:grpSpPr>
          <a:xfrm>
            <a:off x="5559552" y="-528540"/>
            <a:ext cx="4365105" cy="4438417"/>
            <a:chOff x="5559552" y="-528540"/>
            <a:chExt cx="4365105" cy="4438417"/>
          </a:xfrm>
        </p:grpSpPr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22653C7E-2AE1-4D0D-BCE1-DB0AE60E89C6}"/>
                </a:ext>
              </a:extLst>
            </p:cNvPr>
            <p:cNvSpPr/>
            <p:nvPr/>
          </p:nvSpPr>
          <p:spPr>
            <a:xfrm>
              <a:off x="6727611" y="-263701"/>
              <a:ext cx="2034402" cy="4136006"/>
            </a:xfrm>
            <a:custGeom>
              <a:avLst/>
              <a:gdLst>
                <a:gd name="connsiteX0" fmla="*/ 1876518 w 2034401"/>
                <a:gd name="connsiteY0" fmla="*/ 3997630 h 4136005"/>
                <a:gd name="connsiteX1" fmla="*/ 1905232 w 2034401"/>
                <a:gd name="connsiteY1" fmla="*/ 3968000 h 4136005"/>
                <a:gd name="connsiteX2" fmla="*/ 2033833 w 2034401"/>
                <a:gd name="connsiteY2" fmla="*/ 3556232 h 4136005"/>
                <a:gd name="connsiteX3" fmla="*/ 1914090 w 2034401"/>
                <a:gd name="connsiteY3" fmla="*/ 2379578 h 4136005"/>
                <a:gd name="connsiteX4" fmla="*/ 1945859 w 2034401"/>
                <a:gd name="connsiteY4" fmla="*/ 2331009 h 4136005"/>
                <a:gd name="connsiteX5" fmla="*/ 1984042 w 2034401"/>
                <a:gd name="connsiteY5" fmla="*/ 1902746 h 4136005"/>
                <a:gd name="connsiteX6" fmla="*/ 1738753 w 2034401"/>
                <a:gd name="connsiteY6" fmla="*/ 1108535 h 4136005"/>
                <a:gd name="connsiteX7" fmla="*/ 1690489 w 2034401"/>
                <a:gd name="connsiteY7" fmla="*/ 988182 h 4136005"/>
                <a:gd name="connsiteX8" fmla="*/ 1782129 w 2034401"/>
                <a:gd name="connsiteY8" fmla="*/ 654613 h 4136005"/>
                <a:gd name="connsiteX9" fmla="*/ 1127516 w 2034401"/>
                <a:gd name="connsiteY9" fmla="*/ 0 h 4136005"/>
                <a:gd name="connsiteX10" fmla="*/ 472903 w 2034401"/>
                <a:gd name="connsiteY10" fmla="*/ 654613 h 4136005"/>
                <a:gd name="connsiteX11" fmla="*/ 548659 w 2034401"/>
                <a:gd name="connsiteY11" fmla="*/ 960079 h 4136005"/>
                <a:gd name="connsiteX12" fmla="*/ 469543 w 2034401"/>
                <a:gd name="connsiteY12" fmla="*/ 1180625 h 4136005"/>
                <a:gd name="connsiteX13" fmla="*/ 286569 w 2034401"/>
                <a:gd name="connsiteY13" fmla="*/ 2009659 h 4136005"/>
                <a:gd name="connsiteX14" fmla="*/ 381263 w 2034401"/>
                <a:gd name="connsiteY14" fmla="*/ 2417761 h 4136005"/>
                <a:gd name="connsiteX15" fmla="*/ 410283 w 2034401"/>
                <a:gd name="connsiteY15" fmla="*/ 2451057 h 4136005"/>
                <a:gd name="connsiteX16" fmla="*/ 66939 w 2034401"/>
                <a:gd name="connsiteY16" fmla="*/ 3043355 h 4136005"/>
                <a:gd name="connsiteX17" fmla="*/ 264881 w 2034401"/>
                <a:gd name="connsiteY17" fmla="*/ 3762727 h 4136005"/>
                <a:gd name="connsiteX18" fmla="*/ 527581 w 2034401"/>
                <a:gd name="connsiteY18" fmla="*/ 3832984 h 4136005"/>
                <a:gd name="connsiteX19" fmla="*/ 958594 w 2034401"/>
                <a:gd name="connsiteY19" fmla="*/ 3617631 h 4136005"/>
                <a:gd name="connsiteX20" fmla="*/ 977227 w 2034401"/>
                <a:gd name="connsiteY20" fmla="*/ 3716296 h 4136005"/>
                <a:gd name="connsiteX21" fmla="*/ 1390828 w 2034401"/>
                <a:gd name="connsiteY21" fmla="*/ 4136617 h 4136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34401" h="4136005">
                  <a:moveTo>
                    <a:pt x="1876518" y="3997630"/>
                  </a:moveTo>
                  <a:cubicBezTo>
                    <a:pt x="1886293" y="3988161"/>
                    <a:pt x="1896373" y="3978386"/>
                    <a:pt x="1905232" y="3968000"/>
                  </a:cubicBezTo>
                  <a:cubicBezTo>
                    <a:pt x="2004508" y="3854977"/>
                    <a:pt x="2051244" y="3705299"/>
                    <a:pt x="2033833" y="3556232"/>
                  </a:cubicBezTo>
                  <a:lnTo>
                    <a:pt x="1914090" y="2379578"/>
                  </a:lnTo>
                  <a:cubicBezTo>
                    <a:pt x="1925698" y="2364305"/>
                    <a:pt x="1936084" y="2347810"/>
                    <a:pt x="1945859" y="2331009"/>
                  </a:cubicBezTo>
                  <a:cubicBezTo>
                    <a:pt x="2046051" y="2155366"/>
                    <a:pt x="2005730" y="1972698"/>
                    <a:pt x="1984042" y="1902746"/>
                  </a:cubicBezTo>
                  <a:cubicBezTo>
                    <a:pt x="1890569" y="1601251"/>
                    <a:pt x="1748528" y="1140915"/>
                    <a:pt x="1738753" y="1108535"/>
                  </a:cubicBezTo>
                  <a:cubicBezTo>
                    <a:pt x="1726229" y="1066381"/>
                    <a:pt x="1710039" y="1026059"/>
                    <a:pt x="1690489" y="988182"/>
                  </a:cubicBezTo>
                  <a:cubicBezTo>
                    <a:pt x="1748528" y="890433"/>
                    <a:pt x="1782129" y="776188"/>
                    <a:pt x="1782129" y="654613"/>
                  </a:cubicBezTo>
                  <a:cubicBezTo>
                    <a:pt x="1782129" y="293858"/>
                    <a:pt x="1488577" y="0"/>
                    <a:pt x="1127516" y="0"/>
                  </a:cubicBezTo>
                  <a:cubicBezTo>
                    <a:pt x="766456" y="0"/>
                    <a:pt x="472903" y="293553"/>
                    <a:pt x="472903" y="654613"/>
                  </a:cubicBezTo>
                  <a:cubicBezTo>
                    <a:pt x="472903" y="764886"/>
                    <a:pt x="500395" y="868745"/>
                    <a:pt x="548659" y="960079"/>
                  </a:cubicBezTo>
                  <a:cubicBezTo>
                    <a:pt x="509864" y="1026976"/>
                    <a:pt x="482372" y="1101204"/>
                    <a:pt x="469543" y="1180625"/>
                  </a:cubicBezTo>
                  <a:lnTo>
                    <a:pt x="286569" y="2009659"/>
                  </a:lnTo>
                  <a:cubicBezTo>
                    <a:pt x="255106" y="2153534"/>
                    <a:pt x="289624" y="2302295"/>
                    <a:pt x="381263" y="2417761"/>
                  </a:cubicBezTo>
                  <a:cubicBezTo>
                    <a:pt x="390427" y="2429369"/>
                    <a:pt x="400202" y="2440366"/>
                    <a:pt x="410283" y="2451057"/>
                  </a:cubicBezTo>
                  <a:lnTo>
                    <a:pt x="66939" y="3043355"/>
                  </a:lnTo>
                  <a:cubicBezTo>
                    <a:pt x="-73881" y="3295364"/>
                    <a:pt x="14704" y="3618242"/>
                    <a:pt x="264881" y="3762727"/>
                  </a:cubicBezTo>
                  <a:cubicBezTo>
                    <a:pt x="344302" y="3808852"/>
                    <a:pt x="435331" y="3832984"/>
                    <a:pt x="527581" y="3832984"/>
                  </a:cubicBezTo>
                  <a:cubicBezTo>
                    <a:pt x="695587" y="3832984"/>
                    <a:pt x="856568" y="3752341"/>
                    <a:pt x="958594" y="3617631"/>
                  </a:cubicBezTo>
                  <a:lnTo>
                    <a:pt x="977227" y="3716296"/>
                  </a:lnTo>
                  <a:cubicBezTo>
                    <a:pt x="1017854" y="3930122"/>
                    <a:pt x="1184333" y="4093546"/>
                    <a:pt x="1390828" y="4136617"/>
                  </a:cubicBezTo>
                </a:path>
              </a:pathLst>
            </a:custGeom>
            <a:noFill/>
            <a:ln w="158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AC72719E-5C65-4A37-B127-D34ADABFBC58}"/>
                </a:ext>
              </a:extLst>
            </p:cNvPr>
            <p:cNvSpPr/>
            <p:nvPr/>
          </p:nvSpPr>
          <p:spPr>
            <a:xfrm>
              <a:off x="6924458" y="-66981"/>
              <a:ext cx="1643406" cy="3754174"/>
            </a:xfrm>
            <a:custGeom>
              <a:avLst/>
              <a:gdLst>
                <a:gd name="connsiteX0" fmla="*/ 1641487 w 1643405"/>
                <a:gd name="connsiteY0" fmla="*/ 3380895 h 3754173"/>
                <a:gd name="connsiteX1" fmla="*/ 1512275 w 1643405"/>
                <a:gd name="connsiteY1" fmla="*/ 2113517 h 3754173"/>
                <a:gd name="connsiteX2" fmla="*/ 1577950 w 1643405"/>
                <a:gd name="connsiteY2" fmla="*/ 2036540 h 3754173"/>
                <a:gd name="connsiteX3" fmla="*/ 1599027 w 1643405"/>
                <a:gd name="connsiteY3" fmla="*/ 1764065 h 3754173"/>
                <a:gd name="connsiteX4" fmla="*/ 1353128 w 1643405"/>
                <a:gd name="connsiteY4" fmla="*/ 967410 h 3754173"/>
                <a:gd name="connsiteX5" fmla="*/ 1251102 w 1643405"/>
                <a:gd name="connsiteY5" fmla="*/ 784130 h 3754173"/>
                <a:gd name="connsiteX6" fmla="*/ 1388256 w 1643405"/>
                <a:gd name="connsiteY6" fmla="*/ 457588 h 3754173"/>
                <a:gd name="connsiteX7" fmla="*/ 930668 w 1643405"/>
                <a:gd name="connsiteY7" fmla="*/ 0 h 3754173"/>
                <a:gd name="connsiteX8" fmla="*/ 473081 w 1643405"/>
                <a:gd name="connsiteY8" fmla="*/ 457588 h 3754173"/>
                <a:gd name="connsiteX9" fmla="*/ 594656 w 1643405"/>
                <a:gd name="connsiteY9" fmla="*/ 767941 h 3754173"/>
                <a:gd name="connsiteX10" fmla="*/ 466361 w 1643405"/>
                <a:gd name="connsiteY10" fmla="*/ 1020256 h 3754173"/>
                <a:gd name="connsiteX11" fmla="*/ 282470 w 1643405"/>
                <a:gd name="connsiteY11" fmla="*/ 1854788 h 3754173"/>
                <a:gd name="connsiteX12" fmla="*/ 338981 w 1643405"/>
                <a:gd name="connsiteY12" fmla="*/ 2097939 h 3754173"/>
                <a:gd name="connsiteX13" fmla="*/ 459946 w 1643405"/>
                <a:gd name="connsiteY13" fmla="*/ 2187440 h 3754173"/>
                <a:gd name="connsiteX14" fmla="*/ 413515 w 1643405"/>
                <a:gd name="connsiteY14" fmla="*/ 2302295 h 3754173"/>
                <a:gd name="connsiteX15" fmla="*/ 42069 w 1643405"/>
                <a:gd name="connsiteY15" fmla="*/ 2942246 h 3754173"/>
                <a:gd name="connsiteX16" fmla="*/ 166699 w 1643405"/>
                <a:gd name="connsiteY16" fmla="*/ 3394946 h 3754173"/>
                <a:gd name="connsiteX17" fmla="*/ 330734 w 1643405"/>
                <a:gd name="connsiteY17" fmla="*/ 3438933 h 3754173"/>
                <a:gd name="connsiteX18" fmla="*/ 605653 w 1643405"/>
                <a:gd name="connsiteY18" fmla="*/ 3300557 h 3754173"/>
                <a:gd name="connsiteX19" fmla="*/ 872019 w 1643405"/>
                <a:gd name="connsiteY19" fmla="*/ 2945606 h 3754173"/>
                <a:gd name="connsiteX20" fmla="*/ 974045 w 1643405"/>
                <a:gd name="connsiteY20" fmla="*/ 3482920 h 3754173"/>
                <a:gd name="connsiteX21" fmla="*/ 1302420 w 1643405"/>
                <a:gd name="connsiteY21" fmla="*/ 3754785 h 3754173"/>
                <a:gd name="connsiteX22" fmla="*/ 1309446 w 1643405"/>
                <a:gd name="connsiteY22" fmla="*/ 3754785 h 3754173"/>
                <a:gd name="connsiteX23" fmla="*/ 1560539 w 1643405"/>
                <a:gd name="connsiteY23" fmla="*/ 3641151 h 3754173"/>
                <a:gd name="connsiteX24" fmla="*/ 1641487 w 1643405"/>
                <a:gd name="connsiteY24" fmla="*/ 3380895 h 3754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643405" h="3754173">
                  <a:moveTo>
                    <a:pt x="1641487" y="3380895"/>
                  </a:moveTo>
                  <a:lnTo>
                    <a:pt x="1512275" y="2113517"/>
                  </a:lnTo>
                  <a:cubicBezTo>
                    <a:pt x="1538545" y="2092440"/>
                    <a:pt x="1560844" y="2066781"/>
                    <a:pt x="1577950" y="2036540"/>
                  </a:cubicBezTo>
                  <a:cubicBezTo>
                    <a:pt x="1641487" y="1925045"/>
                    <a:pt x="1610024" y="1799499"/>
                    <a:pt x="1599027" y="1764065"/>
                  </a:cubicBezTo>
                  <a:cubicBezTo>
                    <a:pt x="1504639" y="1458904"/>
                    <a:pt x="1361070" y="995207"/>
                    <a:pt x="1353128" y="967410"/>
                  </a:cubicBezTo>
                  <a:cubicBezTo>
                    <a:pt x="1332661" y="897764"/>
                    <a:pt x="1297227" y="835449"/>
                    <a:pt x="1251102" y="784130"/>
                  </a:cubicBezTo>
                  <a:cubicBezTo>
                    <a:pt x="1335716" y="701044"/>
                    <a:pt x="1388256" y="585272"/>
                    <a:pt x="1388256" y="457588"/>
                  </a:cubicBezTo>
                  <a:cubicBezTo>
                    <a:pt x="1388256" y="205273"/>
                    <a:pt x="1182983" y="0"/>
                    <a:pt x="930668" y="0"/>
                  </a:cubicBezTo>
                  <a:cubicBezTo>
                    <a:pt x="678354" y="0"/>
                    <a:pt x="473081" y="205273"/>
                    <a:pt x="473081" y="457588"/>
                  </a:cubicBezTo>
                  <a:cubicBezTo>
                    <a:pt x="473081" y="577330"/>
                    <a:pt x="519206" y="686381"/>
                    <a:pt x="594656" y="767941"/>
                  </a:cubicBezTo>
                  <a:cubicBezTo>
                    <a:pt x="527759" y="834532"/>
                    <a:pt x="481328" y="921896"/>
                    <a:pt x="466361" y="1020256"/>
                  </a:cubicBezTo>
                  <a:lnTo>
                    <a:pt x="282470" y="1854788"/>
                  </a:lnTo>
                  <a:cubicBezTo>
                    <a:pt x="263837" y="1940624"/>
                    <a:pt x="284303" y="2029209"/>
                    <a:pt x="338981" y="2097939"/>
                  </a:cubicBezTo>
                  <a:cubicBezTo>
                    <a:pt x="371361" y="2138566"/>
                    <a:pt x="413209" y="2169112"/>
                    <a:pt x="459946" y="2187440"/>
                  </a:cubicBezTo>
                  <a:cubicBezTo>
                    <a:pt x="454753" y="2218903"/>
                    <a:pt x="442840" y="2250061"/>
                    <a:pt x="413515" y="2302295"/>
                  </a:cubicBezTo>
                  <a:lnTo>
                    <a:pt x="42069" y="2942246"/>
                  </a:lnTo>
                  <a:cubicBezTo>
                    <a:pt x="-46516" y="3100783"/>
                    <a:pt x="9384" y="3303917"/>
                    <a:pt x="166699" y="3394946"/>
                  </a:cubicBezTo>
                  <a:cubicBezTo>
                    <a:pt x="216184" y="3423660"/>
                    <a:pt x="273001" y="3438933"/>
                    <a:pt x="330734" y="3438933"/>
                  </a:cubicBezTo>
                  <a:cubicBezTo>
                    <a:pt x="437952" y="3438933"/>
                    <a:pt x="540589" y="3387004"/>
                    <a:pt x="605653" y="3300557"/>
                  </a:cubicBezTo>
                  <a:lnTo>
                    <a:pt x="872019" y="2945606"/>
                  </a:lnTo>
                  <a:lnTo>
                    <a:pt x="974045" y="3482920"/>
                  </a:lnTo>
                  <a:cubicBezTo>
                    <a:pt x="1003980" y="3640541"/>
                    <a:pt x="1142051" y="3754785"/>
                    <a:pt x="1302420" y="3754785"/>
                  </a:cubicBezTo>
                  <a:lnTo>
                    <a:pt x="1309446" y="3754785"/>
                  </a:lnTo>
                  <a:cubicBezTo>
                    <a:pt x="1405668" y="3754785"/>
                    <a:pt x="1497002" y="3713241"/>
                    <a:pt x="1560539" y="3641151"/>
                  </a:cubicBezTo>
                  <a:cubicBezTo>
                    <a:pt x="1623159" y="3569978"/>
                    <a:pt x="1652790" y="3475284"/>
                    <a:pt x="1641487" y="3380895"/>
                  </a:cubicBezTo>
                  <a:close/>
                </a:path>
              </a:pathLst>
            </a:custGeom>
            <a:noFill/>
            <a:ln w="158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1D54CE8C-C60A-46BE-B17D-441F43E8C7BF}"/>
                </a:ext>
              </a:extLst>
            </p:cNvPr>
            <p:cNvSpPr/>
            <p:nvPr/>
          </p:nvSpPr>
          <p:spPr>
            <a:xfrm>
              <a:off x="8945639" y="-209328"/>
              <a:ext cx="400160" cy="3433435"/>
            </a:xfrm>
            <a:custGeom>
              <a:avLst/>
              <a:gdLst>
                <a:gd name="connsiteX0" fmla="*/ 402909 w 400160"/>
                <a:gd name="connsiteY0" fmla="*/ 3435268 h 3433434"/>
                <a:gd name="connsiteX1" fmla="*/ 301800 w 400160"/>
                <a:gd name="connsiteY1" fmla="*/ 2444337 h 3433434"/>
                <a:gd name="connsiteX2" fmla="*/ 330208 w 400160"/>
                <a:gd name="connsiteY2" fmla="*/ 1673647 h 3433434"/>
                <a:gd name="connsiteX3" fmla="*/ 105386 w 400160"/>
                <a:gd name="connsiteY3" fmla="*/ 946333 h 3433434"/>
                <a:gd name="connsiteX4" fmla="*/ 154566 w 400160"/>
                <a:gd name="connsiteY4" fmla="*/ 600240 h 3433434"/>
                <a:gd name="connsiteX5" fmla="*/ 0 w 400160"/>
                <a:gd name="connsiteY5" fmla="*/ 0 h 3433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0160" h="3433434">
                  <a:moveTo>
                    <a:pt x="402909" y="3435268"/>
                  </a:moveTo>
                  <a:lnTo>
                    <a:pt x="301800" y="2444337"/>
                  </a:lnTo>
                  <a:cubicBezTo>
                    <a:pt x="438649" y="2110157"/>
                    <a:pt x="368392" y="1796750"/>
                    <a:pt x="330208" y="1673647"/>
                  </a:cubicBezTo>
                  <a:cubicBezTo>
                    <a:pt x="239791" y="1381316"/>
                    <a:pt x="145096" y="1074628"/>
                    <a:pt x="105386" y="946333"/>
                  </a:cubicBezTo>
                  <a:cubicBezTo>
                    <a:pt x="138070" y="833921"/>
                    <a:pt x="154566" y="717844"/>
                    <a:pt x="154566" y="600240"/>
                  </a:cubicBezTo>
                  <a:cubicBezTo>
                    <a:pt x="154566" y="382749"/>
                    <a:pt x="98360" y="178087"/>
                    <a:pt x="0" y="0"/>
                  </a:cubicBezTo>
                </a:path>
              </a:pathLst>
            </a:custGeom>
            <a:noFill/>
            <a:ln w="158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C43061C8-3123-46AC-8093-095B374ACFB4}"/>
                </a:ext>
              </a:extLst>
            </p:cNvPr>
            <p:cNvSpPr/>
            <p:nvPr/>
          </p:nvSpPr>
          <p:spPr>
            <a:xfrm>
              <a:off x="9459433" y="279417"/>
              <a:ext cx="259646" cy="2477327"/>
            </a:xfrm>
            <a:custGeom>
              <a:avLst/>
              <a:gdLst>
                <a:gd name="connsiteX0" fmla="*/ 30241 w 259645"/>
                <a:gd name="connsiteY0" fmla="*/ 0 h 2477327"/>
                <a:gd name="connsiteX1" fmla="*/ 34518 w 259645"/>
                <a:gd name="connsiteY1" fmla="*/ 111190 h 2477327"/>
                <a:gd name="connsiteX2" fmla="*/ 0 w 259645"/>
                <a:gd name="connsiteY2" fmla="*/ 445369 h 2477327"/>
                <a:gd name="connsiteX3" fmla="*/ 192443 w 259645"/>
                <a:gd name="connsiteY3" fmla="*/ 1067908 h 2477327"/>
                <a:gd name="connsiteX4" fmla="*/ 188778 w 259645"/>
                <a:gd name="connsiteY4" fmla="*/ 2005077 h 2477327"/>
                <a:gd name="connsiteX5" fmla="*/ 237042 w 259645"/>
                <a:gd name="connsiteY5" fmla="*/ 2478549 h 2477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9645" h="2477327">
                  <a:moveTo>
                    <a:pt x="30241" y="0"/>
                  </a:moveTo>
                  <a:cubicBezTo>
                    <a:pt x="32685" y="36961"/>
                    <a:pt x="34518" y="73923"/>
                    <a:pt x="34518" y="111190"/>
                  </a:cubicBezTo>
                  <a:cubicBezTo>
                    <a:pt x="34518" y="223601"/>
                    <a:pt x="22910" y="335707"/>
                    <a:pt x="0" y="445369"/>
                  </a:cubicBezTo>
                  <a:cubicBezTo>
                    <a:pt x="47347" y="599018"/>
                    <a:pt x="121270" y="837892"/>
                    <a:pt x="192443" y="1067908"/>
                  </a:cubicBezTo>
                  <a:cubicBezTo>
                    <a:pt x="237652" y="1213310"/>
                    <a:pt x="324710" y="1588727"/>
                    <a:pt x="188778" y="2005077"/>
                  </a:cubicBezTo>
                  <a:lnTo>
                    <a:pt x="237042" y="2478549"/>
                  </a:lnTo>
                </a:path>
              </a:pathLst>
            </a:custGeom>
            <a:noFill/>
            <a:ln w="158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CEBBFE0-0F36-4B43-8FB4-7547908DBF17}"/>
                </a:ext>
              </a:extLst>
            </p:cNvPr>
            <p:cNvSpPr/>
            <p:nvPr/>
          </p:nvSpPr>
          <p:spPr>
            <a:xfrm>
              <a:off x="7121287" y="764613"/>
              <a:ext cx="1249355" cy="2724754"/>
            </a:xfrm>
            <a:custGeom>
              <a:avLst/>
              <a:gdLst>
                <a:gd name="connsiteX0" fmla="*/ 1248855 w 1249354"/>
                <a:gd name="connsiteY0" fmla="*/ 2571294 h 2724754"/>
                <a:gd name="connsiteX1" fmla="*/ 1110785 w 1249354"/>
                <a:gd name="connsiteY1" fmla="*/ 1218080 h 2724754"/>
                <a:gd name="connsiteX2" fmla="*/ 1161492 w 1249354"/>
                <a:gd name="connsiteY2" fmla="*/ 1142020 h 2724754"/>
                <a:gd name="connsiteX3" fmla="*/ 1214032 w 1249354"/>
                <a:gd name="connsiteY3" fmla="*/ 990508 h 2724754"/>
                <a:gd name="connsiteX4" fmla="*/ 967216 w 1249354"/>
                <a:gd name="connsiteY4" fmla="*/ 191410 h 2724754"/>
                <a:gd name="connsiteX5" fmla="*/ 752779 w 1249354"/>
                <a:gd name="connsiteY5" fmla="*/ 2021 h 2724754"/>
                <a:gd name="connsiteX6" fmla="*/ 463808 w 1249354"/>
                <a:gd name="connsiteY6" fmla="*/ 223789 h 2724754"/>
                <a:gd name="connsiteX7" fmla="*/ 278390 w 1249354"/>
                <a:gd name="connsiteY7" fmla="*/ 1065042 h 2724754"/>
                <a:gd name="connsiteX8" fmla="*/ 369114 w 1249354"/>
                <a:gd name="connsiteY8" fmla="*/ 1178981 h 2724754"/>
                <a:gd name="connsiteX9" fmla="*/ 464114 w 1249354"/>
                <a:gd name="connsiteY9" fmla="*/ 1272759 h 2724754"/>
                <a:gd name="connsiteX10" fmla="*/ 464114 w 1249354"/>
                <a:gd name="connsiteY10" fmla="*/ 1280395 h 2724754"/>
                <a:gd name="connsiteX11" fmla="*/ 387442 w 1249354"/>
                <a:gd name="connsiteY11" fmla="*/ 1569366 h 2724754"/>
                <a:gd name="connsiteX12" fmla="*/ 17523 w 1249354"/>
                <a:gd name="connsiteY12" fmla="*/ 2207484 h 2724754"/>
                <a:gd name="connsiteX13" fmla="*/ 68841 w 1249354"/>
                <a:gd name="connsiteY13" fmla="*/ 2393513 h 2724754"/>
                <a:gd name="connsiteX14" fmla="*/ 251204 w 1249354"/>
                <a:gd name="connsiteY14" fmla="*/ 2351053 h 2724754"/>
                <a:gd name="connsiteX15" fmla="*/ 710930 w 1249354"/>
                <a:gd name="connsiteY15" fmla="*/ 1738289 h 2724754"/>
                <a:gd name="connsiteX16" fmla="*/ 808679 w 1249354"/>
                <a:gd name="connsiteY16" fmla="*/ 1760893 h 2724754"/>
                <a:gd name="connsiteX17" fmla="*/ 970881 w 1249354"/>
                <a:gd name="connsiteY17" fmla="*/ 2614670 h 2724754"/>
                <a:gd name="connsiteX18" fmla="*/ 1105897 w 1249354"/>
                <a:gd name="connsiteY18" fmla="*/ 2726470 h 2724754"/>
                <a:gd name="connsiteX19" fmla="*/ 1112923 w 1249354"/>
                <a:gd name="connsiteY19" fmla="*/ 2726470 h 2724754"/>
                <a:gd name="connsiteX20" fmla="*/ 1248855 w 1249354"/>
                <a:gd name="connsiteY20" fmla="*/ 2571294 h 272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49354" h="2724754">
                  <a:moveTo>
                    <a:pt x="1248855" y="2571294"/>
                  </a:moveTo>
                  <a:lnTo>
                    <a:pt x="1110785" y="1218080"/>
                  </a:lnTo>
                  <a:cubicBezTo>
                    <a:pt x="1107424" y="1183868"/>
                    <a:pt x="1127891" y="1149962"/>
                    <a:pt x="1161492" y="1142020"/>
                  </a:cubicBezTo>
                  <a:cubicBezTo>
                    <a:pt x="1254353" y="1120026"/>
                    <a:pt x="1214032" y="990508"/>
                    <a:pt x="1214032" y="990508"/>
                  </a:cubicBezTo>
                  <a:cubicBezTo>
                    <a:pt x="1214032" y="990508"/>
                    <a:pt x="978823" y="230204"/>
                    <a:pt x="967216" y="191410"/>
                  </a:cubicBezTo>
                  <a:cubicBezTo>
                    <a:pt x="938196" y="92745"/>
                    <a:pt x="856331" y="14851"/>
                    <a:pt x="752779" y="2021"/>
                  </a:cubicBezTo>
                  <a:cubicBezTo>
                    <a:pt x="610432" y="-15696"/>
                    <a:pt x="481525" y="85108"/>
                    <a:pt x="463808" y="223789"/>
                  </a:cubicBezTo>
                  <a:lnTo>
                    <a:pt x="278390" y="1065042"/>
                  </a:lnTo>
                  <a:cubicBezTo>
                    <a:pt x="265561" y="1123081"/>
                    <a:pt x="309548" y="1178370"/>
                    <a:pt x="369114" y="1178981"/>
                  </a:cubicBezTo>
                  <a:cubicBezTo>
                    <a:pt x="421348" y="1179592"/>
                    <a:pt x="464114" y="1220524"/>
                    <a:pt x="464114" y="1272759"/>
                  </a:cubicBezTo>
                  <a:lnTo>
                    <a:pt x="464114" y="1280395"/>
                  </a:lnTo>
                  <a:cubicBezTo>
                    <a:pt x="464114" y="1383643"/>
                    <a:pt x="457393" y="1444431"/>
                    <a:pt x="387442" y="1569366"/>
                  </a:cubicBezTo>
                  <a:lnTo>
                    <a:pt x="17523" y="2207484"/>
                  </a:lnTo>
                  <a:cubicBezTo>
                    <a:pt x="-18828" y="2272243"/>
                    <a:pt x="2860" y="2355329"/>
                    <a:pt x="68841" y="2393513"/>
                  </a:cubicBezTo>
                  <a:cubicBezTo>
                    <a:pt x="129934" y="2428947"/>
                    <a:pt x="208744" y="2407869"/>
                    <a:pt x="251204" y="2351053"/>
                  </a:cubicBezTo>
                  <a:lnTo>
                    <a:pt x="710930" y="1738289"/>
                  </a:lnTo>
                  <a:cubicBezTo>
                    <a:pt x="739338" y="1700105"/>
                    <a:pt x="799515" y="1714157"/>
                    <a:pt x="808679" y="1760893"/>
                  </a:cubicBezTo>
                  <a:lnTo>
                    <a:pt x="970881" y="2614670"/>
                  </a:lnTo>
                  <a:cubicBezTo>
                    <a:pt x="983100" y="2679429"/>
                    <a:pt x="1039916" y="2726470"/>
                    <a:pt x="1105897" y="2726470"/>
                  </a:cubicBezTo>
                  <a:lnTo>
                    <a:pt x="1112923" y="2726470"/>
                  </a:lnTo>
                  <a:cubicBezTo>
                    <a:pt x="1195704" y="2726165"/>
                    <a:pt x="1259546" y="2653464"/>
                    <a:pt x="1248855" y="2571294"/>
                  </a:cubicBezTo>
                  <a:close/>
                </a:path>
              </a:pathLst>
            </a:custGeom>
            <a:noFill/>
            <a:ln w="158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0BA92E6B-CA96-4AC7-8B04-EDB565E8BAF5}"/>
                </a:ext>
              </a:extLst>
            </p:cNvPr>
            <p:cNvSpPr/>
            <p:nvPr/>
          </p:nvSpPr>
          <p:spPr>
            <a:xfrm>
              <a:off x="9249272" y="22520"/>
              <a:ext cx="274919" cy="2996619"/>
            </a:xfrm>
            <a:custGeom>
              <a:avLst/>
              <a:gdLst>
                <a:gd name="connsiteX0" fmla="*/ 0 w 274919"/>
                <a:gd name="connsiteY0" fmla="*/ 0 h 2996618"/>
                <a:gd name="connsiteX1" fmla="*/ 47958 w 274919"/>
                <a:gd name="connsiteY1" fmla="*/ 368392 h 2996618"/>
                <a:gd name="connsiteX2" fmla="*/ 6720 w 274919"/>
                <a:gd name="connsiteY2" fmla="*/ 710513 h 2996618"/>
                <a:gd name="connsiteX3" fmla="*/ 214742 w 274919"/>
                <a:gd name="connsiteY3" fmla="*/ 1383454 h 2996618"/>
                <a:gd name="connsiteX4" fmla="*/ 198858 w 274919"/>
                <a:gd name="connsiteY4" fmla="*/ 2239369 h 2996618"/>
                <a:gd name="connsiteX5" fmla="*/ 276141 w 274919"/>
                <a:gd name="connsiteY5" fmla="*/ 2997841 h 2996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4919" h="2996618">
                  <a:moveTo>
                    <a:pt x="0" y="0"/>
                  </a:moveTo>
                  <a:cubicBezTo>
                    <a:pt x="31157" y="117604"/>
                    <a:pt x="47958" y="241012"/>
                    <a:pt x="47958" y="368392"/>
                  </a:cubicBezTo>
                  <a:cubicBezTo>
                    <a:pt x="47958" y="483858"/>
                    <a:pt x="34212" y="598713"/>
                    <a:pt x="6720" y="710513"/>
                  </a:cubicBezTo>
                  <a:cubicBezTo>
                    <a:pt x="52540" y="858664"/>
                    <a:pt x="135321" y="1126558"/>
                    <a:pt x="214742" y="1383454"/>
                  </a:cubicBezTo>
                  <a:cubicBezTo>
                    <a:pt x="256591" y="1517859"/>
                    <a:pt x="335401" y="1863036"/>
                    <a:pt x="198858" y="2239369"/>
                  </a:cubicBezTo>
                  <a:lnTo>
                    <a:pt x="276141" y="2997841"/>
                  </a:lnTo>
                </a:path>
              </a:pathLst>
            </a:custGeom>
            <a:noFill/>
            <a:ln w="158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07C8F581-2DEE-46A3-9B85-CCBB86A103BF}"/>
                </a:ext>
              </a:extLst>
            </p:cNvPr>
            <p:cNvSpPr/>
            <p:nvPr/>
          </p:nvSpPr>
          <p:spPr>
            <a:xfrm>
              <a:off x="8513100" y="-424376"/>
              <a:ext cx="644533" cy="3824431"/>
            </a:xfrm>
            <a:custGeom>
              <a:avLst/>
              <a:gdLst>
                <a:gd name="connsiteX0" fmla="*/ 643311 w 644532"/>
                <a:gd name="connsiteY0" fmla="*/ 3827180 h 3824430"/>
                <a:gd name="connsiteX1" fmla="*/ 639951 w 644532"/>
                <a:gd name="connsiteY1" fmla="*/ 3674447 h 3824430"/>
                <a:gd name="connsiteX2" fmla="*/ 533343 w 644532"/>
                <a:gd name="connsiteY2" fmla="*/ 2627616 h 3824430"/>
                <a:gd name="connsiteX3" fmla="*/ 574886 w 644532"/>
                <a:gd name="connsiteY3" fmla="*/ 1946733 h 3824430"/>
                <a:gd name="connsiteX4" fmla="*/ 332041 w 644532"/>
                <a:gd name="connsiteY4" fmla="*/ 1160159 h 3824430"/>
                <a:gd name="connsiteX5" fmla="*/ 390385 w 644532"/>
                <a:gd name="connsiteY5" fmla="*/ 814983 h 3824430"/>
                <a:gd name="connsiteX6" fmla="*/ 0 w 644532"/>
                <a:gd name="connsiteY6" fmla="*/ 0 h 3824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4532" h="3824430">
                  <a:moveTo>
                    <a:pt x="643311" y="3827180"/>
                  </a:moveTo>
                  <a:cubicBezTo>
                    <a:pt x="646060" y="3776473"/>
                    <a:pt x="645755" y="3725460"/>
                    <a:pt x="639951" y="3674447"/>
                  </a:cubicBezTo>
                  <a:lnTo>
                    <a:pt x="533343" y="2627616"/>
                  </a:lnTo>
                  <a:cubicBezTo>
                    <a:pt x="670497" y="2338340"/>
                    <a:pt x="609404" y="2058228"/>
                    <a:pt x="574886" y="1946733"/>
                  </a:cubicBezTo>
                  <a:cubicBezTo>
                    <a:pt x="466751" y="1597280"/>
                    <a:pt x="345787" y="1205979"/>
                    <a:pt x="332041" y="1160159"/>
                  </a:cubicBezTo>
                  <a:cubicBezTo>
                    <a:pt x="370530" y="1049580"/>
                    <a:pt x="390385" y="933198"/>
                    <a:pt x="390385" y="814983"/>
                  </a:cubicBezTo>
                  <a:cubicBezTo>
                    <a:pt x="390385" y="485996"/>
                    <a:pt x="237958" y="192443"/>
                    <a:pt x="0" y="0"/>
                  </a:cubicBezTo>
                </a:path>
              </a:pathLst>
            </a:custGeom>
            <a:noFill/>
            <a:ln w="158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970C2C95-3B82-426D-91AF-2ED9C3B33355}"/>
                </a:ext>
              </a:extLst>
            </p:cNvPr>
            <p:cNvSpPr/>
            <p:nvPr/>
          </p:nvSpPr>
          <p:spPr>
            <a:xfrm>
              <a:off x="6334291" y="-522125"/>
              <a:ext cx="1004982" cy="4010765"/>
            </a:xfrm>
            <a:custGeom>
              <a:avLst/>
              <a:gdLst>
                <a:gd name="connsiteX0" fmla="*/ 119360 w 1004982"/>
                <a:gd name="connsiteY0" fmla="*/ 4013820 h 4010764"/>
                <a:gd name="connsiteX1" fmla="*/ 116305 w 1004982"/>
                <a:gd name="connsiteY1" fmla="*/ 3109336 h 4010764"/>
                <a:gd name="connsiteX2" fmla="*/ 344182 w 1004982"/>
                <a:gd name="connsiteY2" fmla="*/ 2716201 h 4010764"/>
                <a:gd name="connsiteX3" fmla="*/ 295002 w 1004982"/>
                <a:gd name="connsiteY3" fmla="*/ 2183775 h 4010764"/>
                <a:gd name="connsiteX4" fmla="*/ 475838 w 1004982"/>
                <a:gd name="connsiteY4" fmla="*/ 1363599 h 4010764"/>
                <a:gd name="connsiteX5" fmla="*/ 514938 w 1004982"/>
                <a:gd name="connsiteY5" fmla="*/ 1209644 h 4010764"/>
                <a:gd name="connsiteX6" fmla="*/ 471867 w 1004982"/>
                <a:gd name="connsiteY6" fmla="*/ 912732 h 4010764"/>
                <a:gd name="connsiteX7" fmla="*/ 1006127 w 1004982"/>
                <a:gd name="connsiteY7" fmla="*/ 0 h 4010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4982" h="4010764">
                  <a:moveTo>
                    <a:pt x="119360" y="4013820"/>
                  </a:moveTo>
                  <a:cubicBezTo>
                    <a:pt x="-32762" y="3741650"/>
                    <a:pt x="-45592" y="3398917"/>
                    <a:pt x="116305" y="3109336"/>
                  </a:cubicBezTo>
                  <a:lnTo>
                    <a:pt x="344182" y="2716201"/>
                  </a:lnTo>
                  <a:cubicBezTo>
                    <a:pt x="273620" y="2550028"/>
                    <a:pt x="255292" y="2364916"/>
                    <a:pt x="295002" y="2183775"/>
                  </a:cubicBezTo>
                  <a:lnTo>
                    <a:pt x="475838" y="1363599"/>
                  </a:lnTo>
                  <a:cubicBezTo>
                    <a:pt x="485002" y="1311059"/>
                    <a:pt x="498137" y="1259741"/>
                    <a:pt x="514938" y="1209644"/>
                  </a:cubicBezTo>
                  <a:cubicBezTo>
                    <a:pt x="486529" y="1113423"/>
                    <a:pt x="471867" y="1013230"/>
                    <a:pt x="471867" y="912732"/>
                  </a:cubicBezTo>
                  <a:cubicBezTo>
                    <a:pt x="471867" y="521430"/>
                    <a:pt x="687831" y="180225"/>
                    <a:pt x="1006127" y="0"/>
                  </a:cubicBezTo>
                </a:path>
              </a:pathLst>
            </a:custGeom>
            <a:noFill/>
            <a:ln w="158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AC661FB4-901D-4FEE-AF7B-539C04C35316}"/>
                </a:ext>
              </a:extLst>
            </p:cNvPr>
            <p:cNvSpPr/>
            <p:nvPr/>
          </p:nvSpPr>
          <p:spPr>
            <a:xfrm>
              <a:off x="6530522" y="-460727"/>
              <a:ext cx="2431507" cy="4365105"/>
            </a:xfrm>
            <a:custGeom>
              <a:avLst/>
              <a:gdLst>
                <a:gd name="connsiteX0" fmla="*/ 1220746 w 2431507"/>
                <a:gd name="connsiteY0" fmla="*/ 4365411 h 4365105"/>
                <a:gd name="connsiteX1" fmla="*/ 1049991 w 2431507"/>
                <a:gd name="connsiteY1" fmla="*/ 4150363 h 4365105"/>
                <a:gd name="connsiteX2" fmla="*/ 724365 w 2431507"/>
                <a:gd name="connsiteY2" fmla="*/ 4227035 h 4365105"/>
                <a:gd name="connsiteX3" fmla="*/ 362999 w 2431507"/>
                <a:gd name="connsiteY3" fmla="*/ 4130202 h 4365105"/>
                <a:gd name="connsiteX4" fmla="*/ 91745 w 2431507"/>
                <a:gd name="connsiteY4" fmla="*/ 3144159 h 4365105"/>
                <a:gd name="connsiteX5" fmla="*/ 371552 w 2431507"/>
                <a:gd name="connsiteY5" fmla="*/ 2661523 h 4365105"/>
                <a:gd name="connsiteX6" fmla="*/ 290909 w 2431507"/>
                <a:gd name="connsiteY6" fmla="*/ 2164530 h 4365105"/>
                <a:gd name="connsiteX7" fmla="*/ 472966 w 2431507"/>
                <a:gd name="connsiteY7" fmla="*/ 1340384 h 4365105"/>
                <a:gd name="connsiteX8" fmla="*/ 527950 w 2431507"/>
                <a:gd name="connsiteY8" fmla="*/ 1152828 h 4365105"/>
                <a:gd name="connsiteX9" fmla="*/ 472966 w 2431507"/>
                <a:gd name="connsiteY9" fmla="*/ 851638 h 4365105"/>
                <a:gd name="connsiteX10" fmla="*/ 1324605 w 2431507"/>
                <a:gd name="connsiteY10" fmla="*/ 0 h 4365105"/>
                <a:gd name="connsiteX11" fmla="*/ 2176243 w 2431507"/>
                <a:gd name="connsiteY11" fmla="*/ 851638 h 4365105"/>
                <a:gd name="connsiteX12" fmla="*/ 2105375 w 2431507"/>
                <a:gd name="connsiteY12" fmla="*/ 1191316 h 4365105"/>
                <a:gd name="connsiteX13" fmla="*/ 2124925 w 2431507"/>
                <a:gd name="connsiteY13" fmla="*/ 1249660 h 4365105"/>
                <a:gd name="connsiteX14" fmla="*/ 2369297 w 2431507"/>
                <a:gd name="connsiteY14" fmla="*/ 2041428 h 4365105"/>
                <a:gd name="connsiteX15" fmla="*/ 2314008 w 2431507"/>
                <a:gd name="connsiteY15" fmla="*/ 2625478 h 4365105"/>
                <a:gd name="connsiteX16" fmla="*/ 2427031 w 2431507"/>
                <a:gd name="connsiteY16" fmla="*/ 3733097 h 4365105"/>
                <a:gd name="connsiteX17" fmla="*/ 2400149 w 2431507"/>
                <a:gd name="connsiteY17" fmla="*/ 4025122 h 436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31507" h="4365105">
                  <a:moveTo>
                    <a:pt x="1220746" y="4365411"/>
                  </a:moveTo>
                  <a:cubicBezTo>
                    <a:pt x="1151406" y="4305540"/>
                    <a:pt x="1093062" y="4233144"/>
                    <a:pt x="1049991" y="4150363"/>
                  </a:cubicBezTo>
                  <a:cubicBezTo>
                    <a:pt x="949493" y="4200154"/>
                    <a:pt x="838303" y="4227035"/>
                    <a:pt x="724365" y="4227035"/>
                  </a:cubicBezTo>
                  <a:cubicBezTo>
                    <a:pt x="597596" y="4227035"/>
                    <a:pt x="472661" y="4193434"/>
                    <a:pt x="362999" y="4130202"/>
                  </a:cubicBezTo>
                  <a:cubicBezTo>
                    <a:pt x="20266" y="3931955"/>
                    <a:pt x="-101309" y="3489641"/>
                    <a:pt x="91745" y="3144159"/>
                  </a:cubicBezTo>
                  <a:lnTo>
                    <a:pt x="371552" y="2661523"/>
                  </a:lnTo>
                  <a:cubicBezTo>
                    <a:pt x="282661" y="2513067"/>
                    <a:pt x="253336" y="2336507"/>
                    <a:pt x="290909" y="2164530"/>
                  </a:cubicBezTo>
                  <a:lnTo>
                    <a:pt x="472966" y="1340384"/>
                  </a:lnTo>
                  <a:cubicBezTo>
                    <a:pt x="483963" y="1275625"/>
                    <a:pt x="502291" y="1212699"/>
                    <a:pt x="527950" y="1152828"/>
                  </a:cubicBezTo>
                  <a:cubicBezTo>
                    <a:pt x="491600" y="1056912"/>
                    <a:pt x="472966" y="954580"/>
                    <a:pt x="472966" y="851638"/>
                  </a:cubicBezTo>
                  <a:cubicBezTo>
                    <a:pt x="472966" y="382138"/>
                    <a:pt x="855104" y="0"/>
                    <a:pt x="1324605" y="0"/>
                  </a:cubicBezTo>
                  <a:cubicBezTo>
                    <a:pt x="1794106" y="0"/>
                    <a:pt x="2176243" y="382138"/>
                    <a:pt x="2176243" y="851638"/>
                  </a:cubicBezTo>
                  <a:cubicBezTo>
                    <a:pt x="2176243" y="968937"/>
                    <a:pt x="2152111" y="1084709"/>
                    <a:pt x="2105375" y="1191316"/>
                  </a:cubicBezTo>
                  <a:cubicBezTo>
                    <a:pt x="2112401" y="1210561"/>
                    <a:pt x="2119121" y="1230111"/>
                    <a:pt x="2124925" y="1249660"/>
                  </a:cubicBezTo>
                  <a:cubicBezTo>
                    <a:pt x="2133173" y="1277152"/>
                    <a:pt x="2258413" y="1682200"/>
                    <a:pt x="2369297" y="2041428"/>
                  </a:cubicBezTo>
                  <a:cubicBezTo>
                    <a:pt x="2398622" y="2136122"/>
                    <a:pt x="2452384" y="2382938"/>
                    <a:pt x="2314008" y="2625478"/>
                  </a:cubicBezTo>
                  <a:lnTo>
                    <a:pt x="2427031" y="3733097"/>
                  </a:lnTo>
                  <a:cubicBezTo>
                    <a:pt x="2438333" y="3831762"/>
                    <a:pt x="2428558" y="3931038"/>
                    <a:pt x="2400149" y="4025122"/>
                  </a:cubicBezTo>
                </a:path>
              </a:pathLst>
            </a:custGeom>
            <a:noFill/>
            <a:ln w="158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1736C1DC-03A8-4A68-9ADF-40D7CA756CBD}"/>
                </a:ext>
              </a:extLst>
            </p:cNvPr>
            <p:cNvSpPr/>
            <p:nvPr/>
          </p:nvSpPr>
          <p:spPr>
            <a:xfrm>
              <a:off x="6137053" y="-385582"/>
              <a:ext cx="742282" cy="3622824"/>
            </a:xfrm>
            <a:custGeom>
              <a:avLst/>
              <a:gdLst>
                <a:gd name="connsiteX0" fmla="*/ 744860 w 742281"/>
                <a:gd name="connsiteY0" fmla="*/ 0 h 3622823"/>
                <a:gd name="connsiteX1" fmla="*/ 472080 w 742281"/>
                <a:gd name="connsiteY1" fmla="*/ 776494 h 3622823"/>
                <a:gd name="connsiteX2" fmla="*/ 507208 w 742281"/>
                <a:gd name="connsiteY2" fmla="*/ 1069436 h 3622823"/>
                <a:gd name="connsiteX3" fmla="*/ 479716 w 742281"/>
                <a:gd name="connsiteY3" fmla="*/ 1188873 h 3622823"/>
                <a:gd name="connsiteX4" fmla="*/ 299491 w 742281"/>
                <a:gd name="connsiteY4" fmla="*/ 2005383 h 3622823"/>
                <a:gd name="connsiteX5" fmla="*/ 324234 w 742281"/>
                <a:gd name="connsiteY5" fmla="*/ 2561025 h 3622823"/>
                <a:gd name="connsiteX6" fmla="*/ 141260 w 742281"/>
                <a:gd name="connsiteY6" fmla="*/ 2876876 h 3622823"/>
                <a:gd name="connsiteX7" fmla="*/ 18463 w 742281"/>
                <a:gd name="connsiteY7" fmla="*/ 3623435 h 3622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2281" h="3622823">
                  <a:moveTo>
                    <a:pt x="744860" y="0"/>
                  </a:moveTo>
                  <a:cubicBezTo>
                    <a:pt x="574411" y="213215"/>
                    <a:pt x="472080" y="482941"/>
                    <a:pt x="472080" y="776494"/>
                  </a:cubicBezTo>
                  <a:cubicBezTo>
                    <a:pt x="472080" y="875159"/>
                    <a:pt x="483687" y="973214"/>
                    <a:pt x="507208" y="1069436"/>
                  </a:cubicBezTo>
                  <a:cubicBezTo>
                    <a:pt x="496211" y="1108841"/>
                    <a:pt x="487047" y="1148551"/>
                    <a:pt x="479716" y="1188873"/>
                  </a:cubicBezTo>
                  <a:lnTo>
                    <a:pt x="299491" y="2005383"/>
                  </a:lnTo>
                  <a:cubicBezTo>
                    <a:pt x="258864" y="2191717"/>
                    <a:pt x="267417" y="2382022"/>
                    <a:pt x="324234" y="2561025"/>
                  </a:cubicBezTo>
                  <a:lnTo>
                    <a:pt x="141260" y="2876876"/>
                  </a:lnTo>
                  <a:cubicBezTo>
                    <a:pt x="9910" y="3111779"/>
                    <a:pt x="-26746" y="3375702"/>
                    <a:pt x="18463" y="3623435"/>
                  </a:cubicBezTo>
                </a:path>
              </a:pathLst>
            </a:custGeom>
            <a:noFill/>
            <a:ln w="158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3FE3B589-BDC4-489C-B557-BF789D969425}"/>
                </a:ext>
              </a:extLst>
            </p:cNvPr>
            <p:cNvSpPr/>
            <p:nvPr/>
          </p:nvSpPr>
          <p:spPr>
            <a:xfrm>
              <a:off x="5775516" y="7247"/>
              <a:ext cx="482636" cy="2712536"/>
            </a:xfrm>
            <a:custGeom>
              <a:avLst/>
              <a:gdLst>
                <a:gd name="connsiteX0" fmla="*/ 0 w 482635"/>
                <a:gd name="connsiteY0" fmla="*/ 2713452 h 2712535"/>
                <a:gd name="connsiteX1" fmla="*/ 158537 w 482635"/>
                <a:gd name="connsiteY1" fmla="*/ 2291604 h 2712535"/>
                <a:gd name="connsiteX2" fmla="*/ 265450 w 482635"/>
                <a:gd name="connsiteY2" fmla="*/ 2107408 h 2712535"/>
                <a:gd name="connsiteX3" fmla="*/ 275836 w 482635"/>
                <a:gd name="connsiteY3" fmla="*/ 1528245 h 2712535"/>
                <a:gd name="connsiteX4" fmla="*/ 454533 w 482635"/>
                <a:gd name="connsiteY4" fmla="*/ 718150 h 2712535"/>
                <a:gd name="connsiteX5" fmla="*/ 464308 w 482635"/>
                <a:gd name="connsiteY5" fmla="*/ 668664 h 2712535"/>
                <a:gd name="connsiteX6" fmla="*/ 439260 w 482635"/>
                <a:gd name="connsiteY6" fmla="*/ 383360 h 2712535"/>
                <a:gd name="connsiteX7" fmla="*/ 485080 w 482635"/>
                <a:gd name="connsiteY7" fmla="*/ 0 h 2712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2635" h="2712535">
                  <a:moveTo>
                    <a:pt x="0" y="2713452"/>
                  </a:moveTo>
                  <a:cubicBezTo>
                    <a:pt x="30547" y="2568967"/>
                    <a:pt x="83087" y="2426620"/>
                    <a:pt x="158537" y="2291604"/>
                  </a:cubicBezTo>
                  <a:lnTo>
                    <a:pt x="265450" y="2107408"/>
                  </a:lnTo>
                  <a:cubicBezTo>
                    <a:pt x="230932" y="1916798"/>
                    <a:pt x="234292" y="1718245"/>
                    <a:pt x="275836" y="1528245"/>
                  </a:cubicBezTo>
                  <a:lnTo>
                    <a:pt x="454533" y="718150"/>
                  </a:lnTo>
                  <a:cubicBezTo>
                    <a:pt x="457588" y="701960"/>
                    <a:pt x="460948" y="685465"/>
                    <a:pt x="464308" y="668664"/>
                  </a:cubicBezTo>
                  <a:cubicBezTo>
                    <a:pt x="447813" y="574581"/>
                    <a:pt x="439260" y="478665"/>
                    <a:pt x="439260" y="383360"/>
                  </a:cubicBezTo>
                  <a:cubicBezTo>
                    <a:pt x="439260" y="251398"/>
                    <a:pt x="455449" y="123103"/>
                    <a:pt x="485080" y="0"/>
                  </a:cubicBezTo>
                </a:path>
              </a:pathLst>
            </a:custGeom>
            <a:noFill/>
            <a:ln w="158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65C098B1-4C4C-463C-8D7B-29AE720D7F44}"/>
                </a:ext>
              </a:extLst>
            </p:cNvPr>
            <p:cNvSpPr/>
            <p:nvPr/>
          </p:nvSpPr>
          <p:spPr>
            <a:xfrm>
              <a:off x="5941079" y="-205968"/>
              <a:ext cx="598713" cy="3189062"/>
            </a:xfrm>
            <a:custGeom>
              <a:avLst/>
              <a:gdLst>
                <a:gd name="connsiteX0" fmla="*/ 600546 w 598712"/>
                <a:gd name="connsiteY0" fmla="*/ 0 h 3189062"/>
                <a:gd name="connsiteX1" fmla="*/ 470723 w 598712"/>
                <a:gd name="connsiteY1" fmla="*/ 596880 h 3189062"/>
                <a:gd name="connsiteX2" fmla="*/ 500047 w 598712"/>
                <a:gd name="connsiteY2" fmla="*/ 885851 h 3189062"/>
                <a:gd name="connsiteX3" fmla="*/ 482025 w 598712"/>
                <a:gd name="connsiteY3" fmla="*/ 970465 h 3189062"/>
                <a:gd name="connsiteX4" fmla="*/ 302717 w 598712"/>
                <a:gd name="connsiteY4" fmla="*/ 1783614 h 3189062"/>
                <a:gd name="connsiteX5" fmla="*/ 308215 w 598712"/>
                <a:gd name="connsiteY5" fmla="*/ 2354224 h 3189062"/>
                <a:gd name="connsiteX6" fmla="*/ 164951 w 598712"/>
                <a:gd name="connsiteY6" fmla="*/ 2601041 h 3189062"/>
                <a:gd name="connsiteX7" fmla="*/ 0 w 598712"/>
                <a:gd name="connsiteY7" fmla="*/ 3190895 h 3189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8712" h="3189062">
                  <a:moveTo>
                    <a:pt x="600546" y="0"/>
                  </a:moveTo>
                  <a:cubicBezTo>
                    <a:pt x="517459" y="182058"/>
                    <a:pt x="470723" y="383970"/>
                    <a:pt x="470723" y="596880"/>
                  </a:cubicBezTo>
                  <a:cubicBezTo>
                    <a:pt x="470723" y="693713"/>
                    <a:pt x="480498" y="790851"/>
                    <a:pt x="500047" y="885851"/>
                  </a:cubicBezTo>
                  <a:cubicBezTo>
                    <a:pt x="493327" y="913953"/>
                    <a:pt x="487218" y="942056"/>
                    <a:pt x="482025" y="970465"/>
                  </a:cubicBezTo>
                  <a:lnTo>
                    <a:pt x="302717" y="1783614"/>
                  </a:lnTo>
                  <a:cubicBezTo>
                    <a:pt x="261479" y="1972698"/>
                    <a:pt x="263311" y="2168196"/>
                    <a:pt x="308215" y="2354224"/>
                  </a:cubicBezTo>
                  <a:lnTo>
                    <a:pt x="164951" y="2601041"/>
                  </a:lnTo>
                  <a:cubicBezTo>
                    <a:pt x="60788" y="2787680"/>
                    <a:pt x="7331" y="2989593"/>
                    <a:pt x="0" y="3190895"/>
                  </a:cubicBezTo>
                </a:path>
              </a:pathLst>
            </a:custGeom>
            <a:noFill/>
            <a:ln w="158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672A3915-7708-41BF-9646-653A3C0AD1C7}"/>
                </a:ext>
              </a:extLst>
            </p:cNvPr>
            <p:cNvSpPr/>
            <p:nvPr/>
          </p:nvSpPr>
          <p:spPr>
            <a:xfrm>
              <a:off x="5566272" y="534786"/>
              <a:ext cx="271864" cy="1615914"/>
            </a:xfrm>
            <a:custGeom>
              <a:avLst/>
              <a:gdLst>
                <a:gd name="connsiteX0" fmla="*/ 0 w 271864"/>
                <a:gd name="connsiteY0" fmla="*/ 1616830 h 1615913"/>
                <a:gd name="connsiteX1" fmla="*/ 23826 w 271864"/>
                <a:gd name="connsiteY1" fmla="*/ 1571621 h 1615913"/>
                <a:gd name="connsiteX2" fmla="*/ 65981 w 271864"/>
                <a:gd name="connsiteY2" fmla="*/ 1498920 h 1615913"/>
                <a:gd name="connsiteX3" fmla="*/ 100193 w 271864"/>
                <a:gd name="connsiteY3" fmla="*/ 916397 h 1615913"/>
                <a:gd name="connsiteX4" fmla="*/ 273392 w 271864"/>
                <a:gd name="connsiteY4" fmla="*/ 131350 h 1615913"/>
                <a:gd name="connsiteX5" fmla="*/ 259951 w 271864"/>
                <a:gd name="connsiteY5" fmla="*/ 0 h 1615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864" h="1615913">
                  <a:moveTo>
                    <a:pt x="0" y="1616830"/>
                  </a:moveTo>
                  <a:cubicBezTo>
                    <a:pt x="7942" y="1601862"/>
                    <a:pt x="15273" y="1586589"/>
                    <a:pt x="23826" y="1571621"/>
                  </a:cubicBezTo>
                  <a:lnTo>
                    <a:pt x="65981" y="1498920"/>
                  </a:lnTo>
                  <a:cubicBezTo>
                    <a:pt x="47347" y="1304950"/>
                    <a:pt x="58955" y="1104870"/>
                    <a:pt x="100193" y="916397"/>
                  </a:cubicBezTo>
                  <a:lnTo>
                    <a:pt x="273392" y="131350"/>
                  </a:lnTo>
                  <a:cubicBezTo>
                    <a:pt x="267588" y="87669"/>
                    <a:pt x="263006" y="43987"/>
                    <a:pt x="259951" y="0"/>
                  </a:cubicBezTo>
                </a:path>
              </a:pathLst>
            </a:custGeom>
            <a:noFill/>
            <a:ln w="158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DC6C676-9C00-4785-A0A5-E90B9BC2CA64}"/>
                </a:ext>
              </a:extLst>
            </p:cNvPr>
            <p:cNvSpPr/>
            <p:nvPr/>
          </p:nvSpPr>
          <p:spPr>
            <a:xfrm>
              <a:off x="7594565" y="130350"/>
              <a:ext cx="519292" cy="519292"/>
            </a:xfrm>
            <a:custGeom>
              <a:avLst/>
              <a:gdLst>
                <a:gd name="connsiteX0" fmla="*/ 521124 w 519291"/>
                <a:gd name="connsiteY0" fmla="*/ 260562 h 519291"/>
                <a:gd name="connsiteX1" fmla="*/ 260562 w 519291"/>
                <a:gd name="connsiteY1" fmla="*/ 0 h 519291"/>
                <a:gd name="connsiteX2" fmla="*/ 0 w 519291"/>
                <a:gd name="connsiteY2" fmla="*/ 260562 h 519291"/>
                <a:gd name="connsiteX3" fmla="*/ 260562 w 519291"/>
                <a:gd name="connsiteY3" fmla="*/ 521125 h 519291"/>
                <a:gd name="connsiteX4" fmla="*/ 521124 w 519291"/>
                <a:gd name="connsiteY4" fmla="*/ 260562 h 519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9291" h="519291">
                  <a:moveTo>
                    <a:pt x="521124" y="260562"/>
                  </a:moveTo>
                  <a:cubicBezTo>
                    <a:pt x="521124" y="116688"/>
                    <a:pt x="404437" y="0"/>
                    <a:pt x="260562" y="0"/>
                  </a:cubicBezTo>
                  <a:cubicBezTo>
                    <a:pt x="116688" y="0"/>
                    <a:pt x="0" y="116688"/>
                    <a:pt x="0" y="260562"/>
                  </a:cubicBezTo>
                  <a:cubicBezTo>
                    <a:pt x="0" y="404437"/>
                    <a:pt x="116688" y="521125"/>
                    <a:pt x="260562" y="521125"/>
                  </a:cubicBezTo>
                  <a:cubicBezTo>
                    <a:pt x="404742" y="521125"/>
                    <a:pt x="521124" y="404437"/>
                    <a:pt x="521124" y="260562"/>
                  </a:cubicBezTo>
                  <a:close/>
                </a:path>
              </a:pathLst>
            </a:custGeom>
            <a:noFill/>
            <a:ln w="158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60D8DE60-7924-487F-8037-0F368371C1C4}"/>
                </a:ext>
              </a:extLst>
            </p:cNvPr>
            <p:cNvSpPr/>
            <p:nvPr/>
          </p:nvSpPr>
          <p:spPr>
            <a:xfrm>
              <a:off x="5651192" y="253758"/>
              <a:ext cx="387941" cy="2187135"/>
            </a:xfrm>
            <a:custGeom>
              <a:avLst/>
              <a:gdLst>
                <a:gd name="connsiteX0" fmla="*/ 372057 w 387941"/>
                <a:gd name="connsiteY0" fmla="*/ 0 h 2187134"/>
                <a:gd name="connsiteX1" fmla="*/ 366253 w 387941"/>
                <a:gd name="connsiteY1" fmla="*/ 137154 h 2187134"/>
                <a:gd name="connsiteX2" fmla="*/ 387941 w 387941"/>
                <a:gd name="connsiteY2" fmla="*/ 418794 h 2187134"/>
                <a:gd name="connsiteX3" fmla="*/ 385192 w 387941"/>
                <a:gd name="connsiteY3" fmla="*/ 432845 h 2187134"/>
                <a:gd name="connsiteX4" fmla="*/ 207717 w 387941"/>
                <a:gd name="connsiteY4" fmla="*/ 1239885 h 2187134"/>
                <a:gd name="connsiteX5" fmla="*/ 184196 w 387941"/>
                <a:gd name="connsiteY5" fmla="*/ 1822714 h 2187134"/>
                <a:gd name="connsiteX6" fmla="*/ 110884 w 387941"/>
                <a:gd name="connsiteY6" fmla="*/ 1949177 h 2187134"/>
                <a:gd name="connsiteX7" fmla="*/ 0 w 387941"/>
                <a:gd name="connsiteY7" fmla="*/ 2190189 h 2187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7941" h="2187134">
                  <a:moveTo>
                    <a:pt x="372057" y="0"/>
                  </a:moveTo>
                  <a:cubicBezTo>
                    <a:pt x="368697" y="45514"/>
                    <a:pt x="366253" y="91029"/>
                    <a:pt x="366253" y="137154"/>
                  </a:cubicBezTo>
                  <a:cubicBezTo>
                    <a:pt x="366253" y="230932"/>
                    <a:pt x="373585" y="325626"/>
                    <a:pt x="387941" y="418794"/>
                  </a:cubicBezTo>
                  <a:cubicBezTo>
                    <a:pt x="387025" y="423376"/>
                    <a:pt x="386109" y="427958"/>
                    <a:pt x="385192" y="432845"/>
                  </a:cubicBezTo>
                  <a:lnTo>
                    <a:pt x="207717" y="1239885"/>
                  </a:lnTo>
                  <a:cubicBezTo>
                    <a:pt x="166173" y="1429580"/>
                    <a:pt x="158231" y="1629660"/>
                    <a:pt x="184196" y="1822714"/>
                  </a:cubicBezTo>
                  <a:lnTo>
                    <a:pt x="110884" y="1949177"/>
                  </a:lnTo>
                  <a:cubicBezTo>
                    <a:pt x="66897" y="2027682"/>
                    <a:pt x="30241" y="2108325"/>
                    <a:pt x="0" y="2190189"/>
                  </a:cubicBezTo>
                </a:path>
              </a:pathLst>
            </a:custGeom>
            <a:noFill/>
            <a:ln w="158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4AC7A9E5-5FB9-488A-AD9B-8477C42025DA}"/>
                </a:ext>
              </a:extLst>
            </p:cNvPr>
            <p:cNvSpPr/>
            <p:nvPr/>
          </p:nvSpPr>
          <p:spPr>
            <a:xfrm>
              <a:off x="9662262" y="562889"/>
              <a:ext cx="253537" cy="1832794"/>
            </a:xfrm>
            <a:custGeom>
              <a:avLst/>
              <a:gdLst>
                <a:gd name="connsiteX0" fmla="*/ 20466 w 253536"/>
                <a:gd name="connsiteY0" fmla="*/ 0 h 1832794"/>
                <a:gd name="connsiteX1" fmla="*/ 0 w 253536"/>
                <a:gd name="connsiteY1" fmla="*/ 151206 h 1832794"/>
                <a:gd name="connsiteX2" fmla="*/ 177781 w 253536"/>
                <a:gd name="connsiteY2" fmla="*/ 726397 h 1832794"/>
                <a:gd name="connsiteX3" fmla="*/ 186029 w 253536"/>
                <a:gd name="connsiteY3" fmla="*/ 1742071 h 1832794"/>
                <a:gd name="connsiteX4" fmla="*/ 195498 w 253536"/>
                <a:gd name="connsiteY4" fmla="*/ 1833711 h 1832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536" h="1832794">
                  <a:moveTo>
                    <a:pt x="20466" y="0"/>
                  </a:moveTo>
                  <a:cubicBezTo>
                    <a:pt x="15579" y="50707"/>
                    <a:pt x="9164" y="101109"/>
                    <a:pt x="0" y="151206"/>
                  </a:cubicBezTo>
                  <a:cubicBezTo>
                    <a:pt x="47347" y="303938"/>
                    <a:pt x="113633" y="518986"/>
                    <a:pt x="177781" y="726397"/>
                  </a:cubicBezTo>
                  <a:cubicBezTo>
                    <a:pt x="226350" y="882491"/>
                    <a:pt x="321350" y="1287538"/>
                    <a:pt x="186029" y="1742071"/>
                  </a:cubicBezTo>
                  <a:lnTo>
                    <a:pt x="195498" y="1833711"/>
                  </a:lnTo>
                </a:path>
              </a:pathLst>
            </a:custGeom>
            <a:noFill/>
            <a:ln w="158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9E2C59-D44F-41DD-8FBF-6365105D1634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00F5F26B-0C89-4E27-84C8-AE1214B8677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1"/>
          </a:soli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1FFB06AC-36FE-498C-BC2B-CACFAF6ED4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47D8D9E2-D66D-499E-AF48-FC384AD3D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36D0B653-504B-40EF-B3D3-2EA4F7D5A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B4B392C1-CE52-4D92-BCBB-931EF11B7C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2" name="Freeform 5">
            <a:extLst>
              <a:ext uri="{FF2B5EF4-FFF2-40B4-BE49-F238E27FC236}">
                <a16:creationId xmlns:a16="http://schemas.microsoft.com/office/drawing/2014/main" id="{FC7605B9-F21E-46E5-B818-A52DCFC38944}"/>
              </a:ext>
            </a:extLst>
          </p:cNvPr>
          <p:cNvSpPr>
            <a:spLocks noEditPoints="1"/>
          </p:cNvSpPr>
          <p:nvPr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  <p:cxnSp>
        <p:nvCxnSpPr>
          <p:cNvPr id="13" name="Straight Connector 13">
            <a:extLst>
              <a:ext uri="{FF2B5EF4-FFF2-40B4-BE49-F238E27FC236}">
                <a16:creationId xmlns:a16="http://schemas.microsoft.com/office/drawing/2014/main" id="{288B9053-82A3-4F5F-928B-1DAE44EA8C60}"/>
              </a:ext>
            </a:extLst>
          </p:cNvPr>
          <p:cNvCxnSpPr/>
          <p:nvPr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153040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416" y="987552"/>
            <a:ext cx="8083296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1408-1C7F-4901-AF47-61BD33AAE298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6BA6CB9-E722-4F5E-99B8-9AC70DC671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76416" y="2916936"/>
            <a:ext cx="8083296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cxnSp>
        <p:nvCxnSpPr>
          <p:cNvPr id="9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5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3174749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416" y="2916936"/>
            <a:ext cx="8083296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4B847-DD6F-4F83-AF5E-81614CB26AE7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6BA6CB9-E722-4F5E-99B8-9AC70DC671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76416" y="987552"/>
            <a:ext cx="8083296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cxnSp>
        <p:nvCxnSpPr>
          <p:cNvPr id="9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5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08490871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416" y="987552"/>
            <a:ext cx="3986784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0678-B64A-469B-B2BA-43F7A16DD59F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6BA6CB9-E722-4F5E-99B8-9AC70DC671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76416" y="2916936"/>
            <a:ext cx="8083296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B54D196-7A96-4A4B-961E-508EA8CD90B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972928" y="987552"/>
            <a:ext cx="3986784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cxnSp>
        <p:nvCxnSpPr>
          <p:cNvPr id="10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6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13586686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F88520C-0810-4FA1-AFE6-531B6E832A6F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76416" y="2916936"/>
            <a:ext cx="3986784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EE06FBB-A60F-412B-8757-77102E40E9A1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4972928" y="2916936"/>
            <a:ext cx="3986784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416" y="228600"/>
            <a:ext cx="8083296" cy="42976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416" y="987552"/>
            <a:ext cx="3986784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86EF3-3297-42F5-889B-730C9734EC50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B54D196-7A96-4A4B-961E-508EA8CD90B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972928" y="987552"/>
            <a:ext cx="3986784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cxnSp>
        <p:nvCxnSpPr>
          <p:cNvPr id="10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8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88939482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416" y="228600"/>
            <a:ext cx="8083296" cy="42976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6416" y="987552"/>
            <a:ext cx="3913632" cy="373989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6072" y="987552"/>
            <a:ext cx="3913632" cy="373989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6CA47-8A26-4294-957F-8A4DBD96EBF8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4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89609973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416" y="228600"/>
            <a:ext cx="8083296" cy="42976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6416" y="987552"/>
            <a:ext cx="3913632" cy="373989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6072" y="987552"/>
            <a:ext cx="3913632" cy="1737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D7BE1-D9F5-43F0-83AC-B96A34F0296D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01C37740-BA52-4C01-AEE7-08E4D78E523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046072" y="2990088"/>
            <a:ext cx="3913632" cy="1737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cxnSp>
        <p:nvCxnSpPr>
          <p:cNvPr id="10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6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56112722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416" y="228600"/>
            <a:ext cx="8083296" cy="42976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6072" y="987552"/>
            <a:ext cx="3913632" cy="373989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6416" y="987552"/>
            <a:ext cx="3913632" cy="1737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5057E-7F02-4BCA-85CD-76CB4E7D47A1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01C37740-BA52-4C01-AEE7-08E4D78E523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76416" y="2990088"/>
            <a:ext cx="3913632" cy="1737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cxnSp>
        <p:nvCxnSpPr>
          <p:cNvPr id="10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6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49013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8">
            <a:extLst>
              <a:ext uri="{FF2B5EF4-FFF2-40B4-BE49-F238E27FC236}">
                <a16:creationId xmlns:a16="http://schemas.microsoft.com/office/drawing/2014/main" id="{A2FF877C-0ED7-4156-9DD7-385BDD0A488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56918" y="2362886"/>
            <a:ext cx="8288755" cy="2780615"/>
            <a:chOff x="1243" y="1097"/>
            <a:chExt cx="3272" cy="1048"/>
          </a:xfrm>
        </p:grpSpPr>
        <p:sp>
          <p:nvSpPr>
            <p:cNvPr id="17" name="Line 9">
              <a:extLst>
                <a:ext uri="{FF2B5EF4-FFF2-40B4-BE49-F238E27FC236}">
                  <a16:creationId xmlns:a16="http://schemas.microsoft.com/office/drawing/2014/main" id="{81D83138-775B-4E07-9F6E-DD018B8484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0" y="2010"/>
              <a:ext cx="69" cy="135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Line 10">
              <a:extLst>
                <a:ext uri="{FF2B5EF4-FFF2-40B4-BE49-F238E27FC236}">
                  <a16:creationId xmlns:a16="http://schemas.microsoft.com/office/drawing/2014/main" id="{E14CCED7-48F3-4BDC-94E2-D94768ACC1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0" y="1766"/>
              <a:ext cx="239" cy="379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Line 11">
              <a:extLst>
                <a:ext uri="{FF2B5EF4-FFF2-40B4-BE49-F238E27FC236}">
                  <a16:creationId xmlns:a16="http://schemas.microsoft.com/office/drawing/2014/main" id="{0C98F71C-8B83-497F-AC1B-9D144992D4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6" y="1645"/>
              <a:ext cx="351" cy="500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Line 12">
              <a:extLst>
                <a:ext uri="{FF2B5EF4-FFF2-40B4-BE49-F238E27FC236}">
                  <a16:creationId xmlns:a16="http://schemas.microsoft.com/office/drawing/2014/main" id="{F27AB0DE-F78F-4B11-A9C0-F8E2E658F1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24" y="1462"/>
              <a:ext cx="391" cy="454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Line 13">
              <a:extLst>
                <a:ext uri="{FF2B5EF4-FFF2-40B4-BE49-F238E27FC236}">
                  <a16:creationId xmlns:a16="http://schemas.microsoft.com/office/drawing/2014/main" id="{7C61E9BC-3B09-4BF4-B837-12419CDCB2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2" y="1522"/>
              <a:ext cx="443" cy="556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Line 14">
              <a:extLst>
                <a:ext uri="{FF2B5EF4-FFF2-40B4-BE49-F238E27FC236}">
                  <a16:creationId xmlns:a16="http://schemas.microsoft.com/office/drawing/2014/main" id="{61D46D53-B6C8-4486-96DF-1EF0449937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18" y="1582"/>
              <a:ext cx="420" cy="563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Line 15">
              <a:extLst>
                <a:ext uri="{FF2B5EF4-FFF2-40B4-BE49-F238E27FC236}">
                  <a16:creationId xmlns:a16="http://schemas.microsoft.com/office/drawing/2014/main" id="{9E190320-B7D8-4363-9D7B-95300B440E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14" y="1705"/>
              <a:ext cx="291" cy="440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9003E428-E1A1-4793-A551-C6FBBA2E7D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08" y="1826"/>
              <a:ext cx="189" cy="319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Line 17">
              <a:extLst>
                <a:ext uri="{FF2B5EF4-FFF2-40B4-BE49-F238E27FC236}">
                  <a16:creationId xmlns:a16="http://schemas.microsoft.com/office/drawing/2014/main" id="{889AB90A-7E94-48ED-B6AD-D9F39E6AAB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96" y="2070"/>
              <a:ext cx="38" cy="75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6" name="Line 18">
              <a:extLst>
                <a:ext uri="{FF2B5EF4-FFF2-40B4-BE49-F238E27FC236}">
                  <a16:creationId xmlns:a16="http://schemas.microsoft.com/office/drawing/2014/main" id="{D41A7AAA-63DA-4091-8B0D-C670F063B6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4" y="1887"/>
              <a:ext cx="148" cy="258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7" name="Line 19">
              <a:extLst>
                <a:ext uri="{FF2B5EF4-FFF2-40B4-BE49-F238E27FC236}">
                  <a16:creationId xmlns:a16="http://schemas.microsoft.com/office/drawing/2014/main" id="{5F107A29-22F8-4579-86F0-06C028151F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02" y="1949"/>
              <a:ext cx="106" cy="196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8" name="Line 20">
              <a:extLst>
                <a:ext uri="{FF2B5EF4-FFF2-40B4-BE49-F238E27FC236}">
                  <a16:creationId xmlns:a16="http://schemas.microsoft.com/office/drawing/2014/main" id="{4DAD8F98-263A-4F3A-BFC6-8D364BDFC4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36" y="1218"/>
              <a:ext cx="179" cy="144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9" name="Line 21">
              <a:extLst>
                <a:ext uri="{FF2B5EF4-FFF2-40B4-BE49-F238E27FC236}">
                  <a16:creationId xmlns:a16="http://schemas.microsoft.com/office/drawing/2014/main" id="{9F204B15-4154-4BDE-8D7E-F01E177CDC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88" y="1157"/>
              <a:ext cx="127" cy="90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0" name="Line 22">
              <a:extLst>
                <a:ext uri="{FF2B5EF4-FFF2-40B4-BE49-F238E27FC236}">
                  <a16:creationId xmlns:a16="http://schemas.microsoft.com/office/drawing/2014/main" id="{ACE993F4-FE26-4F77-AE28-CA595179BB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30" y="1341"/>
              <a:ext cx="285" cy="279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1" name="Line 23">
              <a:extLst>
                <a:ext uri="{FF2B5EF4-FFF2-40B4-BE49-F238E27FC236}">
                  <a16:creationId xmlns:a16="http://schemas.microsoft.com/office/drawing/2014/main" id="{3C745CFA-040C-4A58-A825-76406C375D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42" y="1097"/>
              <a:ext cx="73" cy="46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2" name="Line 24">
              <a:extLst>
                <a:ext uri="{FF2B5EF4-FFF2-40B4-BE49-F238E27FC236}">
                  <a16:creationId xmlns:a16="http://schemas.microsoft.com/office/drawing/2014/main" id="{F7EED7FC-EE93-40CB-BCD2-7DCBA57D69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4" y="1278"/>
              <a:ext cx="231" cy="209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3" name="Line 25">
              <a:extLst>
                <a:ext uri="{FF2B5EF4-FFF2-40B4-BE49-F238E27FC236}">
                  <a16:creationId xmlns:a16="http://schemas.microsoft.com/office/drawing/2014/main" id="{2A1862A3-E0F1-4DAF-9254-2ACBE0A3F3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8" y="1401"/>
              <a:ext cx="337" cy="363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4" name="Line 26">
              <a:extLst>
                <a:ext uri="{FF2B5EF4-FFF2-40B4-BE49-F238E27FC236}">
                  <a16:creationId xmlns:a16="http://schemas.microsoft.com/office/drawing/2014/main" id="{8117FA8D-5830-451C-BD1E-F616BE296F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7" y="2062"/>
              <a:ext cx="43" cy="83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5" name="Line 27">
              <a:extLst>
                <a:ext uri="{FF2B5EF4-FFF2-40B4-BE49-F238E27FC236}">
                  <a16:creationId xmlns:a16="http://schemas.microsoft.com/office/drawing/2014/main" id="{9601CC98-F2F7-4538-8D3A-99583F9146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7" y="1835"/>
              <a:ext cx="245" cy="310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6" name="Line 28">
              <a:extLst>
                <a:ext uri="{FF2B5EF4-FFF2-40B4-BE49-F238E27FC236}">
                  <a16:creationId xmlns:a16="http://schemas.microsoft.com/office/drawing/2014/main" id="{DF9AE6AE-DBD9-4B56-ABB8-4B4D581455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199" y="1843"/>
              <a:ext cx="229" cy="302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7" name="Line 29">
              <a:extLst>
                <a:ext uri="{FF2B5EF4-FFF2-40B4-BE49-F238E27FC236}">
                  <a16:creationId xmlns:a16="http://schemas.microsoft.com/office/drawing/2014/main" id="{835BC8AE-4AEB-4331-9103-AFFB36EDA7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47" y="1807"/>
              <a:ext cx="305" cy="338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8" name="Line 30">
              <a:extLst>
                <a:ext uri="{FF2B5EF4-FFF2-40B4-BE49-F238E27FC236}">
                  <a16:creationId xmlns:a16="http://schemas.microsoft.com/office/drawing/2014/main" id="{B39B17BF-C486-42B5-9D56-2A0AA9DC98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9" y="1818"/>
              <a:ext cx="285" cy="327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9" name="Line 31">
              <a:extLst>
                <a:ext uri="{FF2B5EF4-FFF2-40B4-BE49-F238E27FC236}">
                  <a16:creationId xmlns:a16="http://schemas.microsoft.com/office/drawing/2014/main" id="{AB6E95A2-39A6-4830-9CF2-286A1C7ADC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72" y="1826"/>
              <a:ext cx="266" cy="319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0" name="Line 32">
              <a:extLst>
                <a:ext uri="{FF2B5EF4-FFF2-40B4-BE49-F238E27FC236}">
                  <a16:creationId xmlns:a16="http://schemas.microsoft.com/office/drawing/2014/main" id="{84596202-8841-43C8-BEC8-C33D2AAACA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79" y="1895"/>
              <a:ext cx="143" cy="250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1" name="Line 33">
              <a:extLst>
                <a:ext uri="{FF2B5EF4-FFF2-40B4-BE49-F238E27FC236}">
                  <a16:creationId xmlns:a16="http://schemas.microsoft.com/office/drawing/2014/main" id="{8DD89835-2019-4158-ACBC-941F8C7F2F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052" y="1878"/>
              <a:ext cx="170" cy="267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2" name="Line 34">
              <a:extLst>
                <a:ext uri="{FF2B5EF4-FFF2-40B4-BE49-F238E27FC236}">
                  <a16:creationId xmlns:a16="http://schemas.microsoft.com/office/drawing/2014/main" id="{E177E83F-3C64-4CC3-8454-B2957507A8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126" y="1862"/>
              <a:ext cx="198" cy="283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3" name="Line 35">
              <a:extLst>
                <a:ext uri="{FF2B5EF4-FFF2-40B4-BE49-F238E27FC236}">
                  <a16:creationId xmlns:a16="http://schemas.microsoft.com/office/drawing/2014/main" id="{E5DBE602-5A6A-40D1-B2F4-894FD40112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887"/>
              <a:ext cx="156" cy="258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4" name="Line 36">
              <a:extLst>
                <a:ext uri="{FF2B5EF4-FFF2-40B4-BE49-F238E27FC236}">
                  <a16:creationId xmlns:a16="http://schemas.microsoft.com/office/drawing/2014/main" id="{21F1F3AA-B589-451F-853B-1C6289019B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9" y="1870"/>
              <a:ext cx="183" cy="275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5" name="Line 37">
              <a:extLst>
                <a:ext uri="{FF2B5EF4-FFF2-40B4-BE49-F238E27FC236}">
                  <a16:creationId xmlns:a16="http://schemas.microsoft.com/office/drawing/2014/main" id="{BF82C795-93EE-42BC-9BE3-599DFBB7AB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2" y="1851"/>
              <a:ext cx="214" cy="294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6" name="Line 38">
              <a:extLst>
                <a:ext uri="{FF2B5EF4-FFF2-40B4-BE49-F238E27FC236}">
                  <a16:creationId xmlns:a16="http://schemas.microsoft.com/office/drawing/2014/main" id="{0DDF3448-C536-4473-9B79-5A2ACDAD25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57" y="1862"/>
              <a:ext cx="226" cy="283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7" name="Line 39">
              <a:extLst>
                <a:ext uri="{FF2B5EF4-FFF2-40B4-BE49-F238E27FC236}">
                  <a16:creationId xmlns:a16="http://schemas.microsoft.com/office/drawing/2014/main" id="{29694901-1C7C-433E-A977-CE46C21202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17" y="1851"/>
              <a:ext cx="241" cy="294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8" name="Line 40">
              <a:extLst>
                <a:ext uri="{FF2B5EF4-FFF2-40B4-BE49-F238E27FC236}">
                  <a16:creationId xmlns:a16="http://schemas.microsoft.com/office/drawing/2014/main" id="{FE97EEE6-1B0E-4244-AA07-7D31323EC6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6" y="1870"/>
              <a:ext cx="214" cy="275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9" name="Line 41">
              <a:extLst>
                <a:ext uri="{FF2B5EF4-FFF2-40B4-BE49-F238E27FC236}">
                  <a16:creationId xmlns:a16="http://schemas.microsoft.com/office/drawing/2014/main" id="{05C5F1E9-E47A-4C50-B305-80BE6D9CC5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80" y="1843"/>
              <a:ext cx="251" cy="302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0" name="Line 42">
              <a:extLst>
                <a:ext uri="{FF2B5EF4-FFF2-40B4-BE49-F238E27FC236}">
                  <a16:creationId xmlns:a16="http://schemas.microsoft.com/office/drawing/2014/main" id="{2D7CB010-DB8B-4291-ACA6-EAF81C6A53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4" y="1799"/>
              <a:ext cx="329" cy="346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1" name="Line 43">
              <a:extLst>
                <a:ext uri="{FF2B5EF4-FFF2-40B4-BE49-F238E27FC236}">
                  <a16:creationId xmlns:a16="http://schemas.microsoft.com/office/drawing/2014/main" id="{0610720B-463D-4C4B-B989-D6F200F809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22" y="1807"/>
              <a:ext cx="314" cy="338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2" name="Line 44">
              <a:extLst>
                <a:ext uri="{FF2B5EF4-FFF2-40B4-BE49-F238E27FC236}">
                  <a16:creationId xmlns:a16="http://schemas.microsoft.com/office/drawing/2014/main" id="{B05370A2-2207-40FE-9252-FEC410DFAB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1" y="1818"/>
              <a:ext cx="297" cy="327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3" name="Line 45">
              <a:extLst>
                <a:ext uri="{FF2B5EF4-FFF2-40B4-BE49-F238E27FC236}">
                  <a16:creationId xmlns:a16="http://schemas.microsoft.com/office/drawing/2014/main" id="{C3AD5214-A852-464F-8E50-76233FDE70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0" y="1835"/>
              <a:ext cx="266" cy="310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4" name="Line 46">
              <a:extLst>
                <a:ext uri="{FF2B5EF4-FFF2-40B4-BE49-F238E27FC236}">
                  <a16:creationId xmlns:a16="http://schemas.microsoft.com/office/drawing/2014/main" id="{5CD26140-4EAE-4AA7-ABBD-6A9CCEDBC8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01" y="1826"/>
              <a:ext cx="280" cy="319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5" name="Line 47">
              <a:extLst>
                <a:ext uri="{FF2B5EF4-FFF2-40B4-BE49-F238E27FC236}">
                  <a16:creationId xmlns:a16="http://schemas.microsoft.com/office/drawing/2014/main" id="{BFF8AC12-F571-4406-B73A-A7614824FF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8" y="2053"/>
              <a:ext cx="21" cy="92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6" name="Line 48">
              <a:extLst>
                <a:ext uri="{FF2B5EF4-FFF2-40B4-BE49-F238E27FC236}">
                  <a16:creationId xmlns:a16="http://schemas.microsoft.com/office/drawing/2014/main" id="{B37B41CD-0BC4-443B-B874-306DACBD8B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1" y="1903"/>
              <a:ext cx="134" cy="242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7" name="Line 49">
              <a:extLst>
                <a:ext uri="{FF2B5EF4-FFF2-40B4-BE49-F238E27FC236}">
                  <a16:creationId xmlns:a16="http://schemas.microsoft.com/office/drawing/2014/main" id="{374CC0AC-DDC9-4236-A213-71090A2E28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3" y="2018"/>
              <a:ext cx="38" cy="127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8" name="Line 50">
              <a:extLst>
                <a:ext uri="{FF2B5EF4-FFF2-40B4-BE49-F238E27FC236}">
                  <a16:creationId xmlns:a16="http://schemas.microsoft.com/office/drawing/2014/main" id="{5E28D5E3-E10F-40E3-A092-EC0EE91A8E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8" y="2026"/>
              <a:ext cx="31" cy="119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9" name="Line 51">
              <a:extLst>
                <a:ext uri="{FF2B5EF4-FFF2-40B4-BE49-F238E27FC236}">
                  <a16:creationId xmlns:a16="http://schemas.microsoft.com/office/drawing/2014/main" id="{3E0D910D-FCB1-4FD9-A4A2-5707A21844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1" y="2010"/>
              <a:ext cx="41" cy="135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0" name="Line 52">
              <a:extLst>
                <a:ext uri="{FF2B5EF4-FFF2-40B4-BE49-F238E27FC236}">
                  <a16:creationId xmlns:a16="http://schemas.microsoft.com/office/drawing/2014/main" id="{20288AF5-0DA9-4612-94BF-158FC44C2E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736" y="1878"/>
              <a:ext cx="203" cy="267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1" name="Line 53">
              <a:extLst>
                <a:ext uri="{FF2B5EF4-FFF2-40B4-BE49-F238E27FC236}">
                  <a16:creationId xmlns:a16="http://schemas.microsoft.com/office/drawing/2014/main" id="{1B302BA7-92BF-466E-A2AF-DE9B519125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3" y="2070"/>
              <a:ext cx="15" cy="75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2" name="Line 54">
              <a:extLst>
                <a:ext uri="{FF2B5EF4-FFF2-40B4-BE49-F238E27FC236}">
                  <a16:creationId xmlns:a16="http://schemas.microsoft.com/office/drawing/2014/main" id="{609BC8FF-DCDF-4C02-AAD6-FB4DED7504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0" y="2062"/>
              <a:ext cx="17" cy="83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3" name="Line 55">
              <a:extLst>
                <a:ext uri="{FF2B5EF4-FFF2-40B4-BE49-F238E27FC236}">
                  <a16:creationId xmlns:a16="http://schemas.microsoft.com/office/drawing/2014/main" id="{11E55916-A9C1-47DE-A513-FE2EFE238B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3" y="2043"/>
              <a:ext cx="25" cy="102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4" name="Line 56">
              <a:extLst>
                <a:ext uri="{FF2B5EF4-FFF2-40B4-BE49-F238E27FC236}">
                  <a16:creationId xmlns:a16="http://schemas.microsoft.com/office/drawing/2014/main" id="{16D702D9-02B1-4FF5-961D-21D0157C49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538" y="1999"/>
              <a:ext cx="46" cy="146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5" name="Line 57">
              <a:extLst>
                <a:ext uri="{FF2B5EF4-FFF2-40B4-BE49-F238E27FC236}">
                  <a16:creationId xmlns:a16="http://schemas.microsoft.com/office/drawing/2014/main" id="{F0514267-BA1F-4B1E-8245-E382AC8DD8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1" y="2035"/>
              <a:ext cx="27" cy="110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6" name="Line 58">
              <a:extLst>
                <a:ext uri="{FF2B5EF4-FFF2-40B4-BE49-F238E27FC236}">
                  <a16:creationId xmlns:a16="http://schemas.microsoft.com/office/drawing/2014/main" id="{BCB02D88-1CD1-441E-8EAE-09EB41D1DE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6" y="1939"/>
              <a:ext cx="94" cy="206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7" name="Line 59">
              <a:extLst>
                <a:ext uri="{FF2B5EF4-FFF2-40B4-BE49-F238E27FC236}">
                  <a16:creationId xmlns:a16="http://schemas.microsoft.com/office/drawing/2014/main" id="{361C263A-8162-459B-9D51-2BA5ABA2A8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9" y="1922"/>
              <a:ext cx="112" cy="223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8" name="Line 60">
              <a:extLst>
                <a:ext uri="{FF2B5EF4-FFF2-40B4-BE49-F238E27FC236}">
                  <a16:creationId xmlns:a16="http://schemas.microsoft.com/office/drawing/2014/main" id="{F2362A32-3385-4360-A4B7-525B63DCED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31" y="1930"/>
              <a:ext cx="104" cy="215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9" name="Line 61">
              <a:extLst>
                <a:ext uri="{FF2B5EF4-FFF2-40B4-BE49-F238E27FC236}">
                  <a16:creationId xmlns:a16="http://schemas.microsoft.com/office/drawing/2014/main" id="{888EB0EA-C7E3-422B-BD20-E05930E720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06" y="1914"/>
              <a:ext cx="121" cy="231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0" name="Line 62">
              <a:extLst>
                <a:ext uri="{FF2B5EF4-FFF2-40B4-BE49-F238E27FC236}">
                  <a16:creationId xmlns:a16="http://schemas.microsoft.com/office/drawing/2014/main" id="{AF9488BB-7224-4C9E-A5C9-F52867DA4C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76" y="1991"/>
              <a:ext cx="50" cy="154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1" name="Line 63">
              <a:extLst>
                <a:ext uri="{FF2B5EF4-FFF2-40B4-BE49-F238E27FC236}">
                  <a16:creationId xmlns:a16="http://schemas.microsoft.com/office/drawing/2014/main" id="{6A0D886D-52C6-4407-B3A6-61DBD5D588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59" y="1947"/>
              <a:ext cx="85" cy="198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2" name="Line 64">
              <a:extLst>
                <a:ext uri="{FF2B5EF4-FFF2-40B4-BE49-F238E27FC236}">
                  <a16:creationId xmlns:a16="http://schemas.microsoft.com/office/drawing/2014/main" id="{3EBB448E-AD68-4698-AC64-B0A7379A93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8" y="1974"/>
              <a:ext cx="63" cy="171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3" name="Line 65">
              <a:extLst>
                <a:ext uri="{FF2B5EF4-FFF2-40B4-BE49-F238E27FC236}">
                  <a16:creationId xmlns:a16="http://schemas.microsoft.com/office/drawing/2014/main" id="{77496F56-5168-480D-917E-FEB789F005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11" y="1982"/>
              <a:ext cx="58" cy="163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4" name="Line 66">
              <a:extLst>
                <a:ext uri="{FF2B5EF4-FFF2-40B4-BE49-F238E27FC236}">
                  <a16:creationId xmlns:a16="http://schemas.microsoft.com/office/drawing/2014/main" id="{155314C9-5608-4310-8A7A-DFA20932F6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1" y="1957"/>
              <a:ext cx="79" cy="188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5" name="Line 67">
              <a:extLst>
                <a:ext uri="{FF2B5EF4-FFF2-40B4-BE49-F238E27FC236}">
                  <a16:creationId xmlns:a16="http://schemas.microsoft.com/office/drawing/2014/main" id="{D18EE005-C9DB-4CB3-B488-62425135DF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86" y="1966"/>
              <a:ext cx="68" cy="179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6" name="Line 68">
              <a:extLst>
                <a:ext uri="{FF2B5EF4-FFF2-40B4-BE49-F238E27FC236}">
                  <a16:creationId xmlns:a16="http://schemas.microsoft.com/office/drawing/2014/main" id="{6E7AF167-2298-45BB-A865-84287CA5C7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6" y="1974"/>
              <a:ext cx="104" cy="171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7" name="Line 69">
              <a:extLst>
                <a:ext uri="{FF2B5EF4-FFF2-40B4-BE49-F238E27FC236}">
                  <a16:creationId xmlns:a16="http://schemas.microsoft.com/office/drawing/2014/main" id="{1A11F744-00D0-4254-9FC4-C04073D5FC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05" y="1982"/>
              <a:ext cx="96" cy="163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8" name="Line 70">
              <a:extLst>
                <a:ext uri="{FF2B5EF4-FFF2-40B4-BE49-F238E27FC236}">
                  <a16:creationId xmlns:a16="http://schemas.microsoft.com/office/drawing/2014/main" id="{2D3C78DF-0CA2-4B44-86A5-4F97F10C16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5" y="1991"/>
              <a:ext cx="89" cy="154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9" name="Line 71">
              <a:extLst>
                <a:ext uri="{FF2B5EF4-FFF2-40B4-BE49-F238E27FC236}">
                  <a16:creationId xmlns:a16="http://schemas.microsoft.com/office/drawing/2014/main" id="{F73BEBAF-5835-4FF4-960E-7A30854DAB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84" y="1999"/>
              <a:ext cx="81" cy="146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0" name="Line 72">
              <a:extLst>
                <a:ext uri="{FF2B5EF4-FFF2-40B4-BE49-F238E27FC236}">
                  <a16:creationId xmlns:a16="http://schemas.microsoft.com/office/drawing/2014/main" id="{242FDD3B-8222-4D4F-8A07-A01E131592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7" y="1957"/>
              <a:ext cx="118" cy="188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1" name="Line 73">
              <a:extLst>
                <a:ext uri="{FF2B5EF4-FFF2-40B4-BE49-F238E27FC236}">
                  <a16:creationId xmlns:a16="http://schemas.microsoft.com/office/drawing/2014/main" id="{47F86FBE-8C4D-472A-8554-8792CC74CE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0" y="1939"/>
              <a:ext cx="135" cy="206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2" name="Line 74">
              <a:extLst>
                <a:ext uri="{FF2B5EF4-FFF2-40B4-BE49-F238E27FC236}">
                  <a16:creationId xmlns:a16="http://schemas.microsoft.com/office/drawing/2014/main" id="{2FD5070F-926F-42E0-9E11-430CE9A07B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49" y="1947"/>
              <a:ext cx="125" cy="198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3" name="Line 75">
              <a:extLst>
                <a:ext uri="{FF2B5EF4-FFF2-40B4-BE49-F238E27FC236}">
                  <a16:creationId xmlns:a16="http://schemas.microsoft.com/office/drawing/2014/main" id="{CE0DE9BA-B085-4D6D-A5B5-2337467B21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0" y="2043"/>
              <a:ext cx="52" cy="102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4" name="Line 76">
              <a:extLst>
                <a:ext uri="{FF2B5EF4-FFF2-40B4-BE49-F238E27FC236}">
                  <a16:creationId xmlns:a16="http://schemas.microsoft.com/office/drawing/2014/main" id="{44275A2C-F096-4D08-8963-7835D48A4E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17" y="2053"/>
              <a:ext cx="48" cy="92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5" name="Line 77">
              <a:extLst>
                <a:ext uri="{FF2B5EF4-FFF2-40B4-BE49-F238E27FC236}">
                  <a16:creationId xmlns:a16="http://schemas.microsoft.com/office/drawing/2014/main" id="{A727ECBF-47D4-4B70-A116-F1E274D4B4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2" y="2010"/>
              <a:ext cx="77" cy="135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6" name="Line 78">
              <a:extLst>
                <a:ext uri="{FF2B5EF4-FFF2-40B4-BE49-F238E27FC236}">
                  <a16:creationId xmlns:a16="http://schemas.microsoft.com/office/drawing/2014/main" id="{66D469DB-86D7-4C80-BB08-C586F8577B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440" y="2035"/>
              <a:ext cx="58" cy="110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7" name="Line 79">
              <a:extLst>
                <a:ext uri="{FF2B5EF4-FFF2-40B4-BE49-F238E27FC236}">
                  <a16:creationId xmlns:a16="http://schemas.microsoft.com/office/drawing/2014/main" id="{D781CED9-262C-45A4-8B0A-6F44028A15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61" y="2018"/>
              <a:ext cx="71" cy="127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8" name="Line 80">
              <a:extLst>
                <a:ext uri="{FF2B5EF4-FFF2-40B4-BE49-F238E27FC236}">
                  <a16:creationId xmlns:a16="http://schemas.microsoft.com/office/drawing/2014/main" id="{3FDFE901-4509-428C-9678-7E6349DD27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1" y="2026"/>
              <a:ext cx="64" cy="119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9" name="Line 81">
              <a:extLst>
                <a:ext uri="{FF2B5EF4-FFF2-40B4-BE49-F238E27FC236}">
                  <a16:creationId xmlns:a16="http://schemas.microsoft.com/office/drawing/2014/main" id="{77820BAF-7C21-408A-AC88-4DB553CE7B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26" y="1966"/>
              <a:ext cx="113" cy="179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0" name="Line 82">
              <a:extLst>
                <a:ext uri="{FF2B5EF4-FFF2-40B4-BE49-F238E27FC236}">
                  <a16:creationId xmlns:a16="http://schemas.microsoft.com/office/drawing/2014/main" id="{7C6BBAA7-DEA7-457A-BDC4-DA8D16AAF4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2" y="1903"/>
              <a:ext cx="172" cy="242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1" name="Line 83">
              <a:extLst>
                <a:ext uri="{FF2B5EF4-FFF2-40B4-BE49-F238E27FC236}">
                  <a16:creationId xmlns:a16="http://schemas.microsoft.com/office/drawing/2014/main" id="{872CBF85-F651-4AC9-B362-636518A7FD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91" y="1914"/>
              <a:ext cx="163" cy="231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2" name="Line 84">
              <a:extLst>
                <a:ext uri="{FF2B5EF4-FFF2-40B4-BE49-F238E27FC236}">
                  <a16:creationId xmlns:a16="http://schemas.microsoft.com/office/drawing/2014/main" id="{2F2CF2A1-99F1-431E-B3E9-07CAF1DC0F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1" y="1922"/>
              <a:ext cx="152" cy="223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3" name="Line 85">
              <a:extLst>
                <a:ext uri="{FF2B5EF4-FFF2-40B4-BE49-F238E27FC236}">
                  <a16:creationId xmlns:a16="http://schemas.microsoft.com/office/drawing/2014/main" id="{BAAB01D8-C094-4935-81DC-09431F485D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15" y="1895"/>
              <a:ext cx="180" cy="250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4" name="Line 86">
              <a:extLst>
                <a:ext uri="{FF2B5EF4-FFF2-40B4-BE49-F238E27FC236}">
                  <a16:creationId xmlns:a16="http://schemas.microsoft.com/office/drawing/2014/main" id="{53457292-5840-42AD-BE29-762D5FB027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70" y="1930"/>
              <a:ext cx="144" cy="215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5" name="Line 87">
              <a:extLst>
                <a:ext uri="{FF2B5EF4-FFF2-40B4-BE49-F238E27FC236}">
                  <a16:creationId xmlns:a16="http://schemas.microsoft.com/office/drawing/2014/main" id="{59EF28F2-0AE2-4A91-BFE9-DB25AF36AA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5" y="1887"/>
              <a:ext cx="191" cy="258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F5A3D4C-D8B7-4D98-9FC2-C3CB2937CF23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00F5F26B-0C89-4E27-84C8-AE1214B8677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1"/>
          </a:soli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1FFB06AC-36FE-498C-BC2B-CACFAF6ED4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47D8D9E2-D66D-499E-AF48-FC384AD3D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36D0B653-504B-40EF-B3D3-2EA4F7D5A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B4B392C1-CE52-4D92-BCBB-931EF11B7C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2" name="Freeform 5">
            <a:extLst>
              <a:ext uri="{FF2B5EF4-FFF2-40B4-BE49-F238E27FC236}">
                <a16:creationId xmlns:a16="http://schemas.microsoft.com/office/drawing/2014/main" id="{FC7605B9-F21E-46E5-B818-A52DCFC38944}"/>
              </a:ext>
            </a:extLst>
          </p:cNvPr>
          <p:cNvSpPr>
            <a:spLocks noEditPoints="1"/>
          </p:cNvSpPr>
          <p:nvPr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  <p:cxnSp>
        <p:nvCxnSpPr>
          <p:cNvPr id="13" name="Straight Connector 13">
            <a:extLst>
              <a:ext uri="{FF2B5EF4-FFF2-40B4-BE49-F238E27FC236}">
                <a16:creationId xmlns:a16="http://schemas.microsoft.com/office/drawing/2014/main" id="{288B9053-82A3-4F5F-928B-1DAE44EA8C60}"/>
              </a:ext>
            </a:extLst>
          </p:cNvPr>
          <p:cNvCxnSpPr/>
          <p:nvPr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141212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76416" y="978408"/>
            <a:ext cx="3913632" cy="512064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 on </a:t>
            </a:r>
            <a:br>
              <a:rPr lang="en-US" dirty="0"/>
            </a:br>
            <a:r>
              <a:rPr lang="en-US" dirty="0"/>
              <a:t>two lines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6416" y="1627632"/>
            <a:ext cx="3913632" cy="30998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046668" y="978408"/>
            <a:ext cx="3913036" cy="512064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 on </a:t>
            </a:r>
            <a:br>
              <a:rPr lang="en-US" dirty="0"/>
            </a:br>
            <a:r>
              <a:rPr lang="en-US" dirty="0"/>
              <a:t>two lines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46072" y="1627632"/>
            <a:ext cx="3913632" cy="30998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CFB1-CCD1-4644-B9FF-3CCA4FDAC60F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40484E3-F099-4123-9AE4-CC7918951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416" y="228600"/>
            <a:ext cx="8083296" cy="42976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2126F4-22A8-45E9-8203-6647D0C17CC2}"/>
              </a:ext>
            </a:extLst>
          </p:cNvPr>
          <p:cNvCxnSpPr>
            <a:cxnSpLocks/>
          </p:cNvCxnSpPr>
          <p:nvPr/>
        </p:nvCxnSpPr>
        <p:spPr>
          <a:xfrm>
            <a:off x="4873205" y="955343"/>
            <a:ext cx="0" cy="3769866"/>
          </a:xfrm>
          <a:prstGeom prst="line">
            <a:avLst/>
          </a:prstGeom>
          <a:ln w="635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09860E2-FD0B-4130-9FB9-CDB52A8932E5}"/>
              </a:ext>
            </a:extLst>
          </p:cNvPr>
          <p:cNvCxnSpPr>
            <a:cxnSpLocks/>
          </p:cNvCxnSpPr>
          <p:nvPr/>
        </p:nvCxnSpPr>
        <p:spPr>
          <a:xfrm>
            <a:off x="4873205" y="955343"/>
            <a:ext cx="0" cy="3769866"/>
          </a:xfrm>
          <a:prstGeom prst="line">
            <a:avLst/>
          </a:prstGeom>
          <a:ln w="635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9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41232216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e 2 - Spli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76416" y="999270"/>
            <a:ext cx="3913632" cy="246888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6416" y="1371600"/>
            <a:ext cx="3913632" cy="159105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046080" y="999270"/>
            <a:ext cx="3913632" cy="246888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46080" y="1371600"/>
            <a:ext cx="3913632" cy="159105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A73AC-A9E2-4F3B-8270-D3E34A20EAD4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40484E3-F099-4123-9AE4-CC7918951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DA04762C-958F-4DCA-A817-B624F761411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76416" y="3136392"/>
            <a:ext cx="3913632" cy="159105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D00BD138-D0EB-471F-8959-D06CEB58A2E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46080" y="3136392"/>
            <a:ext cx="3913632" cy="159105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cxnSp>
        <p:nvCxnSpPr>
          <p:cNvPr id="12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20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81071447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e 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76416" y="999270"/>
            <a:ext cx="3913632" cy="246888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6416" y="1371600"/>
            <a:ext cx="3913632" cy="142646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046080" y="999270"/>
            <a:ext cx="3913632" cy="246888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46080" y="1371600"/>
            <a:ext cx="3913632" cy="142646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B6782-0B07-4EB4-92FB-F5242B24AC3E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40484E3-F099-4123-9AE4-CC7918951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DA04762C-958F-4DCA-A817-B624F761411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76416" y="3300984"/>
            <a:ext cx="3913632" cy="142646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D00BD138-D0EB-471F-8959-D06CEB58A2E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46080" y="3300984"/>
            <a:ext cx="3913632" cy="142646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AB8EE4D-2D1D-4CE6-AFB9-8854D64012E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76416" y="2907792"/>
            <a:ext cx="3913632" cy="246888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589B61C-4B7A-45C1-9F61-3CEB93CDADF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46080" y="2907792"/>
            <a:ext cx="3913632" cy="246888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</a:t>
            </a:r>
          </a:p>
        </p:txBody>
      </p:sp>
      <p:cxnSp>
        <p:nvCxnSpPr>
          <p:cNvPr id="17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23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9330113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e 3 -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76416" y="999270"/>
            <a:ext cx="2596896" cy="246888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6416" y="1371600"/>
            <a:ext cx="2596896" cy="33467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619616" y="999270"/>
            <a:ext cx="2596896" cy="246888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19616" y="1371600"/>
            <a:ext cx="2596896" cy="33467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7D77-6B2B-4379-824E-E5214771ADEC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40484E3-F099-4123-9AE4-CC7918951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D00BD138-D0EB-471F-8959-D06CEB58A2E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62816" y="1371600"/>
            <a:ext cx="2596896" cy="33467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589B61C-4B7A-45C1-9F61-3CEB93CDADF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62816" y="999270"/>
            <a:ext cx="2596896" cy="246888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</a:t>
            </a:r>
          </a:p>
        </p:txBody>
      </p:sp>
      <p:cxnSp>
        <p:nvCxnSpPr>
          <p:cNvPr id="12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20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51313241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aphique 14">
            <a:extLst>
              <a:ext uri="{FF2B5EF4-FFF2-40B4-BE49-F238E27FC236}">
                <a16:creationId xmlns:a16="http://schemas.microsoft.com/office/drawing/2014/main" id="{BCC33E73-D075-41EE-A42E-435BDE04936B}"/>
              </a:ext>
            </a:extLst>
          </p:cNvPr>
          <p:cNvGrpSpPr/>
          <p:nvPr/>
        </p:nvGrpSpPr>
        <p:grpSpPr>
          <a:xfrm>
            <a:off x="5559552" y="-528540"/>
            <a:ext cx="4365105" cy="4438417"/>
            <a:chOff x="5559552" y="-528540"/>
            <a:chExt cx="4365105" cy="4438417"/>
          </a:xfrm>
        </p:grpSpPr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C83E9FA0-9AE8-4E94-A6F6-FAFEA6E89024}"/>
                </a:ext>
              </a:extLst>
            </p:cNvPr>
            <p:cNvSpPr/>
            <p:nvPr/>
          </p:nvSpPr>
          <p:spPr>
            <a:xfrm>
              <a:off x="6727611" y="-263701"/>
              <a:ext cx="2034402" cy="4136006"/>
            </a:xfrm>
            <a:custGeom>
              <a:avLst/>
              <a:gdLst>
                <a:gd name="connsiteX0" fmla="*/ 1876518 w 2034401"/>
                <a:gd name="connsiteY0" fmla="*/ 3997630 h 4136005"/>
                <a:gd name="connsiteX1" fmla="*/ 1905232 w 2034401"/>
                <a:gd name="connsiteY1" fmla="*/ 3968000 h 4136005"/>
                <a:gd name="connsiteX2" fmla="*/ 2033833 w 2034401"/>
                <a:gd name="connsiteY2" fmla="*/ 3556232 h 4136005"/>
                <a:gd name="connsiteX3" fmla="*/ 1914090 w 2034401"/>
                <a:gd name="connsiteY3" fmla="*/ 2379578 h 4136005"/>
                <a:gd name="connsiteX4" fmla="*/ 1945859 w 2034401"/>
                <a:gd name="connsiteY4" fmla="*/ 2331009 h 4136005"/>
                <a:gd name="connsiteX5" fmla="*/ 1984042 w 2034401"/>
                <a:gd name="connsiteY5" fmla="*/ 1902746 h 4136005"/>
                <a:gd name="connsiteX6" fmla="*/ 1738753 w 2034401"/>
                <a:gd name="connsiteY6" fmla="*/ 1108535 h 4136005"/>
                <a:gd name="connsiteX7" fmla="*/ 1690489 w 2034401"/>
                <a:gd name="connsiteY7" fmla="*/ 988182 h 4136005"/>
                <a:gd name="connsiteX8" fmla="*/ 1782129 w 2034401"/>
                <a:gd name="connsiteY8" fmla="*/ 654613 h 4136005"/>
                <a:gd name="connsiteX9" fmla="*/ 1127516 w 2034401"/>
                <a:gd name="connsiteY9" fmla="*/ 0 h 4136005"/>
                <a:gd name="connsiteX10" fmla="*/ 472903 w 2034401"/>
                <a:gd name="connsiteY10" fmla="*/ 654613 h 4136005"/>
                <a:gd name="connsiteX11" fmla="*/ 548659 w 2034401"/>
                <a:gd name="connsiteY11" fmla="*/ 960079 h 4136005"/>
                <a:gd name="connsiteX12" fmla="*/ 469543 w 2034401"/>
                <a:gd name="connsiteY12" fmla="*/ 1180625 h 4136005"/>
                <a:gd name="connsiteX13" fmla="*/ 286569 w 2034401"/>
                <a:gd name="connsiteY13" fmla="*/ 2009659 h 4136005"/>
                <a:gd name="connsiteX14" fmla="*/ 381263 w 2034401"/>
                <a:gd name="connsiteY14" fmla="*/ 2417761 h 4136005"/>
                <a:gd name="connsiteX15" fmla="*/ 410283 w 2034401"/>
                <a:gd name="connsiteY15" fmla="*/ 2451057 h 4136005"/>
                <a:gd name="connsiteX16" fmla="*/ 66939 w 2034401"/>
                <a:gd name="connsiteY16" fmla="*/ 3043355 h 4136005"/>
                <a:gd name="connsiteX17" fmla="*/ 264881 w 2034401"/>
                <a:gd name="connsiteY17" fmla="*/ 3762727 h 4136005"/>
                <a:gd name="connsiteX18" fmla="*/ 527581 w 2034401"/>
                <a:gd name="connsiteY18" fmla="*/ 3832984 h 4136005"/>
                <a:gd name="connsiteX19" fmla="*/ 958594 w 2034401"/>
                <a:gd name="connsiteY19" fmla="*/ 3617631 h 4136005"/>
                <a:gd name="connsiteX20" fmla="*/ 977227 w 2034401"/>
                <a:gd name="connsiteY20" fmla="*/ 3716296 h 4136005"/>
                <a:gd name="connsiteX21" fmla="*/ 1390828 w 2034401"/>
                <a:gd name="connsiteY21" fmla="*/ 4136617 h 4136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34401" h="4136005">
                  <a:moveTo>
                    <a:pt x="1876518" y="3997630"/>
                  </a:moveTo>
                  <a:cubicBezTo>
                    <a:pt x="1886293" y="3988161"/>
                    <a:pt x="1896373" y="3978386"/>
                    <a:pt x="1905232" y="3968000"/>
                  </a:cubicBezTo>
                  <a:cubicBezTo>
                    <a:pt x="2004508" y="3854977"/>
                    <a:pt x="2051244" y="3705299"/>
                    <a:pt x="2033833" y="3556232"/>
                  </a:cubicBezTo>
                  <a:lnTo>
                    <a:pt x="1914090" y="2379578"/>
                  </a:lnTo>
                  <a:cubicBezTo>
                    <a:pt x="1925698" y="2364305"/>
                    <a:pt x="1936084" y="2347810"/>
                    <a:pt x="1945859" y="2331009"/>
                  </a:cubicBezTo>
                  <a:cubicBezTo>
                    <a:pt x="2046051" y="2155366"/>
                    <a:pt x="2005730" y="1972698"/>
                    <a:pt x="1984042" y="1902746"/>
                  </a:cubicBezTo>
                  <a:cubicBezTo>
                    <a:pt x="1890569" y="1601251"/>
                    <a:pt x="1748528" y="1140915"/>
                    <a:pt x="1738753" y="1108535"/>
                  </a:cubicBezTo>
                  <a:cubicBezTo>
                    <a:pt x="1726229" y="1066381"/>
                    <a:pt x="1710039" y="1026059"/>
                    <a:pt x="1690489" y="988182"/>
                  </a:cubicBezTo>
                  <a:cubicBezTo>
                    <a:pt x="1748528" y="890433"/>
                    <a:pt x="1782129" y="776188"/>
                    <a:pt x="1782129" y="654613"/>
                  </a:cubicBezTo>
                  <a:cubicBezTo>
                    <a:pt x="1782129" y="293858"/>
                    <a:pt x="1488577" y="0"/>
                    <a:pt x="1127516" y="0"/>
                  </a:cubicBezTo>
                  <a:cubicBezTo>
                    <a:pt x="766456" y="0"/>
                    <a:pt x="472903" y="293553"/>
                    <a:pt x="472903" y="654613"/>
                  </a:cubicBezTo>
                  <a:cubicBezTo>
                    <a:pt x="472903" y="764886"/>
                    <a:pt x="500395" y="868745"/>
                    <a:pt x="548659" y="960079"/>
                  </a:cubicBezTo>
                  <a:cubicBezTo>
                    <a:pt x="509864" y="1026976"/>
                    <a:pt x="482372" y="1101204"/>
                    <a:pt x="469543" y="1180625"/>
                  </a:cubicBezTo>
                  <a:lnTo>
                    <a:pt x="286569" y="2009659"/>
                  </a:lnTo>
                  <a:cubicBezTo>
                    <a:pt x="255106" y="2153534"/>
                    <a:pt x="289624" y="2302295"/>
                    <a:pt x="381263" y="2417761"/>
                  </a:cubicBezTo>
                  <a:cubicBezTo>
                    <a:pt x="390427" y="2429369"/>
                    <a:pt x="400202" y="2440366"/>
                    <a:pt x="410283" y="2451057"/>
                  </a:cubicBezTo>
                  <a:lnTo>
                    <a:pt x="66939" y="3043355"/>
                  </a:lnTo>
                  <a:cubicBezTo>
                    <a:pt x="-73881" y="3295364"/>
                    <a:pt x="14704" y="3618242"/>
                    <a:pt x="264881" y="3762727"/>
                  </a:cubicBezTo>
                  <a:cubicBezTo>
                    <a:pt x="344302" y="3808852"/>
                    <a:pt x="435331" y="3832984"/>
                    <a:pt x="527581" y="3832984"/>
                  </a:cubicBezTo>
                  <a:cubicBezTo>
                    <a:pt x="695587" y="3832984"/>
                    <a:pt x="856568" y="3752341"/>
                    <a:pt x="958594" y="3617631"/>
                  </a:cubicBezTo>
                  <a:lnTo>
                    <a:pt x="977227" y="3716296"/>
                  </a:lnTo>
                  <a:cubicBezTo>
                    <a:pt x="1017854" y="3930122"/>
                    <a:pt x="1184333" y="4093546"/>
                    <a:pt x="1390828" y="4136617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074B357C-80F3-48E4-AA7A-A92082571C52}"/>
                </a:ext>
              </a:extLst>
            </p:cNvPr>
            <p:cNvSpPr/>
            <p:nvPr/>
          </p:nvSpPr>
          <p:spPr>
            <a:xfrm>
              <a:off x="6924458" y="-66981"/>
              <a:ext cx="1643406" cy="3754174"/>
            </a:xfrm>
            <a:custGeom>
              <a:avLst/>
              <a:gdLst>
                <a:gd name="connsiteX0" fmla="*/ 1641487 w 1643405"/>
                <a:gd name="connsiteY0" fmla="*/ 3380895 h 3754173"/>
                <a:gd name="connsiteX1" fmla="*/ 1512275 w 1643405"/>
                <a:gd name="connsiteY1" fmla="*/ 2113517 h 3754173"/>
                <a:gd name="connsiteX2" fmla="*/ 1577950 w 1643405"/>
                <a:gd name="connsiteY2" fmla="*/ 2036540 h 3754173"/>
                <a:gd name="connsiteX3" fmla="*/ 1599027 w 1643405"/>
                <a:gd name="connsiteY3" fmla="*/ 1764065 h 3754173"/>
                <a:gd name="connsiteX4" fmla="*/ 1353128 w 1643405"/>
                <a:gd name="connsiteY4" fmla="*/ 967410 h 3754173"/>
                <a:gd name="connsiteX5" fmla="*/ 1251102 w 1643405"/>
                <a:gd name="connsiteY5" fmla="*/ 784130 h 3754173"/>
                <a:gd name="connsiteX6" fmla="*/ 1388256 w 1643405"/>
                <a:gd name="connsiteY6" fmla="*/ 457588 h 3754173"/>
                <a:gd name="connsiteX7" fmla="*/ 930668 w 1643405"/>
                <a:gd name="connsiteY7" fmla="*/ 0 h 3754173"/>
                <a:gd name="connsiteX8" fmla="*/ 473081 w 1643405"/>
                <a:gd name="connsiteY8" fmla="*/ 457588 h 3754173"/>
                <a:gd name="connsiteX9" fmla="*/ 594656 w 1643405"/>
                <a:gd name="connsiteY9" fmla="*/ 767941 h 3754173"/>
                <a:gd name="connsiteX10" fmla="*/ 466361 w 1643405"/>
                <a:gd name="connsiteY10" fmla="*/ 1020256 h 3754173"/>
                <a:gd name="connsiteX11" fmla="*/ 282470 w 1643405"/>
                <a:gd name="connsiteY11" fmla="*/ 1854788 h 3754173"/>
                <a:gd name="connsiteX12" fmla="*/ 338981 w 1643405"/>
                <a:gd name="connsiteY12" fmla="*/ 2097939 h 3754173"/>
                <a:gd name="connsiteX13" fmla="*/ 459946 w 1643405"/>
                <a:gd name="connsiteY13" fmla="*/ 2187440 h 3754173"/>
                <a:gd name="connsiteX14" fmla="*/ 413515 w 1643405"/>
                <a:gd name="connsiteY14" fmla="*/ 2302295 h 3754173"/>
                <a:gd name="connsiteX15" fmla="*/ 42069 w 1643405"/>
                <a:gd name="connsiteY15" fmla="*/ 2942246 h 3754173"/>
                <a:gd name="connsiteX16" fmla="*/ 166699 w 1643405"/>
                <a:gd name="connsiteY16" fmla="*/ 3394946 h 3754173"/>
                <a:gd name="connsiteX17" fmla="*/ 330734 w 1643405"/>
                <a:gd name="connsiteY17" fmla="*/ 3438933 h 3754173"/>
                <a:gd name="connsiteX18" fmla="*/ 605653 w 1643405"/>
                <a:gd name="connsiteY18" fmla="*/ 3300557 h 3754173"/>
                <a:gd name="connsiteX19" fmla="*/ 872019 w 1643405"/>
                <a:gd name="connsiteY19" fmla="*/ 2945606 h 3754173"/>
                <a:gd name="connsiteX20" fmla="*/ 974045 w 1643405"/>
                <a:gd name="connsiteY20" fmla="*/ 3482920 h 3754173"/>
                <a:gd name="connsiteX21" fmla="*/ 1302420 w 1643405"/>
                <a:gd name="connsiteY21" fmla="*/ 3754785 h 3754173"/>
                <a:gd name="connsiteX22" fmla="*/ 1309446 w 1643405"/>
                <a:gd name="connsiteY22" fmla="*/ 3754785 h 3754173"/>
                <a:gd name="connsiteX23" fmla="*/ 1560539 w 1643405"/>
                <a:gd name="connsiteY23" fmla="*/ 3641151 h 3754173"/>
                <a:gd name="connsiteX24" fmla="*/ 1641487 w 1643405"/>
                <a:gd name="connsiteY24" fmla="*/ 3380895 h 3754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643405" h="3754173">
                  <a:moveTo>
                    <a:pt x="1641487" y="3380895"/>
                  </a:moveTo>
                  <a:lnTo>
                    <a:pt x="1512275" y="2113517"/>
                  </a:lnTo>
                  <a:cubicBezTo>
                    <a:pt x="1538545" y="2092440"/>
                    <a:pt x="1560844" y="2066781"/>
                    <a:pt x="1577950" y="2036540"/>
                  </a:cubicBezTo>
                  <a:cubicBezTo>
                    <a:pt x="1641487" y="1925045"/>
                    <a:pt x="1610024" y="1799499"/>
                    <a:pt x="1599027" y="1764065"/>
                  </a:cubicBezTo>
                  <a:cubicBezTo>
                    <a:pt x="1504639" y="1458904"/>
                    <a:pt x="1361070" y="995207"/>
                    <a:pt x="1353128" y="967410"/>
                  </a:cubicBezTo>
                  <a:cubicBezTo>
                    <a:pt x="1332661" y="897764"/>
                    <a:pt x="1297227" y="835449"/>
                    <a:pt x="1251102" y="784130"/>
                  </a:cubicBezTo>
                  <a:cubicBezTo>
                    <a:pt x="1335716" y="701044"/>
                    <a:pt x="1388256" y="585272"/>
                    <a:pt x="1388256" y="457588"/>
                  </a:cubicBezTo>
                  <a:cubicBezTo>
                    <a:pt x="1388256" y="205273"/>
                    <a:pt x="1182983" y="0"/>
                    <a:pt x="930668" y="0"/>
                  </a:cubicBezTo>
                  <a:cubicBezTo>
                    <a:pt x="678354" y="0"/>
                    <a:pt x="473081" y="205273"/>
                    <a:pt x="473081" y="457588"/>
                  </a:cubicBezTo>
                  <a:cubicBezTo>
                    <a:pt x="473081" y="577330"/>
                    <a:pt x="519206" y="686381"/>
                    <a:pt x="594656" y="767941"/>
                  </a:cubicBezTo>
                  <a:cubicBezTo>
                    <a:pt x="527759" y="834532"/>
                    <a:pt x="481328" y="921896"/>
                    <a:pt x="466361" y="1020256"/>
                  </a:cubicBezTo>
                  <a:lnTo>
                    <a:pt x="282470" y="1854788"/>
                  </a:lnTo>
                  <a:cubicBezTo>
                    <a:pt x="263837" y="1940624"/>
                    <a:pt x="284303" y="2029209"/>
                    <a:pt x="338981" y="2097939"/>
                  </a:cubicBezTo>
                  <a:cubicBezTo>
                    <a:pt x="371361" y="2138566"/>
                    <a:pt x="413209" y="2169112"/>
                    <a:pt x="459946" y="2187440"/>
                  </a:cubicBezTo>
                  <a:cubicBezTo>
                    <a:pt x="454753" y="2218903"/>
                    <a:pt x="442840" y="2250061"/>
                    <a:pt x="413515" y="2302295"/>
                  </a:cubicBezTo>
                  <a:lnTo>
                    <a:pt x="42069" y="2942246"/>
                  </a:lnTo>
                  <a:cubicBezTo>
                    <a:pt x="-46516" y="3100783"/>
                    <a:pt x="9384" y="3303917"/>
                    <a:pt x="166699" y="3394946"/>
                  </a:cubicBezTo>
                  <a:cubicBezTo>
                    <a:pt x="216184" y="3423660"/>
                    <a:pt x="273001" y="3438933"/>
                    <a:pt x="330734" y="3438933"/>
                  </a:cubicBezTo>
                  <a:cubicBezTo>
                    <a:pt x="437952" y="3438933"/>
                    <a:pt x="540589" y="3387004"/>
                    <a:pt x="605653" y="3300557"/>
                  </a:cubicBezTo>
                  <a:lnTo>
                    <a:pt x="872019" y="2945606"/>
                  </a:lnTo>
                  <a:lnTo>
                    <a:pt x="974045" y="3482920"/>
                  </a:lnTo>
                  <a:cubicBezTo>
                    <a:pt x="1003980" y="3640541"/>
                    <a:pt x="1142051" y="3754785"/>
                    <a:pt x="1302420" y="3754785"/>
                  </a:cubicBezTo>
                  <a:lnTo>
                    <a:pt x="1309446" y="3754785"/>
                  </a:lnTo>
                  <a:cubicBezTo>
                    <a:pt x="1405668" y="3754785"/>
                    <a:pt x="1497002" y="3713241"/>
                    <a:pt x="1560539" y="3641151"/>
                  </a:cubicBezTo>
                  <a:cubicBezTo>
                    <a:pt x="1623159" y="3569978"/>
                    <a:pt x="1652790" y="3475284"/>
                    <a:pt x="1641487" y="3380895"/>
                  </a:cubicBezTo>
                  <a:close/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EFCB4766-0D7B-414B-A97D-E96D8F1869BF}"/>
                </a:ext>
              </a:extLst>
            </p:cNvPr>
            <p:cNvSpPr/>
            <p:nvPr/>
          </p:nvSpPr>
          <p:spPr>
            <a:xfrm>
              <a:off x="8945639" y="-209328"/>
              <a:ext cx="400160" cy="3433435"/>
            </a:xfrm>
            <a:custGeom>
              <a:avLst/>
              <a:gdLst>
                <a:gd name="connsiteX0" fmla="*/ 402909 w 400160"/>
                <a:gd name="connsiteY0" fmla="*/ 3435268 h 3433434"/>
                <a:gd name="connsiteX1" fmla="*/ 301800 w 400160"/>
                <a:gd name="connsiteY1" fmla="*/ 2444337 h 3433434"/>
                <a:gd name="connsiteX2" fmla="*/ 330208 w 400160"/>
                <a:gd name="connsiteY2" fmla="*/ 1673647 h 3433434"/>
                <a:gd name="connsiteX3" fmla="*/ 105386 w 400160"/>
                <a:gd name="connsiteY3" fmla="*/ 946333 h 3433434"/>
                <a:gd name="connsiteX4" fmla="*/ 154566 w 400160"/>
                <a:gd name="connsiteY4" fmla="*/ 600240 h 3433434"/>
                <a:gd name="connsiteX5" fmla="*/ 0 w 400160"/>
                <a:gd name="connsiteY5" fmla="*/ 0 h 3433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0160" h="3433434">
                  <a:moveTo>
                    <a:pt x="402909" y="3435268"/>
                  </a:moveTo>
                  <a:lnTo>
                    <a:pt x="301800" y="2444337"/>
                  </a:lnTo>
                  <a:cubicBezTo>
                    <a:pt x="438649" y="2110157"/>
                    <a:pt x="368392" y="1796750"/>
                    <a:pt x="330208" y="1673647"/>
                  </a:cubicBezTo>
                  <a:cubicBezTo>
                    <a:pt x="239791" y="1381316"/>
                    <a:pt x="145096" y="1074628"/>
                    <a:pt x="105386" y="946333"/>
                  </a:cubicBezTo>
                  <a:cubicBezTo>
                    <a:pt x="138070" y="833921"/>
                    <a:pt x="154566" y="717844"/>
                    <a:pt x="154566" y="600240"/>
                  </a:cubicBezTo>
                  <a:cubicBezTo>
                    <a:pt x="154566" y="382749"/>
                    <a:pt x="98360" y="178087"/>
                    <a:pt x="0" y="0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E61A5D2D-72C1-41EB-8DEB-AADBFF219C2E}"/>
                </a:ext>
              </a:extLst>
            </p:cNvPr>
            <p:cNvSpPr/>
            <p:nvPr/>
          </p:nvSpPr>
          <p:spPr>
            <a:xfrm>
              <a:off x="9459433" y="279417"/>
              <a:ext cx="259646" cy="2477327"/>
            </a:xfrm>
            <a:custGeom>
              <a:avLst/>
              <a:gdLst>
                <a:gd name="connsiteX0" fmla="*/ 30241 w 259645"/>
                <a:gd name="connsiteY0" fmla="*/ 0 h 2477327"/>
                <a:gd name="connsiteX1" fmla="*/ 34518 w 259645"/>
                <a:gd name="connsiteY1" fmla="*/ 111190 h 2477327"/>
                <a:gd name="connsiteX2" fmla="*/ 0 w 259645"/>
                <a:gd name="connsiteY2" fmla="*/ 445369 h 2477327"/>
                <a:gd name="connsiteX3" fmla="*/ 192443 w 259645"/>
                <a:gd name="connsiteY3" fmla="*/ 1067908 h 2477327"/>
                <a:gd name="connsiteX4" fmla="*/ 188778 w 259645"/>
                <a:gd name="connsiteY4" fmla="*/ 2005077 h 2477327"/>
                <a:gd name="connsiteX5" fmla="*/ 237042 w 259645"/>
                <a:gd name="connsiteY5" fmla="*/ 2478549 h 2477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9645" h="2477327">
                  <a:moveTo>
                    <a:pt x="30241" y="0"/>
                  </a:moveTo>
                  <a:cubicBezTo>
                    <a:pt x="32685" y="36961"/>
                    <a:pt x="34518" y="73923"/>
                    <a:pt x="34518" y="111190"/>
                  </a:cubicBezTo>
                  <a:cubicBezTo>
                    <a:pt x="34518" y="223601"/>
                    <a:pt x="22910" y="335707"/>
                    <a:pt x="0" y="445369"/>
                  </a:cubicBezTo>
                  <a:cubicBezTo>
                    <a:pt x="47347" y="599018"/>
                    <a:pt x="121270" y="837892"/>
                    <a:pt x="192443" y="1067908"/>
                  </a:cubicBezTo>
                  <a:cubicBezTo>
                    <a:pt x="237652" y="1213310"/>
                    <a:pt x="324710" y="1588727"/>
                    <a:pt x="188778" y="2005077"/>
                  </a:cubicBezTo>
                  <a:lnTo>
                    <a:pt x="237042" y="2478549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BC389486-9510-4107-AFBB-C42F9F2F4942}"/>
                </a:ext>
              </a:extLst>
            </p:cNvPr>
            <p:cNvSpPr/>
            <p:nvPr/>
          </p:nvSpPr>
          <p:spPr>
            <a:xfrm>
              <a:off x="7121287" y="764613"/>
              <a:ext cx="1249355" cy="2724754"/>
            </a:xfrm>
            <a:custGeom>
              <a:avLst/>
              <a:gdLst>
                <a:gd name="connsiteX0" fmla="*/ 1248855 w 1249354"/>
                <a:gd name="connsiteY0" fmla="*/ 2571294 h 2724754"/>
                <a:gd name="connsiteX1" fmla="*/ 1110785 w 1249354"/>
                <a:gd name="connsiteY1" fmla="*/ 1218080 h 2724754"/>
                <a:gd name="connsiteX2" fmla="*/ 1161492 w 1249354"/>
                <a:gd name="connsiteY2" fmla="*/ 1142020 h 2724754"/>
                <a:gd name="connsiteX3" fmla="*/ 1214032 w 1249354"/>
                <a:gd name="connsiteY3" fmla="*/ 990508 h 2724754"/>
                <a:gd name="connsiteX4" fmla="*/ 967216 w 1249354"/>
                <a:gd name="connsiteY4" fmla="*/ 191410 h 2724754"/>
                <a:gd name="connsiteX5" fmla="*/ 752779 w 1249354"/>
                <a:gd name="connsiteY5" fmla="*/ 2021 h 2724754"/>
                <a:gd name="connsiteX6" fmla="*/ 463808 w 1249354"/>
                <a:gd name="connsiteY6" fmla="*/ 223789 h 2724754"/>
                <a:gd name="connsiteX7" fmla="*/ 278390 w 1249354"/>
                <a:gd name="connsiteY7" fmla="*/ 1065042 h 2724754"/>
                <a:gd name="connsiteX8" fmla="*/ 369114 w 1249354"/>
                <a:gd name="connsiteY8" fmla="*/ 1178981 h 2724754"/>
                <a:gd name="connsiteX9" fmla="*/ 464114 w 1249354"/>
                <a:gd name="connsiteY9" fmla="*/ 1272759 h 2724754"/>
                <a:gd name="connsiteX10" fmla="*/ 464114 w 1249354"/>
                <a:gd name="connsiteY10" fmla="*/ 1280395 h 2724754"/>
                <a:gd name="connsiteX11" fmla="*/ 387442 w 1249354"/>
                <a:gd name="connsiteY11" fmla="*/ 1569366 h 2724754"/>
                <a:gd name="connsiteX12" fmla="*/ 17523 w 1249354"/>
                <a:gd name="connsiteY12" fmla="*/ 2207484 h 2724754"/>
                <a:gd name="connsiteX13" fmla="*/ 68841 w 1249354"/>
                <a:gd name="connsiteY13" fmla="*/ 2393513 h 2724754"/>
                <a:gd name="connsiteX14" fmla="*/ 251204 w 1249354"/>
                <a:gd name="connsiteY14" fmla="*/ 2351053 h 2724754"/>
                <a:gd name="connsiteX15" fmla="*/ 710930 w 1249354"/>
                <a:gd name="connsiteY15" fmla="*/ 1738289 h 2724754"/>
                <a:gd name="connsiteX16" fmla="*/ 808679 w 1249354"/>
                <a:gd name="connsiteY16" fmla="*/ 1760893 h 2724754"/>
                <a:gd name="connsiteX17" fmla="*/ 970881 w 1249354"/>
                <a:gd name="connsiteY17" fmla="*/ 2614670 h 2724754"/>
                <a:gd name="connsiteX18" fmla="*/ 1105897 w 1249354"/>
                <a:gd name="connsiteY18" fmla="*/ 2726470 h 2724754"/>
                <a:gd name="connsiteX19" fmla="*/ 1112923 w 1249354"/>
                <a:gd name="connsiteY19" fmla="*/ 2726470 h 2724754"/>
                <a:gd name="connsiteX20" fmla="*/ 1248855 w 1249354"/>
                <a:gd name="connsiteY20" fmla="*/ 2571294 h 272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49354" h="2724754">
                  <a:moveTo>
                    <a:pt x="1248855" y="2571294"/>
                  </a:moveTo>
                  <a:lnTo>
                    <a:pt x="1110785" y="1218080"/>
                  </a:lnTo>
                  <a:cubicBezTo>
                    <a:pt x="1107424" y="1183868"/>
                    <a:pt x="1127891" y="1149962"/>
                    <a:pt x="1161492" y="1142020"/>
                  </a:cubicBezTo>
                  <a:cubicBezTo>
                    <a:pt x="1254353" y="1120026"/>
                    <a:pt x="1214032" y="990508"/>
                    <a:pt x="1214032" y="990508"/>
                  </a:cubicBezTo>
                  <a:cubicBezTo>
                    <a:pt x="1214032" y="990508"/>
                    <a:pt x="978823" y="230204"/>
                    <a:pt x="967216" y="191410"/>
                  </a:cubicBezTo>
                  <a:cubicBezTo>
                    <a:pt x="938196" y="92745"/>
                    <a:pt x="856331" y="14851"/>
                    <a:pt x="752779" y="2021"/>
                  </a:cubicBezTo>
                  <a:cubicBezTo>
                    <a:pt x="610432" y="-15696"/>
                    <a:pt x="481525" y="85108"/>
                    <a:pt x="463808" y="223789"/>
                  </a:cubicBezTo>
                  <a:lnTo>
                    <a:pt x="278390" y="1065042"/>
                  </a:lnTo>
                  <a:cubicBezTo>
                    <a:pt x="265561" y="1123081"/>
                    <a:pt x="309548" y="1178370"/>
                    <a:pt x="369114" y="1178981"/>
                  </a:cubicBezTo>
                  <a:cubicBezTo>
                    <a:pt x="421348" y="1179592"/>
                    <a:pt x="464114" y="1220524"/>
                    <a:pt x="464114" y="1272759"/>
                  </a:cubicBezTo>
                  <a:lnTo>
                    <a:pt x="464114" y="1280395"/>
                  </a:lnTo>
                  <a:cubicBezTo>
                    <a:pt x="464114" y="1383643"/>
                    <a:pt x="457393" y="1444431"/>
                    <a:pt x="387442" y="1569366"/>
                  </a:cubicBezTo>
                  <a:lnTo>
                    <a:pt x="17523" y="2207484"/>
                  </a:lnTo>
                  <a:cubicBezTo>
                    <a:pt x="-18828" y="2272243"/>
                    <a:pt x="2860" y="2355329"/>
                    <a:pt x="68841" y="2393513"/>
                  </a:cubicBezTo>
                  <a:cubicBezTo>
                    <a:pt x="129934" y="2428947"/>
                    <a:pt x="208744" y="2407869"/>
                    <a:pt x="251204" y="2351053"/>
                  </a:cubicBezTo>
                  <a:lnTo>
                    <a:pt x="710930" y="1738289"/>
                  </a:lnTo>
                  <a:cubicBezTo>
                    <a:pt x="739338" y="1700105"/>
                    <a:pt x="799515" y="1714157"/>
                    <a:pt x="808679" y="1760893"/>
                  </a:cubicBezTo>
                  <a:lnTo>
                    <a:pt x="970881" y="2614670"/>
                  </a:lnTo>
                  <a:cubicBezTo>
                    <a:pt x="983100" y="2679429"/>
                    <a:pt x="1039916" y="2726470"/>
                    <a:pt x="1105897" y="2726470"/>
                  </a:cubicBezTo>
                  <a:lnTo>
                    <a:pt x="1112923" y="2726470"/>
                  </a:lnTo>
                  <a:cubicBezTo>
                    <a:pt x="1195704" y="2726165"/>
                    <a:pt x="1259546" y="2653464"/>
                    <a:pt x="1248855" y="2571294"/>
                  </a:cubicBezTo>
                  <a:close/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0BA82199-0648-4C16-8527-7663EA4F6B89}"/>
                </a:ext>
              </a:extLst>
            </p:cNvPr>
            <p:cNvSpPr/>
            <p:nvPr/>
          </p:nvSpPr>
          <p:spPr>
            <a:xfrm>
              <a:off x="9249272" y="22520"/>
              <a:ext cx="274919" cy="2996619"/>
            </a:xfrm>
            <a:custGeom>
              <a:avLst/>
              <a:gdLst>
                <a:gd name="connsiteX0" fmla="*/ 0 w 274919"/>
                <a:gd name="connsiteY0" fmla="*/ 0 h 2996618"/>
                <a:gd name="connsiteX1" fmla="*/ 47958 w 274919"/>
                <a:gd name="connsiteY1" fmla="*/ 368392 h 2996618"/>
                <a:gd name="connsiteX2" fmla="*/ 6720 w 274919"/>
                <a:gd name="connsiteY2" fmla="*/ 710513 h 2996618"/>
                <a:gd name="connsiteX3" fmla="*/ 214742 w 274919"/>
                <a:gd name="connsiteY3" fmla="*/ 1383454 h 2996618"/>
                <a:gd name="connsiteX4" fmla="*/ 198858 w 274919"/>
                <a:gd name="connsiteY4" fmla="*/ 2239369 h 2996618"/>
                <a:gd name="connsiteX5" fmla="*/ 276141 w 274919"/>
                <a:gd name="connsiteY5" fmla="*/ 2997841 h 2996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4919" h="2996618">
                  <a:moveTo>
                    <a:pt x="0" y="0"/>
                  </a:moveTo>
                  <a:cubicBezTo>
                    <a:pt x="31157" y="117604"/>
                    <a:pt x="47958" y="241012"/>
                    <a:pt x="47958" y="368392"/>
                  </a:cubicBezTo>
                  <a:cubicBezTo>
                    <a:pt x="47958" y="483858"/>
                    <a:pt x="34212" y="598713"/>
                    <a:pt x="6720" y="710513"/>
                  </a:cubicBezTo>
                  <a:cubicBezTo>
                    <a:pt x="52540" y="858664"/>
                    <a:pt x="135321" y="1126558"/>
                    <a:pt x="214742" y="1383454"/>
                  </a:cubicBezTo>
                  <a:cubicBezTo>
                    <a:pt x="256591" y="1517859"/>
                    <a:pt x="335401" y="1863036"/>
                    <a:pt x="198858" y="2239369"/>
                  </a:cubicBezTo>
                  <a:lnTo>
                    <a:pt x="276141" y="2997841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41A8433-2355-48A3-9975-F8DF07062906}"/>
                </a:ext>
              </a:extLst>
            </p:cNvPr>
            <p:cNvSpPr/>
            <p:nvPr/>
          </p:nvSpPr>
          <p:spPr>
            <a:xfrm>
              <a:off x="8513100" y="-424376"/>
              <a:ext cx="644533" cy="3824431"/>
            </a:xfrm>
            <a:custGeom>
              <a:avLst/>
              <a:gdLst>
                <a:gd name="connsiteX0" fmla="*/ 643311 w 644532"/>
                <a:gd name="connsiteY0" fmla="*/ 3827180 h 3824430"/>
                <a:gd name="connsiteX1" fmla="*/ 639951 w 644532"/>
                <a:gd name="connsiteY1" fmla="*/ 3674447 h 3824430"/>
                <a:gd name="connsiteX2" fmla="*/ 533343 w 644532"/>
                <a:gd name="connsiteY2" fmla="*/ 2627616 h 3824430"/>
                <a:gd name="connsiteX3" fmla="*/ 574886 w 644532"/>
                <a:gd name="connsiteY3" fmla="*/ 1946733 h 3824430"/>
                <a:gd name="connsiteX4" fmla="*/ 332041 w 644532"/>
                <a:gd name="connsiteY4" fmla="*/ 1160159 h 3824430"/>
                <a:gd name="connsiteX5" fmla="*/ 390385 w 644532"/>
                <a:gd name="connsiteY5" fmla="*/ 814983 h 3824430"/>
                <a:gd name="connsiteX6" fmla="*/ 0 w 644532"/>
                <a:gd name="connsiteY6" fmla="*/ 0 h 3824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4532" h="3824430">
                  <a:moveTo>
                    <a:pt x="643311" y="3827180"/>
                  </a:moveTo>
                  <a:cubicBezTo>
                    <a:pt x="646060" y="3776473"/>
                    <a:pt x="645755" y="3725460"/>
                    <a:pt x="639951" y="3674447"/>
                  </a:cubicBezTo>
                  <a:lnTo>
                    <a:pt x="533343" y="2627616"/>
                  </a:lnTo>
                  <a:cubicBezTo>
                    <a:pt x="670497" y="2338340"/>
                    <a:pt x="609404" y="2058228"/>
                    <a:pt x="574886" y="1946733"/>
                  </a:cubicBezTo>
                  <a:cubicBezTo>
                    <a:pt x="466751" y="1597280"/>
                    <a:pt x="345787" y="1205979"/>
                    <a:pt x="332041" y="1160159"/>
                  </a:cubicBezTo>
                  <a:cubicBezTo>
                    <a:pt x="370530" y="1049580"/>
                    <a:pt x="390385" y="933198"/>
                    <a:pt x="390385" y="814983"/>
                  </a:cubicBezTo>
                  <a:cubicBezTo>
                    <a:pt x="390385" y="485996"/>
                    <a:pt x="237958" y="192443"/>
                    <a:pt x="0" y="0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98DDC153-09E8-4805-8807-59EC426E0A4C}"/>
                </a:ext>
              </a:extLst>
            </p:cNvPr>
            <p:cNvSpPr/>
            <p:nvPr/>
          </p:nvSpPr>
          <p:spPr>
            <a:xfrm>
              <a:off x="6334291" y="-522125"/>
              <a:ext cx="1004982" cy="4010765"/>
            </a:xfrm>
            <a:custGeom>
              <a:avLst/>
              <a:gdLst>
                <a:gd name="connsiteX0" fmla="*/ 119360 w 1004982"/>
                <a:gd name="connsiteY0" fmla="*/ 4013820 h 4010764"/>
                <a:gd name="connsiteX1" fmla="*/ 116305 w 1004982"/>
                <a:gd name="connsiteY1" fmla="*/ 3109336 h 4010764"/>
                <a:gd name="connsiteX2" fmla="*/ 344182 w 1004982"/>
                <a:gd name="connsiteY2" fmla="*/ 2716201 h 4010764"/>
                <a:gd name="connsiteX3" fmla="*/ 295002 w 1004982"/>
                <a:gd name="connsiteY3" fmla="*/ 2183775 h 4010764"/>
                <a:gd name="connsiteX4" fmla="*/ 475838 w 1004982"/>
                <a:gd name="connsiteY4" fmla="*/ 1363599 h 4010764"/>
                <a:gd name="connsiteX5" fmla="*/ 514938 w 1004982"/>
                <a:gd name="connsiteY5" fmla="*/ 1209644 h 4010764"/>
                <a:gd name="connsiteX6" fmla="*/ 471867 w 1004982"/>
                <a:gd name="connsiteY6" fmla="*/ 912732 h 4010764"/>
                <a:gd name="connsiteX7" fmla="*/ 1006127 w 1004982"/>
                <a:gd name="connsiteY7" fmla="*/ 0 h 4010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4982" h="4010764">
                  <a:moveTo>
                    <a:pt x="119360" y="4013820"/>
                  </a:moveTo>
                  <a:cubicBezTo>
                    <a:pt x="-32762" y="3741650"/>
                    <a:pt x="-45592" y="3398917"/>
                    <a:pt x="116305" y="3109336"/>
                  </a:cubicBezTo>
                  <a:lnTo>
                    <a:pt x="344182" y="2716201"/>
                  </a:lnTo>
                  <a:cubicBezTo>
                    <a:pt x="273620" y="2550028"/>
                    <a:pt x="255292" y="2364916"/>
                    <a:pt x="295002" y="2183775"/>
                  </a:cubicBezTo>
                  <a:lnTo>
                    <a:pt x="475838" y="1363599"/>
                  </a:lnTo>
                  <a:cubicBezTo>
                    <a:pt x="485002" y="1311059"/>
                    <a:pt x="498137" y="1259741"/>
                    <a:pt x="514938" y="1209644"/>
                  </a:cubicBezTo>
                  <a:cubicBezTo>
                    <a:pt x="486529" y="1113423"/>
                    <a:pt x="471867" y="1013230"/>
                    <a:pt x="471867" y="912732"/>
                  </a:cubicBezTo>
                  <a:cubicBezTo>
                    <a:pt x="471867" y="521430"/>
                    <a:pt x="687831" y="180225"/>
                    <a:pt x="1006127" y="0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9C9FAD74-E689-4EC1-9629-EB919223C7A6}"/>
                </a:ext>
              </a:extLst>
            </p:cNvPr>
            <p:cNvSpPr/>
            <p:nvPr/>
          </p:nvSpPr>
          <p:spPr>
            <a:xfrm>
              <a:off x="6530522" y="-460727"/>
              <a:ext cx="2431507" cy="4365105"/>
            </a:xfrm>
            <a:custGeom>
              <a:avLst/>
              <a:gdLst>
                <a:gd name="connsiteX0" fmla="*/ 1220746 w 2431507"/>
                <a:gd name="connsiteY0" fmla="*/ 4365411 h 4365105"/>
                <a:gd name="connsiteX1" fmla="*/ 1049991 w 2431507"/>
                <a:gd name="connsiteY1" fmla="*/ 4150363 h 4365105"/>
                <a:gd name="connsiteX2" fmla="*/ 724365 w 2431507"/>
                <a:gd name="connsiteY2" fmla="*/ 4227035 h 4365105"/>
                <a:gd name="connsiteX3" fmla="*/ 362999 w 2431507"/>
                <a:gd name="connsiteY3" fmla="*/ 4130202 h 4365105"/>
                <a:gd name="connsiteX4" fmla="*/ 91745 w 2431507"/>
                <a:gd name="connsiteY4" fmla="*/ 3144159 h 4365105"/>
                <a:gd name="connsiteX5" fmla="*/ 371552 w 2431507"/>
                <a:gd name="connsiteY5" fmla="*/ 2661523 h 4365105"/>
                <a:gd name="connsiteX6" fmla="*/ 290909 w 2431507"/>
                <a:gd name="connsiteY6" fmla="*/ 2164530 h 4365105"/>
                <a:gd name="connsiteX7" fmla="*/ 472966 w 2431507"/>
                <a:gd name="connsiteY7" fmla="*/ 1340384 h 4365105"/>
                <a:gd name="connsiteX8" fmla="*/ 527950 w 2431507"/>
                <a:gd name="connsiteY8" fmla="*/ 1152828 h 4365105"/>
                <a:gd name="connsiteX9" fmla="*/ 472966 w 2431507"/>
                <a:gd name="connsiteY9" fmla="*/ 851638 h 4365105"/>
                <a:gd name="connsiteX10" fmla="*/ 1324605 w 2431507"/>
                <a:gd name="connsiteY10" fmla="*/ 0 h 4365105"/>
                <a:gd name="connsiteX11" fmla="*/ 2176243 w 2431507"/>
                <a:gd name="connsiteY11" fmla="*/ 851638 h 4365105"/>
                <a:gd name="connsiteX12" fmla="*/ 2105375 w 2431507"/>
                <a:gd name="connsiteY12" fmla="*/ 1191316 h 4365105"/>
                <a:gd name="connsiteX13" fmla="*/ 2124925 w 2431507"/>
                <a:gd name="connsiteY13" fmla="*/ 1249660 h 4365105"/>
                <a:gd name="connsiteX14" fmla="*/ 2369297 w 2431507"/>
                <a:gd name="connsiteY14" fmla="*/ 2041428 h 4365105"/>
                <a:gd name="connsiteX15" fmla="*/ 2314008 w 2431507"/>
                <a:gd name="connsiteY15" fmla="*/ 2625478 h 4365105"/>
                <a:gd name="connsiteX16" fmla="*/ 2427031 w 2431507"/>
                <a:gd name="connsiteY16" fmla="*/ 3733097 h 4365105"/>
                <a:gd name="connsiteX17" fmla="*/ 2400149 w 2431507"/>
                <a:gd name="connsiteY17" fmla="*/ 4025122 h 436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31507" h="4365105">
                  <a:moveTo>
                    <a:pt x="1220746" y="4365411"/>
                  </a:moveTo>
                  <a:cubicBezTo>
                    <a:pt x="1151406" y="4305540"/>
                    <a:pt x="1093062" y="4233144"/>
                    <a:pt x="1049991" y="4150363"/>
                  </a:cubicBezTo>
                  <a:cubicBezTo>
                    <a:pt x="949493" y="4200154"/>
                    <a:pt x="838303" y="4227035"/>
                    <a:pt x="724365" y="4227035"/>
                  </a:cubicBezTo>
                  <a:cubicBezTo>
                    <a:pt x="597596" y="4227035"/>
                    <a:pt x="472661" y="4193434"/>
                    <a:pt x="362999" y="4130202"/>
                  </a:cubicBezTo>
                  <a:cubicBezTo>
                    <a:pt x="20266" y="3931955"/>
                    <a:pt x="-101309" y="3489641"/>
                    <a:pt x="91745" y="3144159"/>
                  </a:cubicBezTo>
                  <a:lnTo>
                    <a:pt x="371552" y="2661523"/>
                  </a:lnTo>
                  <a:cubicBezTo>
                    <a:pt x="282661" y="2513067"/>
                    <a:pt x="253336" y="2336507"/>
                    <a:pt x="290909" y="2164530"/>
                  </a:cubicBezTo>
                  <a:lnTo>
                    <a:pt x="472966" y="1340384"/>
                  </a:lnTo>
                  <a:cubicBezTo>
                    <a:pt x="483963" y="1275625"/>
                    <a:pt x="502291" y="1212699"/>
                    <a:pt x="527950" y="1152828"/>
                  </a:cubicBezTo>
                  <a:cubicBezTo>
                    <a:pt x="491600" y="1056912"/>
                    <a:pt x="472966" y="954580"/>
                    <a:pt x="472966" y="851638"/>
                  </a:cubicBezTo>
                  <a:cubicBezTo>
                    <a:pt x="472966" y="382138"/>
                    <a:pt x="855104" y="0"/>
                    <a:pt x="1324605" y="0"/>
                  </a:cubicBezTo>
                  <a:cubicBezTo>
                    <a:pt x="1794106" y="0"/>
                    <a:pt x="2176243" y="382138"/>
                    <a:pt x="2176243" y="851638"/>
                  </a:cubicBezTo>
                  <a:cubicBezTo>
                    <a:pt x="2176243" y="968937"/>
                    <a:pt x="2152111" y="1084709"/>
                    <a:pt x="2105375" y="1191316"/>
                  </a:cubicBezTo>
                  <a:cubicBezTo>
                    <a:pt x="2112401" y="1210561"/>
                    <a:pt x="2119121" y="1230111"/>
                    <a:pt x="2124925" y="1249660"/>
                  </a:cubicBezTo>
                  <a:cubicBezTo>
                    <a:pt x="2133173" y="1277152"/>
                    <a:pt x="2258413" y="1682200"/>
                    <a:pt x="2369297" y="2041428"/>
                  </a:cubicBezTo>
                  <a:cubicBezTo>
                    <a:pt x="2398622" y="2136122"/>
                    <a:pt x="2452384" y="2382938"/>
                    <a:pt x="2314008" y="2625478"/>
                  </a:cubicBezTo>
                  <a:lnTo>
                    <a:pt x="2427031" y="3733097"/>
                  </a:lnTo>
                  <a:cubicBezTo>
                    <a:pt x="2438333" y="3831762"/>
                    <a:pt x="2428558" y="3931038"/>
                    <a:pt x="2400149" y="4025122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8985EA87-F52A-4F59-BC10-3CD44421310A}"/>
                </a:ext>
              </a:extLst>
            </p:cNvPr>
            <p:cNvSpPr/>
            <p:nvPr/>
          </p:nvSpPr>
          <p:spPr>
            <a:xfrm>
              <a:off x="6137053" y="-385582"/>
              <a:ext cx="742282" cy="3622824"/>
            </a:xfrm>
            <a:custGeom>
              <a:avLst/>
              <a:gdLst>
                <a:gd name="connsiteX0" fmla="*/ 744860 w 742281"/>
                <a:gd name="connsiteY0" fmla="*/ 0 h 3622823"/>
                <a:gd name="connsiteX1" fmla="*/ 472080 w 742281"/>
                <a:gd name="connsiteY1" fmla="*/ 776494 h 3622823"/>
                <a:gd name="connsiteX2" fmla="*/ 507208 w 742281"/>
                <a:gd name="connsiteY2" fmla="*/ 1069436 h 3622823"/>
                <a:gd name="connsiteX3" fmla="*/ 479716 w 742281"/>
                <a:gd name="connsiteY3" fmla="*/ 1188873 h 3622823"/>
                <a:gd name="connsiteX4" fmla="*/ 299491 w 742281"/>
                <a:gd name="connsiteY4" fmla="*/ 2005383 h 3622823"/>
                <a:gd name="connsiteX5" fmla="*/ 324234 w 742281"/>
                <a:gd name="connsiteY5" fmla="*/ 2561025 h 3622823"/>
                <a:gd name="connsiteX6" fmla="*/ 141260 w 742281"/>
                <a:gd name="connsiteY6" fmla="*/ 2876876 h 3622823"/>
                <a:gd name="connsiteX7" fmla="*/ 18463 w 742281"/>
                <a:gd name="connsiteY7" fmla="*/ 3623435 h 3622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2281" h="3622823">
                  <a:moveTo>
                    <a:pt x="744860" y="0"/>
                  </a:moveTo>
                  <a:cubicBezTo>
                    <a:pt x="574411" y="213215"/>
                    <a:pt x="472080" y="482941"/>
                    <a:pt x="472080" y="776494"/>
                  </a:cubicBezTo>
                  <a:cubicBezTo>
                    <a:pt x="472080" y="875159"/>
                    <a:pt x="483687" y="973214"/>
                    <a:pt x="507208" y="1069436"/>
                  </a:cubicBezTo>
                  <a:cubicBezTo>
                    <a:pt x="496211" y="1108841"/>
                    <a:pt x="487047" y="1148551"/>
                    <a:pt x="479716" y="1188873"/>
                  </a:cubicBezTo>
                  <a:lnTo>
                    <a:pt x="299491" y="2005383"/>
                  </a:lnTo>
                  <a:cubicBezTo>
                    <a:pt x="258864" y="2191717"/>
                    <a:pt x="267417" y="2382022"/>
                    <a:pt x="324234" y="2561025"/>
                  </a:cubicBezTo>
                  <a:lnTo>
                    <a:pt x="141260" y="2876876"/>
                  </a:lnTo>
                  <a:cubicBezTo>
                    <a:pt x="9910" y="3111779"/>
                    <a:pt x="-26746" y="3375702"/>
                    <a:pt x="18463" y="3623435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F3235629-D0FA-43D0-859A-8AB947ACA0CA}"/>
                </a:ext>
              </a:extLst>
            </p:cNvPr>
            <p:cNvSpPr/>
            <p:nvPr/>
          </p:nvSpPr>
          <p:spPr>
            <a:xfrm>
              <a:off x="5775516" y="7247"/>
              <a:ext cx="482636" cy="2712536"/>
            </a:xfrm>
            <a:custGeom>
              <a:avLst/>
              <a:gdLst>
                <a:gd name="connsiteX0" fmla="*/ 0 w 482635"/>
                <a:gd name="connsiteY0" fmla="*/ 2713452 h 2712535"/>
                <a:gd name="connsiteX1" fmla="*/ 158537 w 482635"/>
                <a:gd name="connsiteY1" fmla="*/ 2291604 h 2712535"/>
                <a:gd name="connsiteX2" fmla="*/ 265450 w 482635"/>
                <a:gd name="connsiteY2" fmla="*/ 2107408 h 2712535"/>
                <a:gd name="connsiteX3" fmla="*/ 275836 w 482635"/>
                <a:gd name="connsiteY3" fmla="*/ 1528245 h 2712535"/>
                <a:gd name="connsiteX4" fmla="*/ 454533 w 482635"/>
                <a:gd name="connsiteY4" fmla="*/ 718150 h 2712535"/>
                <a:gd name="connsiteX5" fmla="*/ 464308 w 482635"/>
                <a:gd name="connsiteY5" fmla="*/ 668664 h 2712535"/>
                <a:gd name="connsiteX6" fmla="*/ 439260 w 482635"/>
                <a:gd name="connsiteY6" fmla="*/ 383360 h 2712535"/>
                <a:gd name="connsiteX7" fmla="*/ 485080 w 482635"/>
                <a:gd name="connsiteY7" fmla="*/ 0 h 2712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2635" h="2712535">
                  <a:moveTo>
                    <a:pt x="0" y="2713452"/>
                  </a:moveTo>
                  <a:cubicBezTo>
                    <a:pt x="30547" y="2568967"/>
                    <a:pt x="83087" y="2426620"/>
                    <a:pt x="158537" y="2291604"/>
                  </a:cubicBezTo>
                  <a:lnTo>
                    <a:pt x="265450" y="2107408"/>
                  </a:lnTo>
                  <a:cubicBezTo>
                    <a:pt x="230932" y="1916798"/>
                    <a:pt x="234292" y="1718245"/>
                    <a:pt x="275836" y="1528245"/>
                  </a:cubicBezTo>
                  <a:lnTo>
                    <a:pt x="454533" y="718150"/>
                  </a:lnTo>
                  <a:cubicBezTo>
                    <a:pt x="457588" y="701960"/>
                    <a:pt x="460948" y="685465"/>
                    <a:pt x="464308" y="668664"/>
                  </a:cubicBezTo>
                  <a:cubicBezTo>
                    <a:pt x="447813" y="574581"/>
                    <a:pt x="439260" y="478665"/>
                    <a:pt x="439260" y="383360"/>
                  </a:cubicBezTo>
                  <a:cubicBezTo>
                    <a:pt x="439260" y="251398"/>
                    <a:pt x="455449" y="123103"/>
                    <a:pt x="485080" y="0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CC6F087D-6854-4BDC-B010-D3A82996A444}"/>
                </a:ext>
              </a:extLst>
            </p:cNvPr>
            <p:cNvSpPr/>
            <p:nvPr/>
          </p:nvSpPr>
          <p:spPr>
            <a:xfrm>
              <a:off x="5941079" y="-205968"/>
              <a:ext cx="598713" cy="3189062"/>
            </a:xfrm>
            <a:custGeom>
              <a:avLst/>
              <a:gdLst>
                <a:gd name="connsiteX0" fmla="*/ 600546 w 598712"/>
                <a:gd name="connsiteY0" fmla="*/ 0 h 3189062"/>
                <a:gd name="connsiteX1" fmla="*/ 470723 w 598712"/>
                <a:gd name="connsiteY1" fmla="*/ 596880 h 3189062"/>
                <a:gd name="connsiteX2" fmla="*/ 500047 w 598712"/>
                <a:gd name="connsiteY2" fmla="*/ 885851 h 3189062"/>
                <a:gd name="connsiteX3" fmla="*/ 482025 w 598712"/>
                <a:gd name="connsiteY3" fmla="*/ 970465 h 3189062"/>
                <a:gd name="connsiteX4" fmla="*/ 302717 w 598712"/>
                <a:gd name="connsiteY4" fmla="*/ 1783614 h 3189062"/>
                <a:gd name="connsiteX5" fmla="*/ 308215 w 598712"/>
                <a:gd name="connsiteY5" fmla="*/ 2354224 h 3189062"/>
                <a:gd name="connsiteX6" fmla="*/ 164951 w 598712"/>
                <a:gd name="connsiteY6" fmla="*/ 2601041 h 3189062"/>
                <a:gd name="connsiteX7" fmla="*/ 0 w 598712"/>
                <a:gd name="connsiteY7" fmla="*/ 3190895 h 3189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8712" h="3189062">
                  <a:moveTo>
                    <a:pt x="600546" y="0"/>
                  </a:moveTo>
                  <a:cubicBezTo>
                    <a:pt x="517459" y="182058"/>
                    <a:pt x="470723" y="383970"/>
                    <a:pt x="470723" y="596880"/>
                  </a:cubicBezTo>
                  <a:cubicBezTo>
                    <a:pt x="470723" y="693713"/>
                    <a:pt x="480498" y="790851"/>
                    <a:pt x="500047" y="885851"/>
                  </a:cubicBezTo>
                  <a:cubicBezTo>
                    <a:pt x="493327" y="913953"/>
                    <a:pt x="487218" y="942056"/>
                    <a:pt x="482025" y="970465"/>
                  </a:cubicBezTo>
                  <a:lnTo>
                    <a:pt x="302717" y="1783614"/>
                  </a:lnTo>
                  <a:cubicBezTo>
                    <a:pt x="261479" y="1972698"/>
                    <a:pt x="263311" y="2168196"/>
                    <a:pt x="308215" y="2354224"/>
                  </a:cubicBezTo>
                  <a:lnTo>
                    <a:pt x="164951" y="2601041"/>
                  </a:lnTo>
                  <a:cubicBezTo>
                    <a:pt x="60788" y="2787680"/>
                    <a:pt x="7331" y="2989593"/>
                    <a:pt x="0" y="3190895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D6BE0BDB-D07E-4D60-8778-7DDDEB34F0A0}"/>
                </a:ext>
              </a:extLst>
            </p:cNvPr>
            <p:cNvSpPr/>
            <p:nvPr/>
          </p:nvSpPr>
          <p:spPr>
            <a:xfrm>
              <a:off x="5566272" y="534786"/>
              <a:ext cx="271864" cy="1615914"/>
            </a:xfrm>
            <a:custGeom>
              <a:avLst/>
              <a:gdLst>
                <a:gd name="connsiteX0" fmla="*/ 0 w 271864"/>
                <a:gd name="connsiteY0" fmla="*/ 1616830 h 1615913"/>
                <a:gd name="connsiteX1" fmla="*/ 23826 w 271864"/>
                <a:gd name="connsiteY1" fmla="*/ 1571621 h 1615913"/>
                <a:gd name="connsiteX2" fmla="*/ 65981 w 271864"/>
                <a:gd name="connsiteY2" fmla="*/ 1498920 h 1615913"/>
                <a:gd name="connsiteX3" fmla="*/ 100193 w 271864"/>
                <a:gd name="connsiteY3" fmla="*/ 916397 h 1615913"/>
                <a:gd name="connsiteX4" fmla="*/ 273392 w 271864"/>
                <a:gd name="connsiteY4" fmla="*/ 131350 h 1615913"/>
                <a:gd name="connsiteX5" fmla="*/ 259951 w 271864"/>
                <a:gd name="connsiteY5" fmla="*/ 0 h 1615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864" h="1615913">
                  <a:moveTo>
                    <a:pt x="0" y="1616830"/>
                  </a:moveTo>
                  <a:cubicBezTo>
                    <a:pt x="7942" y="1601862"/>
                    <a:pt x="15273" y="1586589"/>
                    <a:pt x="23826" y="1571621"/>
                  </a:cubicBezTo>
                  <a:lnTo>
                    <a:pt x="65981" y="1498920"/>
                  </a:lnTo>
                  <a:cubicBezTo>
                    <a:pt x="47347" y="1304950"/>
                    <a:pt x="58955" y="1104870"/>
                    <a:pt x="100193" y="916397"/>
                  </a:cubicBezTo>
                  <a:lnTo>
                    <a:pt x="273392" y="131350"/>
                  </a:lnTo>
                  <a:cubicBezTo>
                    <a:pt x="267588" y="87669"/>
                    <a:pt x="263006" y="43987"/>
                    <a:pt x="259951" y="0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ABD07F45-DBD1-49FB-8703-301D1BBE83B2}"/>
                </a:ext>
              </a:extLst>
            </p:cNvPr>
            <p:cNvSpPr/>
            <p:nvPr/>
          </p:nvSpPr>
          <p:spPr>
            <a:xfrm>
              <a:off x="7594565" y="130350"/>
              <a:ext cx="519292" cy="519292"/>
            </a:xfrm>
            <a:custGeom>
              <a:avLst/>
              <a:gdLst>
                <a:gd name="connsiteX0" fmla="*/ 521124 w 519291"/>
                <a:gd name="connsiteY0" fmla="*/ 260562 h 519291"/>
                <a:gd name="connsiteX1" fmla="*/ 260562 w 519291"/>
                <a:gd name="connsiteY1" fmla="*/ 0 h 519291"/>
                <a:gd name="connsiteX2" fmla="*/ 0 w 519291"/>
                <a:gd name="connsiteY2" fmla="*/ 260562 h 519291"/>
                <a:gd name="connsiteX3" fmla="*/ 260562 w 519291"/>
                <a:gd name="connsiteY3" fmla="*/ 521125 h 519291"/>
                <a:gd name="connsiteX4" fmla="*/ 521124 w 519291"/>
                <a:gd name="connsiteY4" fmla="*/ 260562 h 519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9291" h="519291">
                  <a:moveTo>
                    <a:pt x="521124" y="260562"/>
                  </a:moveTo>
                  <a:cubicBezTo>
                    <a:pt x="521124" y="116688"/>
                    <a:pt x="404437" y="0"/>
                    <a:pt x="260562" y="0"/>
                  </a:cubicBezTo>
                  <a:cubicBezTo>
                    <a:pt x="116688" y="0"/>
                    <a:pt x="0" y="116688"/>
                    <a:pt x="0" y="260562"/>
                  </a:cubicBezTo>
                  <a:cubicBezTo>
                    <a:pt x="0" y="404437"/>
                    <a:pt x="116688" y="521125"/>
                    <a:pt x="260562" y="521125"/>
                  </a:cubicBezTo>
                  <a:cubicBezTo>
                    <a:pt x="404742" y="521125"/>
                    <a:pt x="521124" y="404437"/>
                    <a:pt x="521124" y="260562"/>
                  </a:cubicBezTo>
                  <a:close/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432E5217-AAB3-4832-BEC7-D037442F454F}"/>
                </a:ext>
              </a:extLst>
            </p:cNvPr>
            <p:cNvSpPr/>
            <p:nvPr/>
          </p:nvSpPr>
          <p:spPr>
            <a:xfrm>
              <a:off x="5651192" y="253758"/>
              <a:ext cx="387941" cy="2187135"/>
            </a:xfrm>
            <a:custGeom>
              <a:avLst/>
              <a:gdLst>
                <a:gd name="connsiteX0" fmla="*/ 372057 w 387941"/>
                <a:gd name="connsiteY0" fmla="*/ 0 h 2187134"/>
                <a:gd name="connsiteX1" fmla="*/ 366253 w 387941"/>
                <a:gd name="connsiteY1" fmla="*/ 137154 h 2187134"/>
                <a:gd name="connsiteX2" fmla="*/ 387941 w 387941"/>
                <a:gd name="connsiteY2" fmla="*/ 418794 h 2187134"/>
                <a:gd name="connsiteX3" fmla="*/ 385192 w 387941"/>
                <a:gd name="connsiteY3" fmla="*/ 432845 h 2187134"/>
                <a:gd name="connsiteX4" fmla="*/ 207717 w 387941"/>
                <a:gd name="connsiteY4" fmla="*/ 1239885 h 2187134"/>
                <a:gd name="connsiteX5" fmla="*/ 184196 w 387941"/>
                <a:gd name="connsiteY5" fmla="*/ 1822714 h 2187134"/>
                <a:gd name="connsiteX6" fmla="*/ 110884 w 387941"/>
                <a:gd name="connsiteY6" fmla="*/ 1949177 h 2187134"/>
                <a:gd name="connsiteX7" fmla="*/ 0 w 387941"/>
                <a:gd name="connsiteY7" fmla="*/ 2190189 h 2187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7941" h="2187134">
                  <a:moveTo>
                    <a:pt x="372057" y="0"/>
                  </a:moveTo>
                  <a:cubicBezTo>
                    <a:pt x="368697" y="45514"/>
                    <a:pt x="366253" y="91029"/>
                    <a:pt x="366253" y="137154"/>
                  </a:cubicBezTo>
                  <a:cubicBezTo>
                    <a:pt x="366253" y="230932"/>
                    <a:pt x="373585" y="325626"/>
                    <a:pt x="387941" y="418794"/>
                  </a:cubicBezTo>
                  <a:cubicBezTo>
                    <a:pt x="387025" y="423376"/>
                    <a:pt x="386109" y="427958"/>
                    <a:pt x="385192" y="432845"/>
                  </a:cubicBezTo>
                  <a:lnTo>
                    <a:pt x="207717" y="1239885"/>
                  </a:lnTo>
                  <a:cubicBezTo>
                    <a:pt x="166173" y="1429580"/>
                    <a:pt x="158231" y="1629660"/>
                    <a:pt x="184196" y="1822714"/>
                  </a:cubicBezTo>
                  <a:lnTo>
                    <a:pt x="110884" y="1949177"/>
                  </a:lnTo>
                  <a:cubicBezTo>
                    <a:pt x="66897" y="2027682"/>
                    <a:pt x="30241" y="2108325"/>
                    <a:pt x="0" y="2190189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EAF4DD8D-3C8D-4F53-9F45-91F0B66769C3}"/>
                </a:ext>
              </a:extLst>
            </p:cNvPr>
            <p:cNvSpPr/>
            <p:nvPr/>
          </p:nvSpPr>
          <p:spPr>
            <a:xfrm>
              <a:off x="9662262" y="562889"/>
              <a:ext cx="253537" cy="1832794"/>
            </a:xfrm>
            <a:custGeom>
              <a:avLst/>
              <a:gdLst>
                <a:gd name="connsiteX0" fmla="*/ 20466 w 253536"/>
                <a:gd name="connsiteY0" fmla="*/ 0 h 1832794"/>
                <a:gd name="connsiteX1" fmla="*/ 0 w 253536"/>
                <a:gd name="connsiteY1" fmla="*/ 151206 h 1832794"/>
                <a:gd name="connsiteX2" fmla="*/ 177781 w 253536"/>
                <a:gd name="connsiteY2" fmla="*/ 726397 h 1832794"/>
                <a:gd name="connsiteX3" fmla="*/ 186029 w 253536"/>
                <a:gd name="connsiteY3" fmla="*/ 1742071 h 1832794"/>
                <a:gd name="connsiteX4" fmla="*/ 195498 w 253536"/>
                <a:gd name="connsiteY4" fmla="*/ 1833711 h 1832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536" h="1832794">
                  <a:moveTo>
                    <a:pt x="20466" y="0"/>
                  </a:moveTo>
                  <a:cubicBezTo>
                    <a:pt x="15579" y="50707"/>
                    <a:pt x="9164" y="101109"/>
                    <a:pt x="0" y="151206"/>
                  </a:cubicBezTo>
                  <a:cubicBezTo>
                    <a:pt x="47347" y="303938"/>
                    <a:pt x="113633" y="518986"/>
                    <a:pt x="177781" y="726397"/>
                  </a:cubicBezTo>
                  <a:cubicBezTo>
                    <a:pt x="226350" y="882491"/>
                    <a:pt x="321350" y="1287538"/>
                    <a:pt x="186029" y="1742071"/>
                  </a:cubicBezTo>
                  <a:lnTo>
                    <a:pt x="195498" y="1833711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ACAE2B2-D95C-4F8B-A3C8-A9F08D62A543}"/>
              </a:ext>
            </a:extLst>
          </p:cNvPr>
          <p:cNvSpPr txBox="1"/>
          <p:nvPr/>
        </p:nvSpPr>
        <p:spPr>
          <a:xfrm>
            <a:off x="4151376" y="1152144"/>
            <a:ext cx="8691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CONTACT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A4B63D-56F9-4663-89BF-778C0A9E9C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72968" y="1399032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First name NAME</a:t>
            </a:r>
          </a:p>
        </p:txBody>
      </p:sp>
      <p:sp>
        <p:nvSpPr>
          <p:cNvPr id="103" name="Text Placeholder 3">
            <a:extLst>
              <a:ext uri="{FF2B5EF4-FFF2-40B4-BE49-F238E27FC236}">
                <a16:creationId xmlns:a16="http://schemas.microsoft.com/office/drawing/2014/main" id="{6B858BFB-06E1-416B-9802-4AECDAEB74E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72968" y="1563624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Job Title / Service</a:t>
            </a:r>
          </a:p>
        </p:txBody>
      </p:sp>
      <p:sp>
        <p:nvSpPr>
          <p:cNvPr id="104" name="Text Placeholder 3">
            <a:extLst>
              <a:ext uri="{FF2B5EF4-FFF2-40B4-BE49-F238E27FC236}">
                <a16:creationId xmlns:a16="http://schemas.microsoft.com/office/drawing/2014/main" id="{714C0C21-8DAD-4D00-973F-96CD063E93D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72968" y="1737360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Department</a:t>
            </a:r>
          </a:p>
        </p:txBody>
      </p:sp>
      <p:sp>
        <p:nvSpPr>
          <p:cNvPr id="105" name="Text Placeholder 3">
            <a:extLst>
              <a:ext uri="{FF2B5EF4-FFF2-40B4-BE49-F238E27FC236}">
                <a16:creationId xmlns:a16="http://schemas.microsoft.com/office/drawing/2014/main" id="{44E5C37D-5B83-4D97-9B78-98194E998F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72968" y="1993392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firstname.lastname@idemia.com</a:t>
            </a:r>
          </a:p>
        </p:txBody>
      </p:sp>
      <p:sp>
        <p:nvSpPr>
          <p:cNvPr id="106" name="Text Placeholder 3">
            <a:extLst>
              <a:ext uri="{FF2B5EF4-FFF2-40B4-BE49-F238E27FC236}">
                <a16:creationId xmlns:a16="http://schemas.microsoft.com/office/drawing/2014/main" id="{BC4A2416-23AE-452E-A1C7-6F26CD2242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72968" y="2240280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P. +33 (0) 00 00 00 00</a:t>
            </a:r>
          </a:p>
        </p:txBody>
      </p:sp>
      <p:sp>
        <p:nvSpPr>
          <p:cNvPr id="107" name="Text Placeholder 3">
            <a:extLst>
              <a:ext uri="{FF2B5EF4-FFF2-40B4-BE49-F238E27FC236}">
                <a16:creationId xmlns:a16="http://schemas.microsoft.com/office/drawing/2014/main" id="{83BE0428-952C-4114-A50B-A8E5C99DDE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72968" y="2423160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M. +33 (0) 00 00 00 00</a:t>
            </a:r>
          </a:p>
        </p:txBody>
      </p:sp>
      <p:sp>
        <p:nvSpPr>
          <p:cNvPr id="108" name="Text Placeholder 3">
            <a:extLst>
              <a:ext uri="{FF2B5EF4-FFF2-40B4-BE49-F238E27FC236}">
                <a16:creationId xmlns:a16="http://schemas.microsoft.com/office/drawing/2014/main" id="{9F262B41-441F-4A20-A96B-6DF8C8A2990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172968" y="2606040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F. +33 (0) 00 00 00 00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37FD8F57-06E7-4FDA-A291-F2095AA37573}"/>
              </a:ext>
            </a:extLst>
          </p:cNvPr>
          <p:cNvGrpSpPr/>
          <p:nvPr/>
        </p:nvGrpSpPr>
        <p:grpSpPr>
          <a:xfrm>
            <a:off x="3547269" y="3258727"/>
            <a:ext cx="2049463" cy="517525"/>
            <a:chOff x="447675" y="4187826"/>
            <a:chExt cx="2049463" cy="517525"/>
          </a:xfrm>
          <a:solidFill>
            <a:schemeClr val="accent1"/>
          </a:solidFill>
        </p:grpSpPr>
        <p:sp>
          <p:nvSpPr>
            <p:cNvPr id="110" name="Freeform 5">
              <a:extLst>
                <a:ext uri="{FF2B5EF4-FFF2-40B4-BE49-F238E27FC236}">
                  <a16:creationId xmlns:a16="http://schemas.microsoft.com/office/drawing/2014/main" id="{7029764E-27A7-48D0-8CC5-CD13A7EA0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238" y="4187826"/>
              <a:ext cx="95250" cy="517525"/>
            </a:xfrm>
            <a:custGeom>
              <a:avLst/>
              <a:gdLst>
                <a:gd name="T0" fmla="*/ 27 w 60"/>
                <a:gd name="T1" fmla="*/ 163 h 326"/>
                <a:gd name="T2" fmla="*/ 60 w 60"/>
                <a:gd name="T3" fmla="*/ 0 h 326"/>
                <a:gd name="T4" fmla="*/ 33 w 60"/>
                <a:gd name="T5" fmla="*/ 0 h 326"/>
                <a:gd name="T6" fmla="*/ 0 w 60"/>
                <a:gd name="T7" fmla="*/ 163 h 326"/>
                <a:gd name="T8" fmla="*/ 33 w 60"/>
                <a:gd name="T9" fmla="*/ 326 h 326"/>
                <a:gd name="T10" fmla="*/ 60 w 60"/>
                <a:gd name="T11" fmla="*/ 326 h 326"/>
                <a:gd name="T12" fmla="*/ 27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27" y="163"/>
                  </a:moveTo>
                  <a:lnTo>
                    <a:pt x="60" y="0"/>
                  </a:lnTo>
                  <a:lnTo>
                    <a:pt x="33" y="0"/>
                  </a:lnTo>
                  <a:lnTo>
                    <a:pt x="0" y="163"/>
                  </a:lnTo>
                  <a:lnTo>
                    <a:pt x="33" y="326"/>
                  </a:lnTo>
                  <a:lnTo>
                    <a:pt x="60" y="326"/>
                  </a:lnTo>
                  <a:lnTo>
                    <a:pt x="2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/>
            </a:p>
          </p:txBody>
        </p:sp>
        <p:sp>
          <p:nvSpPr>
            <p:cNvPr id="111" name="Freeform 6">
              <a:extLst>
                <a:ext uri="{FF2B5EF4-FFF2-40B4-BE49-F238E27FC236}">
                  <a16:creationId xmlns:a16="http://schemas.microsoft.com/office/drawing/2014/main" id="{C408EF1B-C764-426B-A3F2-5C0C113891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675" y="4187826"/>
              <a:ext cx="184150" cy="517525"/>
            </a:xfrm>
            <a:custGeom>
              <a:avLst/>
              <a:gdLst>
                <a:gd name="T0" fmla="*/ 30 w 116"/>
                <a:gd name="T1" fmla="*/ 163 h 326"/>
                <a:gd name="T2" fmla="*/ 116 w 116"/>
                <a:gd name="T3" fmla="*/ 0 h 326"/>
                <a:gd name="T4" fmla="*/ 86 w 116"/>
                <a:gd name="T5" fmla="*/ 0 h 326"/>
                <a:gd name="T6" fmla="*/ 0 w 116"/>
                <a:gd name="T7" fmla="*/ 163 h 326"/>
                <a:gd name="T8" fmla="*/ 86 w 116"/>
                <a:gd name="T9" fmla="*/ 326 h 326"/>
                <a:gd name="T10" fmla="*/ 116 w 116"/>
                <a:gd name="T11" fmla="*/ 326 h 326"/>
                <a:gd name="T12" fmla="*/ 30 w 116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326">
                  <a:moveTo>
                    <a:pt x="30" y="163"/>
                  </a:moveTo>
                  <a:lnTo>
                    <a:pt x="116" y="0"/>
                  </a:lnTo>
                  <a:lnTo>
                    <a:pt x="86" y="0"/>
                  </a:lnTo>
                  <a:lnTo>
                    <a:pt x="0" y="163"/>
                  </a:lnTo>
                  <a:lnTo>
                    <a:pt x="86" y="326"/>
                  </a:lnTo>
                  <a:lnTo>
                    <a:pt x="116" y="326"/>
                  </a:lnTo>
                  <a:lnTo>
                    <a:pt x="3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/>
            </a:p>
          </p:txBody>
        </p:sp>
        <p:sp>
          <p:nvSpPr>
            <p:cNvPr id="112" name="Freeform 7">
              <a:extLst>
                <a:ext uri="{FF2B5EF4-FFF2-40B4-BE49-F238E27FC236}">
                  <a16:creationId xmlns:a16="http://schemas.microsoft.com/office/drawing/2014/main" id="{E64C3A21-19E1-478E-97C4-1A748B9C36D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63" y="4187826"/>
              <a:ext cx="95250" cy="517525"/>
            </a:xfrm>
            <a:custGeom>
              <a:avLst/>
              <a:gdLst>
                <a:gd name="T0" fmla="*/ 60 w 60"/>
                <a:gd name="T1" fmla="*/ 163 h 326"/>
                <a:gd name="T2" fmla="*/ 28 w 60"/>
                <a:gd name="T3" fmla="*/ 0 h 326"/>
                <a:gd name="T4" fmla="*/ 0 w 60"/>
                <a:gd name="T5" fmla="*/ 0 h 326"/>
                <a:gd name="T6" fmla="*/ 33 w 60"/>
                <a:gd name="T7" fmla="*/ 163 h 326"/>
                <a:gd name="T8" fmla="*/ 1 w 60"/>
                <a:gd name="T9" fmla="*/ 326 h 326"/>
                <a:gd name="T10" fmla="*/ 28 w 60"/>
                <a:gd name="T11" fmla="*/ 326 h 326"/>
                <a:gd name="T12" fmla="*/ 60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60" y="163"/>
                  </a:moveTo>
                  <a:lnTo>
                    <a:pt x="28" y="0"/>
                  </a:lnTo>
                  <a:lnTo>
                    <a:pt x="0" y="0"/>
                  </a:lnTo>
                  <a:lnTo>
                    <a:pt x="33" y="163"/>
                  </a:lnTo>
                  <a:lnTo>
                    <a:pt x="1" y="326"/>
                  </a:lnTo>
                  <a:lnTo>
                    <a:pt x="28" y="326"/>
                  </a:lnTo>
                  <a:lnTo>
                    <a:pt x="6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/>
            </a:p>
          </p:txBody>
        </p:sp>
        <p:sp>
          <p:nvSpPr>
            <p:cNvPr id="113" name="Freeform 8">
              <a:extLst>
                <a:ext uri="{FF2B5EF4-FFF2-40B4-BE49-F238E27FC236}">
                  <a16:creationId xmlns:a16="http://schemas.microsoft.com/office/drawing/2014/main" id="{2361DBD9-A714-4617-81EE-A557A741A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3125" y="4187826"/>
              <a:ext cx="185738" cy="517525"/>
            </a:xfrm>
            <a:custGeom>
              <a:avLst/>
              <a:gdLst>
                <a:gd name="T0" fmla="*/ 117 w 117"/>
                <a:gd name="T1" fmla="*/ 163 h 326"/>
                <a:gd name="T2" fmla="*/ 31 w 117"/>
                <a:gd name="T3" fmla="*/ 0 h 326"/>
                <a:gd name="T4" fmla="*/ 0 w 117"/>
                <a:gd name="T5" fmla="*/ 0 h 326"/>
                <a:gd name="T6" fmla="*/ 87 w 117"/>
                <a:gd name="T7" fmla="*/ 163 h 326"/>
                <a:gd name="T8" fmla="*/ 1 w 117"/>
                <a:gd name="T9" fmla="*/ 326 h 326"/>
                <a:gd name="T10" fmla="*/ 31 w 117"/>
                <a:gd name="T11" fmla="*/ 326 h 326"/>
                <a:gd name="T12" fmla="*/ 117 w 117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326">
                  <a:moveTo>
                    <a:pt x="117" y="163"/>
                  </a:moveTo>
                  <a:lnTo>
                    <a:pt x="31" y="0"/>
                  </a:lnTo>
                  <a:lnTo>
                    <a:pt x="0" y="0"/>
                  </a:lnTo>
                  <a:lnTo>
                    <a:pt x="87" y="163"/>
                  </a:lnTo>
                  <a:lnTo>
                    <a:pt x="1" y="326"/>
                  </a:lnTo>
                  <a:lnTo>
                    <a:pt x="31" y="326"/>
                  </a:lnTo>
                  <a:lnTo>
                    <a:pt x="11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/>
            </a:p>
          </p:txBody>
        </p:sp>
        <p:sp>
          <p:nvSpPr>
            <p:cNvPr id="114" name="Freeform 9">
              <a:extLst>
                <a:ext uri="{FF2B5EF4-FFF2-40B4-BE49-F238E27FC236}">
                  <a16:creationId xmlns:a16="http://schemas.microsoft.com/office/drawing/2014/main" id="{6453B35B-A5BE-4177-A498-6ECB013F85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82688" y="4327526"/>
              <a:ext cx="1314450" cy="250825"/>
            </a:xfrm>
            <a:custGeom>
              <a:avLst/>
              <a:gdLst>
                <a:gd name="T0" fmla="*/ 1109 w 1225"/>
                <a:gd name="T1" fmla="*/ 35 h 233"/>
                <a:gd name="T2" fmla="*/ 1065 w 1225"/>
                <a:gd name="T3" fmla="*/ 146 h 233"/>
                <a:gd name="T4" fmla="*/ 1166 w 1225"/>
                <a:gd name="T5" fmla="*/ 178 h 233"/>
                <a:gd name="T6" fmla="*/ 1225 w 1225"/>
                <a:gd name="T7" fmla="*/ 233 h 233"/>
                <a:gd name="T8" fmla="*/ 1088 w 1225"/>
                <a:gd name="T9" fmla="*/ 0 h 233"/>
                <a:gd name="T10" fmla="*/ 1030 w 1225"/>
                <a:gd name="T11" fmla="*/ 233 h 233"/>
                <a:gd name="T12" fmla="*/ 947 w 1225"/>
                <a:gd name="T13" fmla="*/ 0 h 233"/>
                <a:gd name="T14" fmla="*/ 910 w 1225"/>
                <a:gd name="T15" fmla="*/ 233 h 233"/>
                <a:gd name="T16" fmla="*/ 947 w 1225"/>
                <a:gd name="T17" fmla="*/ 0 h 233"/>
                <a:gd name="T18" fmla="*/ 835 w 1225"/>
                <a:gd name="T19" fmla="*/ 0 h 233"/>
                <a:gd name="T20" fmla="*/ 709 w 1225"/>
                <a:gd name="T21" fmla="*/ 180 h 233"/>
                <a:gd name="T22" fmla="*/ 633 w 1225"/>
                <a:gd name="T23" fmla="*/ 0 h 233"/>
                <a:gd name="T24" fmla="*/ 584 w 1225"/>
                <a:gd name="T25" fmla="*/ 233 h 233"/>
                <a:gd name="T26" fmla="*/ 620 w 1225"/>
                <a:gd name="T27" fmla="*/ 59 h 233"/>
                <a:gd name="T28" fmla="*/ 693 w 1225"/>
                <a:gd name="T29" fmla="*/ 233 h 233"/>
                <a:gd name="T30" fmla="*/ 797 w 1225"/>
                <a:gd name="T31" fmla="*/ 58 h 233"/>
                <a:gd name="T32" fmla="*/ 798 w 1225"/>
                <a:gd name="T33" fmla="*/ 233 h 233"/>
                <a:gd name="T34" fmla="*/ 370 w 1225"/>
                <a:gd name="T35" fmla="*/ 0 h 233"/>
                <a:gd name="T36" fmla="*/ 521 w 1225"/>
                <a:gd name="T37" fmla="*/ 233 h 233"/>
                <a:gd name="T38" fmla="*/ 407 w 1225"/>
                <a:gd name="T39" fmla="*/ 200 h 233"/>
                <a:gd name="T40" fmla="*/ 510 w 1225"/>
                <a:gd name="T41" fmla="*/ 131 h 233"/>
                <a:gd name="T42" fmla="*/ 407 w 1225"/>
                <a:gd name="T43" fmla="*/ 98 h 233"/>
                <a:gd name="T44" fmla="*/ 520 w 1225"/>
                <a:gd name="T45" fmla="*/ 33 h 233"/>
                <a:gd name="T46" fmla="*/ 370 w 1225"/>
                <a:gd name="T47" fmla="*/ 0 h 233"/>
                <a:gd name="T48" fmla="*/ 259 w 1225"/>
                <a:gd name="T49" fmla="*/ 162 h 233"/>
                <a:gd name="T50" fmla="*/ 185 w 1225"/>
                <a:gd name="T51" fmla="*/ 199 h 233"/>
                <a:gd name="T52" fmla="*/ 148 w 1225"/>
                <a:gd name="T53" fmla="*/ 34 h 233"/>
                <a:gd name="T54" fmla="*/ 242 w 1225"/>
                <a:gd name="T55" fmla="*/ 52 h 233"/>
                <a:gd name="T56" fmla="*/ 310 w 1225"/>
                <a:gd name="T57" fmla="*/ 117 h 233"/>
                <a:gd name="T58" fmla="*/ 250 w 1225"/>
                <a:gd name="T59" fmla="*/ 14 h 233"/>
                <a:gd name="T60" fmla="*/ 112 w 1225"/>
                <a:gd name="T61" fmla="*/ 0 h 233"/>
                <a:gd name="T62" fmla="*/ 186 w 1225"/>
                <a:gd name="T63" fmla="*/ 233 h 233"/>
                <a:gd name="T64" fmla="*/ 310 w 1225"/>
                <a:gd name="T65" fmla="*/ 117 h 233"/>
                <a:gd name="T66" fmla="*/ 0 w 1225"/>
                <a:gd name="T67" fmla="*/ 0 h 233"/>
                <a:gd name="T68" fmla="*/ 36 w 1225"/>
                <a:gd name="T69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25" h="233">
                  <a:moveTo>
                    <a:pt x="1065" y="146"/>
                  </a:moveTo>
                  <a:cubicBezTo>
                    <a:pt x="1109" y="35"/>
                    <a:pt x="1109" y="35"/>
                    <a:pt x="1109" y="35"/>
                  </a:cubicBezTo>
                  <a:cubicBezTo>
                    <a:pt x="1153" y="146"/>
                    <a:pt x="1153" y="146"/>
                    <a:pt x="1153" y="146"/>
                  </a:cubicBezTo>
                  <a:lnTo>
                    <a:pt x="1065" y="146"/>
                  </a:lnTo>
                  <a:close/>
                  <a:moveTo>
                    <a:pt x="1052" y="178"/>
                  </a:moveTo>
                  <a:cubicBezTo>
                    <a:pt x="1166" y="178"/>
                    <a:pt x="1166" y="178"/>
                    <a:pt x="1166" y="178"/>
                  </a:cubicBezTo>
                  <a:cubicBezTo>
                    <a:pt x="1187" y="233"/>
                    <a:pt x="1187" y="233"/>
                    <a:pt x="1187" y="233"/>
                  </a:cubicBezTo>
                  <a:cubicBezTo>
                    <a:pt x="1225" y="233"/>
                    <a:pt x="1225" y="233"/>
                    <a:pt x="1225" y="233"/>
                  </a:cubicBezTo>
                  <a:cubicBezTo>
                    <a:pt x="1131" y="0"/>
                    <a:pt x="1131" y="0"/>
                    <a:pt x="1131" y="0"/>
                  </a:cubicBezTo>
                  <a:cubicBezTo>
                    <a:pt x="1088" y="0"/>
                    <a:pt x="1088" y="0"/>
                    <a:pt x="1088" y="0"/>
                  </a:cubicBezTo>
                  <a:cubicBezTo>
                    <a:pt x="992" y="233"/>
                    <a:pt x="992" y="233"/>
                    <a:pt x="992" y="233"/>
                  </a:cubicBezTo>
                  <a:cubicBezTo>
                    <a:pt x="1030" y="233"/>
                    <a:pt x="1030" y="233"/>
                    <a:pt x="1030" y="233"/>
                  </a:cubicBezTo>
                  <a:lnTo>
                    <a:pt x="1052" y="178"/>
                  </a:lnTo>
                  <a:close/>
                  <a:moveTo>
                    <a:pt x="947" y="0"/>
                  </a:moveTo>
                  <a:cubicBezTo>
                    <a:pt x="910" y="0"/>
                    <a:pt x="910" y="0"/>
                    <a:pt x="910" y="0"/>
                  </a:cubicBezTo>
                  <a:cubicBezTo>
                    <a:pt x="910" y="233"/>
                    <a:pt x="910" y="233"/>
                    <a:pt x="910" y="233"/>
                  </a:cubicBezTo>
                  <a:cubicBezTo>
                    <a:pt x="947" y="233"/>
                    <a:pt x="947" y="233"/>
                    <a:pt x="947" y="233"/>
                  </a:cubicBezTo>
                  <a:lnTo>
                    <a:pt x="947" y="0"/>
                  </a:lnTo>
                  <a:close/>
                  <a:moveTo>
                    <a:pt x="835" y="233"/>
                  </a:moveTo>
                  <a:cubicBezTo>
                    <a:pt x="835" y="0"/>
                    <a:pt x="835" y="0"/>
                    <a:pt x="835" y="0"/>
                  </a:cubicBezTo>
                  <a:cubicBezTo>
                    <a:pt x="784" y="0"/>
                    <a:pt x="784" y="0"/>
                    <a:pt x="784" y="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633" y="0"/>
                    <a:pt x="633" y="0"/>
                    <a:pt x="633" y="0"/>
                  </a:cubicBezTo>
                  <a:cubicBezTo>
                    <a:pt x="584" y="0"/>
                    <a:pt x="584" y="0"/>
                    <a:pt x="584" y="0"/>
                  </a:cubicBezTo>
                  <a:cubicBezTo>
                    <a:pt x="584" y="233"/>
                    <a:pt x="584" y="233"/>
                    <a:pt x="584" y="233"/>
                  </a:cubicBezTo>
                  <a:cubicBezTo>
                    <a:pt x="620" y="233"/>
                    <a:pt x="620" y="233"/>
                    <a:pt x="620" y="233"/>
                  </a:cubicBezTo>
                  <a:cubicBezTo>
                    <a:pt x="620" y="59"/>
                    <a:pt x="620" y="59"/>
                    <a:pt x="620" y="59"/>
                  </a:cubicBezTo>
                  <a:cubicBezTo>
                    <a:pt x="621" y="59"/>
                    <a:pt x="621" y="59"/>
                    <a:pt x="621" y="59"/>
                  </a:cubicBezTo>
                  <a:cubicBezTo>
                    <a:pt x="693" y="233"/>
                    <a:pt x="693" y="233"/>
                    <a:pt x="693" y="233"/>
                  </a:cubicBezTo>
                  <a:cubicBezTo>
                    <a:pt x="724" y="233"/>
                    <a:pt x="724" y="233"/>
                    <a:pt x="724" y="233"/>
                  </a:cubicBezTo>
                  <a:cubicBezTo>
                    <a:pt x="797" y="58"/>
                    <a:pt x="797" y="58"/>
                    <a:pt x="797" y="58"/>
                  </a:cubicBezTo>
                  <a:cubicBezTo>
                    <a:pt x="798" y="58"/>
                    <a:pt x="798" y="58"/>
                    <a:pt x="798" y="58"/>
                  </a:cubicBezTo>
                  <a:cubicBezTo>
                    <a:pt x="798" y="233"/>
                    <a:pt x="798" y="233"/>
                    <a:pt x="798" y="233"/>
                  </a:cubicBezTo>
                  <a:lnTo>
                    <a:pt x="835" y="233"/>
                  </a:lnTo>
                  <a:close/>
                  <a:moveTo>
                    <a:pt x="370" y="0"/>
                  </a:moveTo>
                  <a:cubicBezTo>
                    <a:pt x="370" y="233"/>
                    <a:pt x="370" y="233"/>
                    <a:pt x="370" y="233"/>
                  </a:cubicBezTo>
                  <a:cubicBezTo>
                    <a:pt x="521" y="233"/>
                    <a:pt x="521" y="233"/>
                    <a:pt x="521" y="233"/>
                  </a:cubicBezTo>
                  <a:cubicBezTo>
                    <a:pt x="521" y="200"/>
                    <a:pt x="521" y="200"/>
                    <a:pt x="521" y="200"/>
                  </a:cubicBezTo>
                  <a:cubicBezTo>
                    <a:pt x="407" y="200"/>
                    <a:pt x="407" y="200"/>
                    <a:pt x="407" y="200"/>
                  </a:cubicBezTo>
                  <a:cubicBezTo>
                    <a:pt x="407" y="131"/>
                    <a:pt x="407" y="131"/>
                    <a:pt x="407" y="131"/>
                  </a:cubicBezTo>
                  <a:cubicBezTo>
                    <a:pt x="510" y="131"/>
                    <a:pt x="510" y="131"/>
                    <a:pt x="510" y="131"/>
                  </a:cubicBezTo>
                  <a:cubicBezTo>
                    <a:pt x="510" y="98"/>
                    <a:pt x="510" y="98"/>
                    <a:pt x="510" y="98"/>
                  </a:cubicBezTo>
                  <a:cubicBezTo>
                    <a:pt x="407" y="98"/>
                    <a:pt x="407" y="98"/>
                    <a:pt x="407" y="98"/>
                  </a:cubicBezTo>
                  <a:cubicBezTo>
                    <a:pt x="407" y="33"/>
                    <a:pt x="407" y="33"/>
                    <a:pt x="407" y="33"/>
                  </a:cubicBezTo>
                  <a:cubicBezTo>
                    <a:pt x="520" y="33"/>
                    <a:pt x="520" y="33"/>
                    <a:pt x="520" y="33"/>
                  </a:cubicBezTo>
                  <a:cubicBezTo>
                    <a:pt x="520" y="0"/>
                    <a:pt x="520" y="0"/>
                    <a:pt x="520" y="0"/>
                  </a:cubicBezTo>
                  <a:lnTo>
                    <a:pt x="370" y="0"/>
                  </a:lnTo>
                  <a:close/>
                  <a:moveTo>
                    <a:pt x="272" y="117"/>
                  </a:moveTo>
                  <a:cubicBezTo>
                    <a:pt x="272" y="133"/>
                    <a:pt x="268" y="148"/>
                    <a:pt x="259" y="162"/>
                  </a:cubicBezTo>
                  <a:cubicBezTo>
                    <a:pt x="254" y="169"/>
                    <a:pt x="249" y="176"/>
                    <a:pt x="242" y="181"/>
                  </a:cubicBezTo>
                  <a:cubicBezTo>
                    <a:pt x="229" y="192"/>
                    <a:pt x="209" y="199"/>
                    <a:pt x="185" y="199"/>
                  </a:cubicBezTo>
                  <a:cubicBezTo>
                    <a:pt x="148" y="199"/>
                    <a:pt x="148" y="199"/>
                    <a:pt x="148" y="199"/>
                  </a:cubicBezTo>
                  <a:cubicBezTo>
                    <a:pt x="148" y="34"/>
                    <a:pt x="148" y="34"/>
                    <a:pt x="148" y="34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209" y="34"/>
                    <a:pt x="229" y="41"/>
                    <a:pt x="242" y="52"/>
                  </a:cubicBezTo>
                  <a:cubicBezTo>
                    <a:pt x="262" y="69"/>
                    <a:pt x="273" y="95"/>
                    <a:pt x="272" y="117"/>
                  </a:cubicBezTo>
                  <a:moveTo>
                    <a:pt x="310" y="117"/>
                  </a:moveTo>
                  <a:cubicBezTo>
                    <a:pt x="310" y="95"/>
                    <a:pt x="304" y="72"/>
                    <a:pt x="290" y="50"/>
                  </a:cubicBezTo>
                  <a:cubicBezTo>
                    <a:pt x="281" y="36"/>
                    <a:pt x="267" y="23"/>
                    <a:pt x="250" y="14"/>
                  </a:cubicBezTo>
                  <a:cubicBezTo>
                    <a:pt x="233" y="5"/>
                    <a:pt x="211" y="0"/>
                    <a:pt x="186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233"/>
                    <a:pt x="112" y="233"/>
                    <a:pt x="112" y="233"/>
                  </a:cubicBezTo>
                  <a:cubicBezTo>
                    <a:pt x="186" y="233"/>
                    <a:pt x="186" y="233"/>
                    <a:pt x="186" y="233"/>
                  </a:cubicBezTo>
                  <a:cubicBezTo>
                    <a:pt x="220" y="233"/>
                    <a:pt x="249" y="223"/>
                    <a:pt x="267" y="207"/>
                  </a:cubicBezTo>
                  <a:cubicBezTo>
                    <a:pt x="296" y="184"/>
                    <a:pt x="311" y="149"/>
                    <a:pt x="310" y="117"/>
                  </a:cubicBezTo>
                  <a:moveTo>
                    <a:pt x="3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36" y="233"/>
                    <a:pt x="36" y="233"/>
                    <a:pt x="36" y="233"/>
                  </a:cubicBez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/>
            </a:p>
          </p:txBody>
        </p:sp>
      </p:grpSp>
      <p:pic>
        <p:nvPicPr>
          <p:cNvPr id="64" name="Picture 17">
            <a:extLst>
              <a:ext uri="{FF2B5EF4-FFF2-40B4-BE49-F238E27FC236}">
                <a16:creationId xmlns:a16="http://schemas.microsoft.com/office/drawing/2014/main" id="{26986804-0A07-48FA-B75F-B0F267B4E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884" y="4187532"/>
            <a:ext cx="2144232" cy="50320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5F7AD9BF-1884-4036-A7F9-F27CE3396A1E}"/>
              </a:ext>
            </a:extLst>
          </p:cNvPr>
          <p:cNvSpPr txBox="1"/>
          <p:nvPr/>
        </p:nvSpPr>
        <p:spPr>
          <a:xfrm>
            <a:off x="4151376" y="1152144"/>
            <a:ext cx="8691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CONTACT</a:t>
            </a:r>
          </a:p>
        </p:txBody>
      </p:sp>
      <p:sp>
        <p:nvSpPr>
          <p:cNvPr id="35" name="TextBox 50">
            <a:extLst>
              <a:ext uri="{FF2B5EF4-FFF2-40B4-BE49-F238E27FC236}">
                <a16:creationId xmlns:a16="http://schemas.microsoft.com/office/drawing/2014/main" id="{A74BC927-0F64-4C1C-83AD-07057A0073DB}"/>
              </a:ext>
            </a:extLst>
          </p:cNvPr>
          <p:cNvSpPr txBox="1"/>
          <p:nvPr userDrawn="1"/>
        </p:nvSpPr>
        <p:spPr>
          <a:xfrm>
            <a:off x="4151376" y="1152144"/>
            <a:ext cx="8691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1150473524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aphique 14">
            <a:extLst>
              <a:ext uri="{FF2B5EF4-FFF2-40B4-BE49-F238E27FC236}">
                <a16:creationId xmlns:a16="http://schemas.microsoft.com/office/drawing/2014/main" id="{4AB11CA3-006D-48D6-96B7-014CE544EA7C}"/>
              </a:ext>
            </a:extLst>
          </p:cNvPr>
          <p:cNvGrpSpPr/>
          <p:nvPr/>
        </p:nvGrpSpPr>
        <p:grpSpPr>
          <a:xfrm>
            <a:off x="5559552" y="-528540"/>
            <a:ext cx="4365105" cy="4438417"/>
            <a:chOff x="5559552" y="-528540"/>
            <a:chExt cx="4365105" cy="4438417"/>
          </a:xfrm>
        </p:grpSpPr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9207CA1-5696-4E4D-81DB-BE2255C3CB7B}"/>
                </a:ext>
              </a:extLst>
            </p:cNvPr>
            <p:cNvSpPr/>
            <p:nvPr/>
          </p:nvSpPr>
          <p:spPr>
            <a:xfrm>
              <a:off x="6727611" y="-263701"/>
              <a:ext cx="2034402" cy="4136006"/>
            </a:xfrm>
            <a:custGeom>
              <a:avLst/>
              <a:gdLst>
                <a:gd name="connsiteX0" fmla="*/ 1876518 w 2034401"/>
                <a:gd name="connsiteY0" fmla="*/ 3997630 h 4136005"/>
                <a:gd name="connsiteX1" fmla="*/ 1905232 w 2034401"/>
                <a:gd name="connsiteY1" fmla="*/ 3968000 h 4136005"/>
                <a:gd name="connsiteX2" fmla="*/ 2033833 w 2034401"/>
                <a:gd name="connsiteY2" fmla="*/ 3556232 h 4136005"/>
                <a:gd name="connsiteX3" fmla="*/ 1914090 w 2034401"/>
                <a:gd name="connsiteY3" fmla="*/ 2379578 h 4136005"/>
                <a:gd name="connsiteX4" fmla="*/ 1945859 w 2034401"/>
                <a:gd name="connsiteY4" fmla="*/ 2331009 h 4136005"/>
                <a:gd name="connsiteX5" fmla="*/ 1984042 w 2034401"/>
                <a:gd name="connsiteY5" fmla="*/ 1902746 h 4136005"/>
                <a:gd name="connsiteX6" fmla="*/ 1738753 w 2034401"/>
                <a:gd name="connsiteY6" fmla="*/ 1108535 h 4136005"/>
                <a:gd name="connsiteX7" fmla="*/ 1690489 w 2034401"/>
                <a:gd name="connsiteY7" fmla="*/ 988182 h 4136005"/>
                <a:gd name="connsiteX8" fmla="*/ 1782129 w 2034401"/>
                <a:gd name="connsiteY8" fmla="*/ 654613 h 4136005"/>
                <a:gd name="connsiteX9" fmla="*/ 1127516 w 2034401"/>
                <a:gd name="connsiteY9" fmla="*/ 0 h 4136005"/>
                <a:gd name="connsiteX10" fmla="*/ 472903 w 2034401"/>
                <a:gd name="connsiteY10" fmla="*/ 654613 h 4136005"/>
                <a:gd name="connsiteX11" fmla="*/ 548659 w 2034401"/>
                <a:gd name="connsiteY11" fmla="*/ 960079 h 4136005"/>
                <a:gd name="connsiteX12" fmla="*/ 469543 w 2034401"/>
                <a:gd name="connsiteY12" fmla="*/ 1180625 h 4136005"/>
                <a:gd name="connsiteX13" fmla="*/ 286569 w 2034401"/>
                <a:gd name="connsiteY13" fmla="*/ 2009659 h 4136005"/>
                <a:gd name="connsiteX14" fmla="*/ 381263 w 2034401"/>
                <a:gd name="connsiteY14" fmla="*/ 2417761 h 4136005"/>
                <a:gd name="connsiteX15" fmla="*/ 410283 w 2034401"/>
                <a:gd name="connsiteY15" fmla="*/ 2451057 h 4136005"/>
                <a:gd name="connsiteX16" fmla="*/ 66939 w 2034401"/>
                <a:gd name="connsiteY16" fmla="*/ 3043355 h 4136005"/>
                <a:gd name="connsiteX17" fmla="*/ 264881 w 2034401"/>
                <a:gd name="connsiteY17" fmla="*/ 3762727 h 4136005"/>
                <a:gd name="connsiteX18" fmla="*/ 527581 w 2034401"/>
                <a:gd name="connsiteY18" fmla="*/ 3832984 h 4136005"/>
                <a:gd name="connsiteX19" fmla="*/ 958594 w 2034401"/>
                <a:gd name="connsiteY19" fmla="*/ 3617631 h 4136005"/>
                <a:gd name="connsiteX20" fmla="*/ 977227 w 2034401"/>
                <a:gd name="connsiteY20" fmla="*/ 3716296 h 4136005"/>
                <a:gd name="connsiteX21" fmla="*/ 1390828 w 2034401"/>
                <a:gd name="connsiteY21" fmla="*/ 4136617 h 4136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34401" h="4136005">
                  <a:moveTo>
                    <a:pt x="1876518" y="3997630"/>
                  </a:moveTo>
                  <a:cubicBezTo>
                    <a:pt x="1886293" y="3988161"/>
                    <a:pt x="1896373" y="3978386"/>
                    <a:pt x="1905232" y="3968000"/>
                  </a:cubicBezTo>
                  <a:cubicBezTo>
                    <a:pt x="2004508" y="3854977"/>
                    <a:pt x="2051244" y="3705299"/>
                    <a:pt x="2033833" y="3556232"/>
                  </a:cubicBezTo>
                  <a:lnTo>
                    <a:pt x="1914090" y="2379578"/>
                  </a:lnTo>
                  <a:cubicBezTo>
                    <a:pt x="1925698" y="2364305"/>
                    <a:pt x="1936084" y="2347810"/>
                    <a:pt x="1945859" y="2331009"/>
                  </a:cubicBezTo>
                  <a:cubicBezTo>
                    <a:pt x="2046051" y="2155366"/>
                    <a:pt x="2005730" y="1972698"/>
                    <a:pt x="1984042" y="1902746"/>
                  </a:cubicBezTo>
                  <a:cubicBezTo>
                    <a:pt x="1890569" y="1601251"/>
                    <a:pt x="1748528" y="1140915"/>
                    <a:pt x="1738753" y="1108535"/>
                  </a:cubicBezTo>
                  <a:cubicBezTo>
                    <a:pt x="1726229" y="1066381"/>
                    <a:pt x="1710039" y="1026059"/>
                    <a:pt x="1690489" y="988182"/>
                  </a:cubicBezTo>
                  <a:cubicBezTo>
                    <a:pt x="1748528" y="890433"/>
                    <a:pt x="1782129" y="776188"/>
                    <a:pt x="1782129" y="654613"/>
                  </a:cubicBezTo>
                  <a:cubicBezTo>
                    <a:pt x="1782129" y="293858"/>
                    <a:pt x="1488577" y="0"/>
                    <a:pt x="1127516" y="0"/>
                  </a:cubicBezTo>
                  <a:cubicBezTo>
                    <a:pt x="766456" y="0"/>
                    <a:pt x="472903" y="293553"/>
                    <a:pt x="472903" y="654613"/>
                  </a:cubicBezTo>
                  <a:cubicBezTo>
                    <a:pt x="472903" y="764886"/>
                    <a:pt x="500395" y="868745"/>
                    <a:pt x="548659" y="960079"/>
                  </a:cubicBezTo>
                  <a:cubicBezTo>
                    <a:pt x="509864" y="1026976"/>
                    <a:pt x="482372" y="1101204"/>
                    <a:pt x="469543" y="1180625"/>
                  </a:cubicBezTo>
                  <a:lnTo>
                    <a:pt x="286569" y="2009659"/>
                  </a:lnTo>
                  <a:cubicBezTo>
                    <a:pt x="255106" y="2153534"/>
                    <a:pt x="289624" y="2302295"/>
                    <a:pt x="381263" y="2417761"/>
                  </a:cubicBezTo>
                  <a:cubicBezTo>
                    <a:pt x="390427" y="2429369"/>
                    <a:pt x="400202" y="2440366"/>
                    <a:pt x="410283" y="2451057"/>
                  </a:cubicBezTo>
                  <a:lnTo>
                    <a:pt x="66939" y="3043355"/>
                  </a:lnTo>
                  <a:cubicBezTo>
                    <a:pt x="-73881" y="3295364"/>
                    <a:pt x="14704" y="3618242"/>
                    <a:pt x="264881" y="3762727"/>
                  </a:cubicBezTo>
                  <a:cubicBezTo>
                    <a:pt x="344302" y="3808852"/>
                    <a:pt x="435331" y="3832984"/>
                    <a:pt x="527581" y="3832984"/>
                  </a:cubicBezTo>
                  <a:cubicBezTo>
                    <a:pt x="695587" y="3832984"/>
                    <a:pt x="856568" y="3752341"/>
                    <a:pt x="958594" y="3617631"/>
                  </a:cubicBezTo>
                  <a:lnTo>
                    <a:pt x="977227" y="3716296"/>
                  </a:lnTo>
                  <a:cubicBezTo>
                    <a:pt x="1017854" y="3930122"/>
                    <a:pt x="1184333" y="4093546"/>
                    <a:pt x="1390828" y="4136617"/>
                  </a:cubicBez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80FC470E-BA9D-4225-8503-A54581ADE287}"/>
                </a:ext>
              </a:extLst>
            </p:cNvPr>
            <p:cNvSpPr/>
            <p:nvPr/>
          </p:nvSpPr>
          <p:spPr>
            <a:xfrm>
              <a:off x="6924458" y="-66981"/>
              <a:ext cx="1643406" cy="3754174"/>
            </a:xfrm>
            <a:custGeom>
              <a:avLst/>
              <a:gdLst>
                <a:gd name="connsiteX0" fmla="*/ 1641487 w 1643405"/>
                <a:gd name="connsiteY0" fmla="*/ 3380895 h 3754173"/>
                <a:gd name="connsiteX1" fmla="*/ 1512275 w 1643405"/>
                <a:gd name="connsiteY1" fmla="*/ 2113517 h 3754173"/>
                <a:gd name="connsiteX2" fmla="*/ 1577950 w 1643405"/>
                <a:gd name="connsiteY2" fmla="*/ 2036540 h 3754173"/>
                <a:gd name="connsiteX3" fmla="*/ 1599027 w 1643405"/>
                <a:gd name="connsiteY3" fmla="*/ 1764065 h 3754173"/>
                <a:gd name="connsiteX4" fmla="*/ 1353128 w 1643405"/>
                <a:gd name="connsiteY4" fmla="*/ 967410 h 3754173"/>
                <a:gd name="connsiteX5" fmla="*/ 1251102 w 1643405"/>
                <a:gd name="connsiteY5" fmla="*/ 784130 h 3754173"/>
                <a:gd name="connsiteX6" fmla="*/ 1388256 w 1643405"/>
                <a:gd name="connsiteY6" fmla="*/ 457588 h 3754173"/>
                <a:gd name="connsiteX7" fmla="*/ 930668 w 1643405"/>
                <a:gd name="connsiteY7" fmla="*/ 0 h 3754173"/>
                <a:gd name="connsiteX8" fmla="*/ 473081 w 1643405"/>
                <a:gd name="connsiteY8" fmla="*/ 457588 h 3754173"/>
                <a:gd name="connsiteX9" fmla="*/ 594656 w 1643405"/>
                <a:gd name="connsiteY9" fmla="*/ 767941 h 3754173"/>
                <a:gd name="connsiteX10" fmla="*/ 466361 w 1643405"/>
                <a:gd name="connsiteY10" fmla="*/ 1020256 h 3754173"/>
                <a:gd name="connsiteX11" fmla="*/ 282470 w 1643405"/>
                <a:gd name="connsiteY11" fmla="*/ 1854788 h 3754173"/>
                <a:gd name="connsiteX12" fmla="*/ 338981 w 1643405"/>
                <a:gd name="connsiteY12" fmla="*/ 2097939 h 3754173"/>
                <a:gd name="connsiteX13" fmla="*/ 459946 w 1643405"/>
                <a:gd name="connsiteY13" fmla="*/ 2187440 h 3754173"/>
                <a:gd name="connsiteX14" fmla="*/ 413515 w 1643405"/>
                <a:gd name="connsiteY14" fmla="*/ 2302295 h 3754173"/>
                <a:gd name="connsiteX15" fmla="*/ 42069 w 1643405"/>
                <a:gd name="connsiteY15" fmla="*/ 2942246 h 3754173"/>
                <a:gd name="connsiteX16" fmla="*/ 166699 w 1643405"/>
                <a:gd name="connsiteY16" fmla="*/ 3394946 h 3754173"/>
                <a:gd name="connsiteX17" fmla="*/ 330734 w 1643405"/>
                <a:gd name="connsiteY17" fmla="*/ 3438933 h 3754173"/>
                <a:gd name="connsiteX18" fmla="*/ 605653 w 1643405"/>
                <a:gd name="connsiteY18" fmla="*/ 3300557 h 3754173"/>
                <a:gd name="connsiteX19" fmla="*/ 872019 w 1643405"/>
                <a:gd name="connsiteY19" fmla="*/ 2945606 h 3754173"/>
                <a:gd name="connsiteX20" fmla="*/ 974045 w 1643405"/>
                <a:gd name="connsiteY20" fmla="*/ 3482920 h 3754173"/>
                <a:gd name="connsiteX21" fmla="*/ 1302420 w 1643405"/>
                <a:gd name="connsiteY21" fmla="*/ 3754785 h 3754173"/>
                <a:gd name="connsiteX22" fmla="*/ 1309446 w 1643405"/>
                <a:gd name="connsiteY22" fmla="*/ 3754785 h 3754173"/>
                <a:gd name="connsiteX23" fmla="*/ 1560539 w 1643405"/>
                <a:gd name="connsiteY23" fmla="*/ 3641151 h 3754173"/>
                <a:gd name="connsiteX24" fmla="*/ 1641487 w 1643405"/>
                <a:gd name="connsiteY24" fmla="*/ 3380895 h 3754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643405" h="3754173">
                  <a:moveTo>
                    <a:pt x="1641487" y="3380895"/>
                  </a:moveTo>
                  <a:lnTo>
                    <a:pt x="1512275" y="2113517"/>
                  </a:lnTo>
                  <a:cubicBezTo>
                    <a:pt x="1538545" y="2092440"/>
                    <a:pt x="1560844" y="2066781"/>
                    <a:pt x="1577950" y="2036540"/>
                  </a:cubicBezTo>
                  <a:cubicBezTo>
                    <a:pt x="1641487" y="1925045"/>
                    <a:pt x="1610024" y="1799499"/>
                    <a:pt x="1599027" y="1764065"/>
                  </a:cubicBezTo>
                  <a:cubicBezTo>
                    <a:pt x="1504639" y="1458904"/>
                    <a:pt x="1361070" y="995207"/>
                    <a:pt x="1353128" y="967410"/>
                  </a:cubicBezTo>
                  <a:cubicBezTo>
                    <a:pt x="1332661" y="897764"/>
                    <a:pt x="1297227" y="835449"/>
                    <a:pt x="1251102" y="784130"/>
                  </a:cubicBezTo>
                  <a:cubicBezTo>
                    <a:pt x="1335716" y="701044"/>
                    <a:pt x="1388256" y="585272"/>
                    <a:pt x="1388256" y="457588"/>
                  </a:cubicBezTo>
                  <a:cubicBezTo>
                    <a:pt x="1388256" y="205273"/>
                    <a:pt x="1182983" y="0"/>
                    <a:pt x="930668" y="0"/>
                  </a:cubicBezTo>
                  <a:cubicBezTo>
                    <a:pt x="678354" y="0"/>
                    <a:pt x="473081" y="205273"/>
                    <a:pt x="473081" y="457588"/>
                  </a:cubicBezTo>
                  <a:cubicBezTo>
                    <a:pt x="473081" y="577330"/>
                    <a:pt x="519206" y="686381"/>
                    <a:pt x="594656" y="767941"/>
                  </a:cubicBezTo>
                  <a:cubicBezTo>
                    <a:pt x="527759" y="834532"/>
                    <a:pt x="481328" y="921896"/>
                    <a:pt x="466361" y="1020256"/>
                  </a:cubicBezTo>
                  <a:lnTo>
                    <a:pt x="282470" y="1854788"/>
                  </a:lnTo>
                  <a:cubicBezTo>
                    <a:pt x="263837" y="1940624"/>
                    <a:pt x="284303" y="2029209"/>
                    <a:pt x="338981" y="2097939"/>
                  </a:cubicBezTo>
                  <a:cubicBezTo>
                    <a:pt x="371361" y="2138566"/>
                    <a:pt x="413209" y="2169112"/>
                    <a:pt x="459946" y="2187440"/>
                  </a:cubicBezTo>
                  <a:cubicBezTo>
                    <a:pt x="454753" y="2218903"/>
                    <a:pt x="442840" y="2250061"/>
                    <a:pt x="413515" y="2302295"/>
                  </a:cubicBezTo>
                  <a:lnTo>
                    <a:pt x="42069" y="2942246"/>
                  </a:lnTo>
                  <a:cubicBezTo>
                    <a:pt x="-46516" y="3100783"/>
                    <a:pt x="9384" y="3303917"/>
                    <a:pt x="166699" y="3394946"/>
                  </a:cubicBezTo>
                  <a:cubicBezTo>
                    <a:pt x="216184" y="3423660"/>
                    <a:pt x="273001" y="3438933"/>
                    <a:pt x="330734" y="3438933"/>
                  </a:cubicBezTo>
                  <a:cubicBezTo>
                    <a:pt x="437952" y="3438933"/>
                    <a:pt x="540589" y="3387004"/>
                    <a:pt x="605653" y="3300557"/>
                  </a:cubicBezTo>
                  <a:lnTo>
                    <a:pt x="872019" y="2945606"/>
                  </a:lnTo>
                  <a:lnTo>
                    <a:pt x="974045" y="3482920"/>
                  </a:lnTo>
                  <a:cubicBezTo>
                    <a:pt x="1003980" y="3640541"/>
                    <a:pt x="1142051" y="3754785"/>
                    <a:pt x="1302420" y="3754785"/>
                  </a:cubicBezTo>
                  <a:lnTo>
                    <a:pt x="1309446" y="3754785"/>
                  </a:lnTo>
                  <a:cubicBezTo>
                    <a:pt x="1405668" y="3754785"/>
                    <a:pt x="1497002" y="3713241"/>
                    <a:pt x="1560539" y="3641151"/>
                  </a:cubicBezTo>
                  <a:cubicBezTo>
                    <a:pt x="1623159" y="3569978"/>
                    <a:pt x="1652790" y="3475284"/>
                    <a:pt x="1641487" y="3380895"/>
                  </a:cubicBezTo>
                  <a:close/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80C71215-4573-47CF-AB72-FA08912DF7F0}"/>
                </a:ext>
              </a:extLst>
            </p:cNvPr>
            <p:cNvSpPr/>
            <p:nvPr/>
          </p:nvSpPr>
          <p:spPr>
            <a:xfrm>
              <a:off x="8945639" y="-209328"/>
              <a:ext cx="400160" cy="3433435"/>
            </a:xfrm>
            <a:custGeom>
              <a:avLst/>
              <a:gdLst>
                <a:gd name="connsiteX0" fmla="*/ 402909 w 400160"/>
                <a:gd name="connsiteY0" fmla="*/ 3435268 h 3433434"/>
                <a:gd name="connsiteX1" fmla="*/ 301800 w 400160"/>
                <a:gd name="connsiteY1" fmla="*/ 2444337 h 3433434"/>
                <a:gd name="connsiteX2" fmla="*/ 330208 w 400160"/>
                <a:gd name="connsiteY2" fmla="*/ 1673647 h 3433434"/>
                <a:gd name="connsiteX3" fmla="*/ 105386 w 400160"/>
                <a:gd name="connsiteY3" fmla="*/ 946333 h 3433434"/>
                <a:gd name="connsiteX4" fmla="*/ 154566 w 400160"/>
                <a:gd name="connsiteY4" fmla="*/ 600240 h 3433434"/>
                <a:gd name="connsiteX5" fmla="*/ 0 w 400160"/>
                <a:gd name="connsiteY5" fmla="*/ 0 h 3433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0160" h="3433434">
                  <a:moveTo>
                    <a:pt x="402909" y="3435268"/>
                  </a:moveTo>
                  <a:lnTo>
                    <a:pt x="301800" y="2444337"/>
                  </a:lnTo>
                  <a:cubicBezTo>
                    <a:pt x="438649" y="2110157"/>
                    <a:pt x="368392" y="1796750"/>
                    <a:pt x="330208" y="1673647"/>
                  </a:cubicBezTo>
                  <a:cubicBezTo>
                    <a:pt x="239791" y="1381316"/>
                    <a:pt x="145096" y="1074628"/>
                    <a:pt x="105386" y="946333"/>
                  </a:cubicBezTo>
                  <a:cubicBezTo>
                    <a:pt x="138070" y="833921"/>
                    <a:pt x="154566" y="717844"/>
                    <a:pt x="154566" y="600240"/>
                  </a:cubicBezTo>
                  <a:cubicBezTo>
                    <a:pt x="154566" y="382749"/>
                    <a:pt x="98360" y="178087"/>
                    <a:pt x="0" y="0"/>
                  </a:cubicBez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03EE9682-A752-4B65-8961-3B9C8DD20C8F}"/>
                </a:ext>
              </a:extLst>
            </p:cNvPr>
            <p:cNvSpPr/>
            <p:nvPr/>
          </p:nvSpPr>
          <p:spPr>
            <a:xfrm>
              <a:off x="9459433" y="279417"/>
              <a:ext cx="259646" cy="2477327"/>
            </a:xfrm>
            <a:custGeom>
              <a:avLst/>
              <a:gdLst>
                <a:gd name="connsiteX0" fmla="*/ 30241 w 259645"/>
                <a:gd name="connsiteY0" fmla="*/ 0 h 2477327"/>
                <a:gd name="connsiteX1" fmla="*/ 34518 w 259645"/>
                <a:gd name="connsiteY1" fmla="*/ 111190 h 2477327"/>
                <a:gd name="connsiteX2" fmla="*/ 0 w 259645"/>
                <a:gd name="connsiteY2" fmla="*/ 445369 h 2477327"/>
                <a:gd name="connsiteX3" fmla="*/ 192443 w 259645"/>
                <a:gd name="connsiteY3" fmla="*/ 1067908 h 2477327"/>
                <a:gd name="connsiteX4" fmla="*/ 188778 w 259645"/>
                <a:gd name="connsiteY4" fmla="*/ 2005077 h 2477327"/>
                <a:gd name="connsiteX5" fmla="*/ 237042 w 259645"/>
                <a:gd name="connsiteY5" fmla="*/ 2478549 h 2477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9645" h="2477327">
                  <a:moveTo>
                    <a:pt x="30241" y="0"/>
                  </a:moveTo>
                  <a:cubicBezTo>
                    <a:pt x="32685" y="36961"/>
                    <a:pt x="34518" y="73923"/>
                    <a:pt x="34518" y="111190"/>
                  </a:cubicBezTo>
                  <a:cubicBezTo>
                    <a:pt x="34518" y="223601"/>
                    <a:pt x="22910" y="335707"/>
                    <a:pt x="0" y="445369"/>
                  </a:cubicBezTo>
                  <a:cubicBezTo>
                    <a:pt x="47347" y="599018"/>
                    <a:pt x="121270" y="837892"/>
                    <a:pt x="192443" y="1067908"/>
                  </a:cubicBezTo>
                  <a:cubicBezTo>
                    <a:pt x="237652" y="1213310"/>
                    <a:pt x="324710" y="1588727"/>
                    <a:pt x="188778" y="2005077"/>
                  </a:cubicBezTo>
                  <a:lnTo>
                    <a:pt x="237042" y="2478549"/>
                  </a:ln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2BC06A83-7A1A-4786-ABB5-EC7EB4F16C02}"/>
                </a:ext>
              </a:extLst>
            </p:cNvPr>
            <p:cNvSpPr/>
            <p:nvPr/>
          </p:nvSpPr>
          <p:spPr>
            <a:xfrm>
              <a:off x="7121287" y="764613"/>
              <a:ext cx="1249355" cy="2724754"/>
            </a:xfrm>
            <a:custGeom>
              <a:avLst/>
              <a:gdLst>
                <a:gd name="connsiteX0" fmla="*/ 1248855 w 1249354"/>
                <a:gd name="connsiteY0" fmla="*/ 2571294 h 2724754"/>
                <a:gd name="connsiteX1" fmla="*/ 1110785 w 1249354"/>
                <a:gd name="connsiteY1" fmla="*/ 1218080 h 2724754"/>
                <a:gd name="connsiteX2" fmla="*/ 1161492 w 1249354"/>
                <a:gd name="connsiteY2" fmla="*/ 1142020 h 2724754"/>
                <a:gd name="connsiteX3" fmla="*/ 1214032 w 1249354"/>
                <a:gd name="connsiteY3" fmla="*/ 990508 h 2724754"/>
                <a:gd name="connsiteX4" fmla="*/ 967216 w 1249354"/>
                <a:gd name="connsiteY4" fmla="*/ 191410 h 2724754"/>
                <a:gd name="connsiteX5" fmla="*/ 752779 w 1249354"/>
                <a:gd name="connsiteY5" fmla="*/ 2021 h 2724754"/>
                <a:gd name="connsiteX6" fmla="*/ 463808 w 1249354"/>
                <a:gd name="connsiteY6" fmla="*/ 223789 h 2724754"/>
                <a:gd name="connsiteX7" fmla="*/ 278390 w 1249354"/>
                <a:gd name="connsiteY7" fmla="*/ 1065042 h 2724754"/>
                <a:gd name="connsiteX8" fmla="*/ 369114 w 1249354"/>
                <a:gd name="connsiteY8" fmla="*/ 1178981 h 2724754"/>
                <a:gd name="connsiteX9" fmla="*/ 464114 w 1249354"/>
                <a:gd name="connsiteY9" fmla="*/ 1272759 h 2724754"/>
                <a:gd name="connsiteX10" fmla="*/ 464114 w 1249354"/>
                <a:gd name="connsiteY10" fmla="*/ 1280395 h 2724754"/>
                <a:gd name="connsiteX11" fmla="*/ 387442 w 1249354"/>
                <a:gd name="connsiteY11" fmla="*/ 1569366 h 2724754"/>
                <a:gd name="connsiteX12" fmla="*/ 17523 w 1249354"/>
                <a:gd name="connsiteY12" fmla="*/ 2207484 h 2724754"/>
                <a:gd name="connsiteX13" fmla="*/ 68841 w 1249354"/>
                <a:gd name="connsiteY13" fmla="*/ 2393513 h 2724754"/>
                <a:gd name="connsiteX14" fmla="*/ 251204 w 1249354"/>
                <a:gd name="connsiteY14" fmla="*/ 2351053 h 2724754"/>
                <a:gd name="connsiteX15" fmla="*/ 710930 w 1249354"/>
                <a:gd name="connsiteY15" fmla="*/ 1738289 h 2724754"/>
                <a:gd name="connsiteX16" fmla="*/ 808679 w 1249354"/>
                <a:gd name="connsiteY16" fmla="*/ 1760893 h 2724754"/>
                <a:gd name="connsiteX17" fmla="*/ 970881 w 1249354"/>
                <a:gd name="connsiteY17" fmla="*/ 2614670 h 2724754"/>
                <a:gd name="connsiteX18" fmla="*/ 1105897 w 1249354"/>
                <a:gd name="connsiteY18" fmla="*/ 2726470 h 2724754"/>
                <a:gd name="connsiteX19" fmla="*/ 1112923 w 1249354"/>
                <a:gd name="connsiteY19" fmla="*/ 2726470 h 2724754"/>
                <a:gd name="connsiteX20" fmla="*/ 1248855 w 1249354"/>
                <a:gd name="connsiteY20" fmla="*/ 2571294 h 272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49354" h="2724754">
                  <a:moveTo>
                    <a:pt x="1248855" y="2571294"/>
                  </a:moveTo>
                  <a:lnTo>
                    <a:pt x="1110785" y="1218080"/>
                  </a:lnTo>
                  <a:cubicBezTo>
                    <a:pt x="1107424" y="1183868"/>
                    <a:pt x="1127891" y="1149962"/>
                    <a:pt x="1161492" y="1142020"/>
                  </a:cubicBezTo>
                  <a:cubicBezTo>
                    <a:pt x="1254353" y="1120026"/>
                    <a:pt x="1214032" y="990508"/>
                    <a:pt x="1214032" y="990508"/>
                  </a:cubicBezTo>
                  <a:cubicBezTo>
                    <a:pt x="1214032" y="990508"/>
                    <a:pt x="978823" y="230204"/>
                    <a:pt x="967216" y="191410"/>
                  </a:cubicBezTo>
                  <a:cubicBezTo>
                    <a:pt x="938196" y="92745"/>
                    <a:pt x="856331" y="14851"/>
                    <a:pt x="752779" y="2021"/>
                  </a:cubicBezTo>
                  <a:cubicBezTo>
                    <a:pt x="610432" y="-15696"/>
                    <a:pt x="481525" y="85108"/>
                    <a:pt x="463808" y="223789"/>
                  </a:cubicBezTo>
                  <a:lnTo>
                    <a:pt x="278390" y="1065042"/>
                  </a:lnTo>
                  <a:cubicBezTo>
                    <a:pt x="265561" y="1123081"/>
                    <a:pt x="309548" y="1178370"/>
                    <a:pt x="369114" y="1178981"/>
                  </a:cubicBezTo>
                  <a:cubicBezTo>
                    <a:pt x="421348" y="1179592"/>
                    <a:pt x="464114" y="1220524"/>
                    <a:pt x="464114" y="1272759"/>
                  </a:cubicBezTo>
                  <a:lnTo>
                    <a:pt x="464114" y="1280395"/>
                  </a:lnTo>
                  <a:cubicBezTo>
                    <a:pt x="464114" y="1383643"/>
                    <a:pt x="457393" y="1444431"/>
                    <a:pt x="387442" y="1569366"/>
                  </a:cubicBezTo>
                  <a:lnTo>
                    <a:pt x="17523" y="2207484"/>
                  </a:lnTo>
                  <a:cubicBezTo>
                    <a:pt x="-18828" y="2272243"/>
                    <a:pt x="2860" y="2355329"/>
                    <a:pt x="68841" y="2393513"/>
                  </a:cubicBezTo>
                  <a:cubicBezTo>
                    <a:pt x="129934" y="2428947"/>
                    <a:pt x="208744" y="2407869"/>
                    <a:pt x="251204" y="2351053"/>
                  </a:cubicBezTo>
                  <a:lnTo>
                    <a:pt x="710930" y="1738289"/>
                  </a:lnTo>
                  <a:cubicBezTo>
                    <a:pt x="739338" y="1700105"/>
                    <a:pt x="799515" y="1714157"/>
                    <a:pt x="808679" y="1760893"/>
                  </a:cubicBezTo>
                  <a:lnTo>
                    <a:pt x="970881" y="2614670"/>
                  </a:lnTo>
                  <a:cubicBezTo>
                    <a:pt x="983100" y="2679429"/>
                    <a:pt x="1039916" y="2726470"/>
                    <a:pt x="1105897" y="2726470"/>
                  </a:cubicBezTo>
                  <a:lnTo>
                    <a:pt x="1112923" y="2726470"/>
                  </a:lnTo>
                  <a:cubicBezTo>
                    <a:pt x="1195704" y="2726165"/>
                    <a:pt x="1259546" y="2653464"/>
                    <a:pt x="1248855" y="2571294"/>
                  </a:cubicBezTo>
                  <a:close/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A2785E58-32CD-4C3E-A3D0-8DFCBF95F384}"/>
                </a:ext>
              </a:extLst>
            </p:cNvPr>
            <p:cNvSpPr/>
            <p:nvPr/>
          </p:nvSpPr>
          <p:spPr>
            <a:xfrm>
              <a:off x="9249272" y="22520"/>
              <a:ext cx="274919" cy="2996619"/>
            </a:xfrm>
            <a:custGeom>
              <a:avLst/>
              <a:gdLst>
                <a:gd name="connsiteX0" fmla="*/ 0 w 274919"/>
                <a:gd name="connsiteY0" fmla="*/ 0 h 2996618"/>
                <a:gd name="connsiteX1" fmla="*/ 47958 w 274919"/>
                <a:gd name="connsiteY1" fmla="*/ 368392 h 2996618"/>
                <a:gd name="connsiteX2" fmla="*/ 6720 w 274919"/>
                <a:gd name="connsiteY2" fmla="*/ 710513 h 2996618"/>
                <a:gd name="connsiteX3" fmla="*/ 214742 w 274919"/>
                <a:gd name="connsiteY3" fmla="*/ 1383454 h 2996618"/>
                <a:gd name="connsiteX4" fmla="*/ 198858 w 274919"/>
                <a:gd name="connsiteY4" fmla="*/ 2239369 h 2996618"/>
                <a:gd name="connsiteX5" fmla="*/ 276141 w 274919"/>
                <a:gd name="connsiteY5" fmla="*/ 2997841 h 2996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4919" h="2996618">
                  <a:moveTo>
                    <a:pt x="0" y="0"/>
                  </a:moveTo>
                  <a:cubicBezTo>
                    <a:pt x="31157" y="117604"/>
                    <a:pt x="47958" y="241012"/>
                    <a:pt x="47958" y="368392"/>
                  </a:cubicBezTo>
                  <a:cubicBezTo>
                    <a:pt x="47958" y="483858"/>
                    <a:pt x="34212" y="598713"/>
                    <a:pt x="6720" y="710513"/>
                  </a:cubicBezTo>
                  <a:cubicBezTo>
                    <a:pt x="52540" y="858664"/>
                    <a:pt x="135321" y="1126558"/>
                    <a:pt x="214742" y="1383454"/>
                  </a:cubicBezTo>
                  <a:cubicBezTo>
                    <a:pt x="256591" y="1517859"/>
                    <a:pt x="335401" y="1863036"/>
                    <a:pt x="198858" y="2239369"/>
                  </a:cubicBezTo>
                  <a:lnTo>
                    <a:pt x="276141" y="2997841"/>
                  </a:ln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4F016FFF-D26B-4C32-BA71-2884F06A191B}"/>
                </a:ext>
              </a:extLst>
            </p:cNvPr>
            <p:cNvSpPr/>
            <p:nvPr/>
          </p:nvSpPr>
          <p:spPr>
            <a:xfrm>
              <a:off x="8513100" y="-424376"/>
              <a:ext cx="644533" cy="3824431"/>
            </a:xfrm>
            <a:custGeom>
              <a:avLst/>
              <a:gdLst>
                <a:gd name="connsiteX0" fmla="*/ 643311 w 644532"/>
                <a:gd name="connsiteY0" fmla="*/ 3827180 h 3824430"/>
                <a:gd name="connsiteX1" fmla="*/ 639951 w 644532"/>
                <a:gd name="connsiteY1" fmla="*/ 3674447 h 3824430"/>
                <a:gd name="connsiteX2" fmla="*/ 533343 w 644532"/>
                <a:gd name="connsiteY2" fmla="*/ 2627616 h 3824430"/>
                <a:gd name="connsiteX3" fmla="*/ 574886 w 644532"/>
                <a:gd name="connsiteY3" fmla="*/ 1946733 h 3824430"/>
                <a:gd name="connsiteX4" fmla="*/ 332041 w 644532"/>
                <a:gd name="connsiteY4" fmla="*/ 1160159 h 3824430"/>
                <a:gd name="connsiteX5" fmla="*/ 390385 w 644532"/>
                <a:gd name="connsiteY5" fmla="*/ 814983 h 3824430"/>
                <a:gd name="connsiteX6" fmla="*/ 0 w 644532"/>
                <a:gd name="connsiteY6" fmla="*/ 0 h 3824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4532" h="3824430">
                  <a:moveTo>
                    <a:pt x="643311" y="3827180"/>
                  </a:moveTo>
                  <a:cubicBezTo>
                    <a:pt x="646060" y="3776473"/>
                    <a:pt x="645755" y="3725460"/>
                    <a:pt x="639951" y="3674447"/>
                  </a:cubicBezTo>
                  <a:lnTo>
                    <a:pt x="533343" y="2627616"/>
                  </a:lnTo>
                  <a:cubicBezTo>
                    <a:pt x="670497" y="2338340"/>
                    <a:pt x="609404" y="2058228"/>
                    <a:pt x="574886" y="1946733"/>
                  </a:cubicBezTo>
                  <a:cubicBezTo>
                    <a:pt x="466751" y="1597280"/>
                    <a:pt x="345787" y="1205979"/>
                    <a:pt x="332041" y="1160159"/>
                  </a:cubicBezTo>
                  <a:cubicBezTo>
                    <a:pt x="370530" y="1049580"/>
                    <a:pt x="390385" y="933198"/>
                    <a:pt x="390385" y="814983"/>
                  </a:cubicBezTo>
                  <a:cubicBezTo>
                    <a:pt x="390385" y="485996"/>
                    <a:pt x="237958" y="192443"/>
                    <a:pt x="0" y="0"/>
                  </a:cubicBez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669BF8A4-B4B7-44D8-82C0-5541D75E472C}"/>
                </a:ext>
              </a:extLst>
            </p:cNvPr>
            <p:cNvSpPr/>
            <p:nvPr/>
          </p:nvSpPr>
          <p:spPr>
            <a:xfrm>
              <a:off x="6334291" y="-522125"/>
              <a:ext cx="1004982" cy="4010765"/>
            </a:xfrm>
            <a:custGeom>
              <a:avLst/>
              <a:gdLst>
                <a:gd name="connsiteX0" fmla="*/ 119360 w 1004982"/>
                <a:gd name="connsiteY0" fmla="*/ 4013820 h 4010764"/>
                <a:gd name="connsiteX1" fmla="*/ 116305 w 1004982"/>
                <a:gd name="connsiteY1" fmla="*/ 3109336 h 4010764"/>
                <a:gd name="connsiteX2" fmla="*/ 344182 w 1004982"/>
                <a:gd name="connsiteY2" fmla="*/ 2716201 h 4010764"/>
                <a:gd name="connsiteX3" fmla="*/ 295002 w 1004982"/>
                <a:gd name="connsiteY3" fmla="*/ 2183775 h 4010764"/>
                <a:gd name="connsiteX4" fmla="*/ 475838 w 1004982"/>
                <a:gd name="connsiteY4" fmla="*/ 1363599 h 4010764"/>
                <a:gd name="connsiteX5" fmla="*/ 514938 w 1004982"/>
                <a:gd name="connsiteY5" fmla="*/ 1209644 h 4010764"/>
                <a:gd name="connsiteX6" fmla="*/ 471867 w 1004982"/>
                <a:gd name="connsiteY6" fmla="*/ 912732 h 4010764"/>
                <a:gd name="connsiteX7" fmla="*/ 1006127 w 1004982"/>
                <a:gd name="connsiteY7" fmla="*/ 0 h 4010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4982" h="4010764">
                  <a:moveTo>
                    <a:pt x="119360" y="4013820"/>
                  </a:moveTo>
                  <a:cubicBezTo>
                    <a:pt x="-32762" y="3741650"/>
                    <a:pt x="-45592" y="3398917"/>
                    <a:pt x="116305" y="3109336"/>
                  </a:cubicBezTo>
                  <a:lnTo>
                    <a:pt x="344182" y="2716201"/>
                  </a:lnTo>
                  <a:cubicBezTo>
                    <a:pt x="273620" y="2550028"/>
                    <a:pt x="255292" y="2364916"/>
                    <a:pt x="295002" y="2183775"/>
                  </a:cubicBezTo>
                  <a:lnTo>
                    <a:pt x="475838" y="1363599"/>
                  </a:lnTo>
                  <a:cubicBezTo>
                    <a:pt x="485002" y="1311059"/>
                    <a:pt x="498137" y="1259741"/>
                    <a:pt x="514938" y="1209644"/>
                  </a:cubicBezTo>
                  <a:cubicBezTo>
                    <a:pt x="486529" y="1113423"/>
                    <a:pt x="471867" y="1013230"/>
                    <a:pt x="471867" y="912732"/>
                  </a:cubicBezTo>
                  <a:cubicBezTo>
                    <a:pt x="471867" y="521430"/>
                    <a:pt x="687831" y="180225"/>
                    <a:pt x="1006127" y="0"/>
                  </a:cubicBez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3F61A5B6-52E2-4444-BEBA-FCB0A52D4B48}"/>
                </a:ext>
              </a:extLst>
            </p:cNvPr>
            <p:cNvSpPr/>
            <p:nvPr/>
          </p:nvSpPr>
          <p:spPr>
            <a:xfrm>
              <a:off x="6530522" y="-460727"/>
              <a:ext cx="2431507" cy="4365105"/>
            </a:xfrm>
            <a:custGeom>
              <a:avLst/>
              <a:gdLst>
                <a:gd name="connsiteX0" fmla="*/ 1220746 w 2431507"/>
                <a:gd name="connsiteY0" fmla="*/ 4365411 h 4365105"/>
                <a:gd name="connsiteX1" fmla="*/ 1049991 w 2431507"/>
                <a:gd name="connsiteY1" fmla="*/ 4150363 h 4365105"/>
                <a:gd name="connsiteX2" fmla="*/ 724365 w 2431507"/>
                <a:gd name="connsiteY2" fmla="*/ 4227035 h 4365105"/>
                <a:gd name="connsiteX3" fmla="*/ 362999 w 2431507"/>
                <a:gd name="connsiteY3" fmla="*/ 4130202 h 4365105"/>
                <a:gd name="connsiteX4" fmla="*/ 91745 w 2431507"/>
                <a:gd name="connsiteY4" fmla="*/ 3144159 h 4365105"/>
                <a:gd name="connsiteX5" fmla="*/ 371552 w 2431507"/>
                <a:gd name="connsiteY5" fmla="*/ 2661523 h 4365105"/>
                <a:gd name="connsiteX6" fmla="*/ 290909 w 2431507"/>
                <a:gd name="connsiteY6" fmla="*/ 2164530 h 4365105"/>
                <a:gd name="connsiteX7" fmla="*/ 472966 w 2431507"/>
                <a:gd name="connsiteY7" fmla="*/ 1340384 h 4365105"/>
                <a:gd name="connsiteX8" fmla="*/ 527950 w 2431507"/>
                <a:gd name="connsiteY8" fmla="*/ 1152828 h 4365105"/>
                <a:gd name="connsiteX9" fmla="*/ 472966 w 2431507"/>
                <a:gd name="connsiteY9" fmla="*/ 851638 h 4365105"/>
                <a:gd name="connsiteX10" fmla="*/ 1324605 w 2431507"/>
                <a:gd name="connsiteY10" fmla="*/ 0 h 4365105"/>
                <a:gd name="connsiteX11" fmla="*/ 2176243 w 2431507"/>
                <a:gd name="connsiteY11" fmla="*/ 851638 h 4365105"/>
                <a:gd name="connsiteX12" fmla="*/ 2105375 w 2431507"/>
                <a:gd name="connsiteY12" fmla="*/ 1191316 h 4365105"/>
                <a:gd name="connsiteX13" fmla="*/ 2124925 w 2431507"/>
                <a:gd name="connsiteY13" fmla="*/ 1249660 h 4365105"/>
                <a:gd name="connsiteX14" fmla="*/ 2369297 w 2431507"/>
                <a:gd name="connsiteY14" fmla="*/ 2041428 h 4365105"/>
                <a:gd name="connsiteX15" fmla="*/ 2314008 w 2431507"/>
                <a:gd name="connsiteY15" fmla="*/ 2625478 h 4365105"/>
                <a:gd name="connsiteX16" fmla="*/ 2427031 w 2431507"/>
                <a:gd name="connsiteY16" fmla="*/ 3733097 h 4365105"/>
                <a:gd name="connsiteX17" fmla="*/ 2400149 w 2431507"/>
                <a:gd name="connsiteY17" fmla="*/ 4025122 h 436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31507" h="4365105">
                  <a:moveTo>
                    <a:pt x="1220746" y="4365411"/>
                  </a:moveTo>
                  <a:cubicBezTo>
                    <a:pt x="1151406" y="4305540"/>
                    <a:pt x="1093062" y="4233144"/>
                    <a:pt x="1049991" y="4150363"/>
                  </a:cubicBezTo>
                  <a:cubicBezTo>
                    <a:pt x="949493" y="4200154"/>
                    <a:pt x="838303" y="4227035"/>
                    <a:pt x="724365" y="4227035"/>
                  </a:cubicBezTo>
                  <a:cubicBezTo>
                    <a:pt x="597596" y="4227035"/>
                    <a:pt x="472661" y="4193434"/>
                    <a:pt x="362999" y="4130202"/>
                  </a:cubicBezTo>
                  <a:cubicBezTo>
                    <a:pt x="20266" y="3931955"/>
                    <a:pt x="-101309" y="3489641"/>
                    <a:pt x="91745" y="3144159"/>
                  </a:cubicBezTo>
                  <a:lnTo>
                    <a:pt x="371552" y="2661523"/>
                  </a:lnTo>
                  <a:cubicBezTo>
                    <a:pt x="282661" y="2513067"/>
                    <a:pt x="253336" y="2336507"/>
                    <a:pt x="290909" y="2164530"/>
                  </a:cubicBezTo>
                  <a:lnTo>
                    <a:pt x="472966" y="1340384"/>
                  </a:lnTo>
                  <a:cubicBezTo>
                    <a:pt x="483963" y="1275625"/>
                    <a:pt x="502291" y="1212699"/>
                    <a:pt x="527950" y="1152828"/>
                  </a:cubicBezTo>
                  <a:cubicBezTo>
                    <a:pt x="491600" y="1056912"/>
                    <a:pt x="472966" y="954580"/>
                    <a:pt x="472966" y="851638"/>
                  </a:cubicBezTo>
                  <a:cubicBezTo>
                    <a:pt x="472966" y="382138"/>
                    <a:pt x="855104" y="0"/>
                    <a:pt x="1324605" y="0"/>
                  </a:cubicBezTo>
                  <a:cubicBezTo>
                    <a:pt x="1794106" y="0"/>
                    <a:pt x="2176243" y="382138"/>
                    <a:pt x="2176243" y="851638"/>
                  </a:cubicBezTo>
                  <a:cubicBezTo>
                    <a:pt x="2176243" y="968937"/>
                    <a:pt x="2152111" y="1084709"/>
                    <a:pt x="2105375" y="1191316"/>
                  </a:cubicBezTo>
                  <a:cubicBezTo>
                    <a:pt x="2112401" y="1210561"/>
                    <a:pt x="2119121" y="1230111"/>
                    <a:pt x="2124925" y="1249660"/>
                  </a:cubicBezTo>
                  <a:cubicBezTo>
                    <a:pt x="2133173" y="1277152"/>
                    <a:pt x="2258413" y="1682200"/>
                    <a:pt x="2369297" y="2041428"/>
                  </a:cubicBezTo>
                  <a:cubicBezTo>
                    <a:pt x="2398622" y="2136122"/>
                    <a:pt x="2452384" y="2382938"/>
                    <a:pt x="2314008" y="2625478"/>
                  </a:cubicBezTo>
                  <a:lnTo>
                    <a:pt x="2427031" y="3733097"/>
                  </a:lnTo>
                  <a:cubicBezTo>
                    <a:pt x="2438333" y="3831762"/>
                    <a:pt x="2428558" y="3931038"/>
                    <a:pt x="2400149" y="4025122"/>
                  </a:cubicBez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C83D8B90-01B6-425B-B01B-4D7AB796B7A8}"/>
                </a:ext>
              </a:extLst>
            </p:cNvPr>
            <p:cNvSpPr/>
            <p:nvPr/>
          </p:nvSpPr>
          <p:spPr>
            <a:xfrm>
              <a:off x="6137053" y="-385582"/>
              <a:ext cx="742282" cy="3622824"/>
            </a:xfrm>
            <a:custGeom>
              <a:avLst/>
              <a:gdLst>
                <a:gd name="connsiteX0" fmla="*/ 744860 w 742281"/>
                <a:gd name="connsiteY0" fmla="*/ 0 h 3622823"/>
                <a:gd name="connsiteX1" fmla="*/ 472080 w 742281"/>
                <a:gd name="connsiteY1" fmla="*/ 776494 h 3622823"/>
                <a:gd name="connsiteX2" fmla="*/ 507208 w 742281"/>
                <a:gd name="connsiteY2" fmla="*/ 1069436 h 3622823"/>
                <a:gd name="connsiteX3" fmla="*/ 479716 w 742281"/>
                <a:gd name="connsiteY3" fmla="*/ 1188873 h 3622823"/>
                <a:gd name="connsiteX4" fmla="*/ 299491 w 742281"/>
                <a:gd name="connsiteY4" fmla="*/ 2005383 h 3622823"/>
                <a:gd name="connsiteX5" fmla="*/ 324234 w 742281"/>
                <a:gd name="connsiteY5" fmla="*/ 2561025 h 3622823"/>
                <a:gd name="connsiteX6" fmla="*/ 141260 w 742281"/>
                <a:gd name="connsiteY6" fmla="*/ 2876876 h 3622823"/>
                <a:gd name="connsiteX7" fmla="*/ 18463 w 742281"/>
                <a:gd name="connsiteY7" fmla="*/ 3623435 h 3622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2281" h="3622823">
                  <a:moveTo>
                    <a:pt x="744860" y="0"/>
                  </a:moveTo>
                  <a:cubicBezTo>
                    <a:pt x="574411" y="213215"/>
                    <a:pt x="472080" y="482941"/>
                    <a:pt x="472080" y="776494"/>
                  </a:cubicBezTo>
                  <a:cubicBezTo>
                    <a:pt x="472080" y="875159"/>
                    <a:pt x="483687" y="973214"/>
                    <a:pt x="507208" y="1069436"/>
                  </a:cubicBezTo>
                  <a:cubicBezTo>
                    <a:pt x="496211" y="1108841"/>
                    <a:pt x="487047" y="1148551"/>
                    <a:pt x="479716" y="1188873"/>
                  </a:cubicBezTo>
                  <a:lnTo>
                    <a:pt x="299491" y="2005383"/>
                  </a:lnTo>
                  <a:cubicBezTo>
                    <a:pt x="258864" y="2191717"/>
                    <a:pt x="267417" y="2382022"/>
                    <a:pt x="324234" y="2561025"/>
                  </a:cubicBezTo>
                  <a:lnTo>
                    <a:pt x="141260" y="2876876"/>
                  </a:lnTo>
                  <a:cubicBezTo>
                    <a:pt x="9910" y="3111779"/>
                    <a:pt x="-26746" y="3375702"/>
                    <a:pt x="18463" y="3623435"/>
                  </a:cubicBez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2FA0ADD6-0AA6-4692-BBD4-6D71CA55E12D}"/>
                </a:ext>
              </a:extLst>
            </p:cNvPr>
            <p:cNvSpPr/>
            <p:nvPr/>
          </p:nvSpPr>
          <p:spPr>
            <a:xfrm>
              <a:off x="5775516" y="7247"/>
              <a:ext cx="482636" cy="2712536"/>
            </a:xfrm>
            <a:custGeom>
              <a:avLst/>
              <a:gdLst>
                <a:gd name="connsiteX0" fmla="*/ 0 w 482635"/>
                <a:gd name="connsiteY0" fmla="*/ 2713452 h 2712535"/>
                <a:gd name="connsiteX1" fmla="*/ 158537 w 482635"/>
                <a:gd name="connsiteY1" fmla="*/ 2291604 h 2712535"/>
                <a:gd name="connsiteX2" fmla="*/ 265450 w 482635"/>
                <a:gd name="connsiteY2" fmla="*/ 2107408 h 2712535"/>
                <a:gd name="connsiteX3" fmla="*/ 275836 w 482635"/>
                <a:gd name="connsiteY3" fmla="*/ 1528245 h 2712535"/>
                <a:gd name="connsiteX4" fmla="*/ 454533 w 482635"/>
                <a:gd name="connsiteY4" fmla="*/ 718150 h 2712535"/>
                <a:gd name="connsiteX5" fmla="*/ 464308 w 482635"/>
                <a:gd name="connsiteY5" fmla="*/ 668664 h 2712535"/>
                <a:gd name="connsiteX6" fmla="*/ 439260 w 482635"/>
                <a:gd name="connsiteY6" fmla="*/ 383360 h 2712535"/>
                <a:gd name="connsiteX7" fmla="*/ 485080 w 482635"/>
                <a:gd name="connsiteY7" fmla="*/ 0 h 2712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2635" h="2712535">
                  <a:moveTo>
                    <a:pt x="0" y="2713452"/>
                  </a:moveTo>
                  <a:cubicBezTo>
                    <a:pt x="30547" y="2568967"/>
                    <a:pt x="83087" y="2426620"/>
                    <a:pt x="158537" y="2291604"/>
                  </a:cubicBezTo>
                  <a:lnTo>
                    <a:pt x="265450" y="2107408"/>
                  </a:lnTo>
                  <a:cubicBezTo>
                    <a:pt x="230932" y="1916798"/>
                    <a:pt x="234292" y="1718245"/>
                    <a:pt x="275836" y="1528245"/>
                  </a:cubicBezTo>
                  <a:lnTo>
                    <a:pt x="454533" y="718150"/>
                  </a:lnTo>
                  <a:cubicBezTo>
                    <a:pt x="457588" y="701960"/>
                    <a:pt x="460948" y="685465"/>
                    <a:pt x="464308" y="668664"/>
                  </a:cubicBezTo>
                  <a:cubicBezTo>
                    <a:pt x="447813" y="574581"/>
                    <a:pt x="439260" y="478665"/>
                    <a:pt x="439260" y="383360"/>
                  </a:cubicBezTo>
                  <a:cubicBezTo>
                    <a:pt x="439260" y="251398"/>
                    <a:pt x="455449" y="123103"/>
                    <a:pt x="485080" y="0"/>
                  </a:cubicBez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33198C7-39D4-4408-A862-74582B3EE24E}"/>
                </a:ext>
              </a:extLst>
            </p:cNvPr>
            <p:cNvSpPr/>
            <p:nvPr/>
          </p:nvSpPr>
          <p:spPr>
            <a:xfrm>
              <a:off x="5941079" y="-205968"/>
              <a:ext cx="598713" cy="3189062"/>
            </a:xfrm>
            <a:custGeom>
              <a:avLst/>
              <a:gdLst>
                <a:gd name="connsiteX0" fmla="*/ 600546 w 598712"/>
                <a:gd name="connsiteY0" fmla="*/ 0 h 3189062"/>
                <a:gd name="connsiteX1" fmla="*/ 470723 w 598712"/>
                <a:gd name="connsiteY1" fmla="*/ 596880 h 3189062"/>
                <a:gd name="connsiteX2" fmla="*/ 500047 w 598712"/>
                <a:gd name="connsiteY2" fmla="*/ 885851 h 3189062"/>
                <a:gd name="connsiteX3" fmla="*/ 482025 w 598712"/>
                <a:gd name="connsiteY3" fmla="*/ 970465 h 3189062"/>
                <a:gd name="connsiteX4" fmla="*/ 302717 w 598712"/>
                <a:gd name="connsiteY4" fmla="*/ 1783614 h 3189062"/>
                <a:gd name="connsiteX5" fmla="*/ 308215 w 598712"/>
                <a:gd name="connsiteY5" fmla="*/ 2354224 h 3189062"/>
                <a:gd name="connsiteX6" fmla="*/ 164951 w 598712"/>
                <a:gd name="connsiteY6" fmla="*/ 2601041 h 3189062"/>
                <a:gd name="connsiteX7" fmla="*/ 0 w 598712"/>
                <a:gd name="connsiteY7" fmla="*/ 3190895 h 3189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8712" h="3189062">
                  <a:moveTo>
                    <a:pt x="600546" y="0"/>
                  </a:moveTo>
                  <a:cubicBezTo>
                    <a:pt x="517459" y="182058"/>
                    <a:pt x="470723" y="383970"/>
                    <a:pt x="470723" y="596880"/>
                  </a:cubicBezTo>
                  <a:cubicBezTo>
                    <a:pt x="470723" y="693713"/>
                    <a:pt x="480498" y="790851"/>
                    <a:pt x="500047" y="885851"/>
                  </a:cubicBezTo>
                  <a:cubicBezTo>
                    <a:pt x="493327" y="913953"/>
                    <a:pt x="487218" y="942056"/>
                    <a:pt x="482025" y="970465"/>
                  </a:cubicBezTo>
                  <a:lnTo>
                    <a:pt x="302717" y="1783614"/>
                  </a:lnTo>
                  <a:cubicBezTo>
                    <a:pt x="261479" y="1972698"/>
                    <a:pt x="263311" y="2168196"/>
                    <a:pt x="308215" y="2354224"/>
                  </a:cubicBezTo>
                  <a:lnTo>
                    <a:pt x="164951" y="2601041"/>
                  </a:lnTo>
                  <a:cubicBezTo>
                    <a:pt x="60788" y="2787680"/>
                    <a:pt x="7331" y="2989593"/>
                    <a:pt x="0" y="3190895"/>
                  </a:cubicBez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5A155468-3CF7-48D9-8DDF-90038F9CAEB6}"/>
                </a:ext>
              </a:extLst>
            </p:cNvPr>
            <p:cNvSpPr/>
            <p:nvPr/>
          </p:nvSpPr>
          <p:spPr>
            <a:xfrm>
              <a:off x="5566272" y="534786"/>
              <a:ext cx="271864" cy="1615914"/>
            </a:xfrm>
            <a:custGeom>
              <a:avLst/>
              <a:gdLst>
                <a:gd name="connsiteX0" fmla="*/ 0 w 271864"/>
                <a:gd name="connsiteY0" fmla="*/ 1616830 h 1615913"/>
                <a:gd name="connsiteX1" fmla="*/ 23826 w 271864"/>
                <a:gd name="connsiteY1" fmla="*/ 1571621 h 1615913"/>
                <a:gd name="connsiteX2" fmla="*/ 65981 w 271864"/>
                <a:gd name="connsiteY2" fmla="*/ 1498920 h 1615913"/>
                <a:gd name="connsiteX3" fmla="*/ 100193 w 271864"/>
                <a:gd name="connsiteY3" fmla="*/ 916397 h 1615913"/>
                <a:gd name="connsiteX4" fmla="*/ 273392 w 271864"/>
                <a:gd name="connsiteY4" fmla="*/ 131350 h 1615913"/>
                <a:gd name="connsiteX5" fmla="*/ 259951 w 271864"/>
                <a:gd name="connsiteY5" fmla="*/ 0 h 1615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864" h="1615913">
                  <a:moveTo>
                    <a:pt x="0" y="1616830"/>
                  </a:moveTo>
                  <a:cubicBezTo>
                    <a:pt x="7942" y="1601862"/>
                    <a:pt x="15273" y="1586589"/>
                    <a:pt x="23826" y="1571621"/>
                  </a:cubicBezTo>
                  <a:lnTo>
                    <a:pt x="65981" y="1498920"/>
                  </a:lnTo>
                  <a:cubicBezTo>
                    <a:pt x="47347" y="1304950"/>
                    <a:pt x="58955" y="1104870"/>
                    <a:pt x="100193" y="916397"/>
                  </a:cubicBezTo>
                  <a:lnTo>
                    <a:pt x="273392" y="131350"/>
                  </a:lnTo>
                  <a:cubicBezTo>
                    <a:pt x="267588" y="87669"/>
                    <a:pt x="263006" y="43987"/>
                    <a:pt x="259951" y="0"/>
                  </a:cubicBez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4DC00C10-D465-4936-AAA6-B4CB2DB6EE11}"/>
                </a:ext>
              </a:extLst>
            </p:cNvPr>
            <p:cNvSpPr/>
            <p:nvPr/>
          </p:nvSpPr>
          <p:spPr>
            <a:xfrm>
              <a:off x="7594565" y="130350"/>
              <a:ext cx="519292" cy="519292"/>
            </a:xfrm>
            <a:custGeom>
              <a:avLst/>
              <a:gdLst>
                <a:gd name="connsiteX0" fmla="*/ 521124 w 519291"/>
                <a:gd name="connsiteY0" fmla="*/ 260562 h 519291"/>
                <a:gd name="connsiteX1" fmla="*/ 260562 w 519291"/>
                <a:gd name="connsiteY1" fmla="*/ 0 h 519291"/>
                <a:gd name="connsiteX2" fmla="*/ 0 w 519291"/>
                <a:gd name="connsiteY2" fmla="*/ 260562 h 519291"/>
                <a:gd name="connsiteX3" fmla="*/ 260562 w 519291"/>
                <a:gd name="connsiteY3" fmla="*/ 521125 h 519291"/>
                <a:gd name="connsiteX4" fmla="*/ 521124 w 519291"/>
                <a:gd name="connsiteY4" fmla="*/ 260562 h 519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9291" h="519291">
                  <a:moveTo>
                    <a:pt x="521124" y="260562"/>
                  </a:moveTo>
                  <a:cubicBezTo>
                    <a:pt x="521124" y="116688"/>
                    <a:pt x="404437" y="0"/>
                    <a:pt x="260562" y="0"/>
                  </a:cubicBezTo>
                  <a:cubicBezTo>
                    <a:pt x="116688" y="0"/>
                    <a:pt x="0" y="116688"/>
                    <a:pt x="0" y="260562"/>
                  </a:cubicBezTo>
                  <a:cubicBezTo>
                    <a:pt x="0" y="404437"/>
                    <a:pt x="116688" y="521125"/>
                    <a:pt x="260562" y="521125"/>
                  </a:cubicBezTo>
                  <a:cubicBezTo>
                    <a:pt x="404742" y="521125"/>
                    <a:pt x="521124" y="404437"/>
                    <a:pt x="521124" y="260562"/>
                  </a:cubicBezTo>
                  <a:close/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ED11F6FF-E42A-4826-8AA6-ED7780050294}"/>
                </a:ext>
              </a:extLst>
            </p:cNvPr>
            <p:cNvSpPr/>
            <p:nvPr/>
          </p:nvSpPr>
          <p:spPr>
            <a:xfrm>
              <a:off x="5651192" y="253758"/>
              <a:ext cx="387941" cy="2187135"/>
            </a:xfrm>
            <a:custGeom>
              <a:avLst/>
              <a:gdLst>
                <a:gd name="connsiteX0" fmla="*/ 372057 w 387941"/>
                <a:gd name="connsiteY0" fmla="*/ 0 h 2187134"/>
                <a:gd name="connsiteX1" fmla="*/ 366253 w 387941"/>
                <a:gd name="connsiteY1" fmla="*/ 137154 h 2187134"/>
                <a:gd name="connsiteX2" fmla="*/ 387941 w 387941"/>
                <a:gd name="connsiteY2" fmla="*/ 418794 h 2187134"/>
                <a:gd name="connsiteX3" fmla="*/ 385192 w 387941"/>
                <a:gd name="connsiteY3" fmla="*/ 432845 h 2187134"/>
                <a:gd name="connsiteX4" fmla="*/ 207717 w 387941"/>
                <a:gd name="connsiteY4" fmla="*/ 1239885 h 2187134"/>
                <a:gd name="connsiteX5" fmla="*/ 184196 w 387941"/>
                <a:gd name="connsiteY5" fmla="*/ 1822714 h 2187134"/>
                <a:gd name="connsiteX6" fmla="*/ 110884 w 387941"/>
                <a:gd name="connsiteY6" fmla="*/ 1949177 h 2187134"/>
                <a:gd name="connsiteX7" fmla="*/ 0 w 387941"/>
                <a:gd name="connsiteY7" fmla="*/ 2190189 h 2187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7941" h="2187134">
                  <a:moveTo>
                    <a:pt x="372057" y="0"/>
                  </a:moveTo>
                  <a:cubicBezTo>
                    <a:pt x="368697" y="45514"/>
                    <a:pt x="366253" y="91029"/>
                    <a:pt x="366253" y="137154"/>
                  </a:cubicBezTo>
                  <a:cubicBezTo>
                    <a:pt x="366253" y="230932"/>
                    <a:pt x="373585" y="325626"/>
                    <a:pt x="387941" y="418794"/>
                  </a:cubicBezTo>
                  <a:cubicBezTo>
                    <a:pt x="387025" y="423376"/>
                    <a:pt x="386109" y="427958"/>
                    <a:pt x="385192" y="432845"/>
                  </a:cubicBezTo>
                  <a:lnTo>
                    <a:pt x="207717" y="1239885"/>
                  </a:lnTo>
                  <a:cubicBezTo>
                    <a:pt x="166173" y="1429580"/>
                    <a:pt x="158231" y="1629660"/>
                    <a:pt x="184196" y="1822714"/>
                  </a:cubicBezTo>
                  <a:lnTo>
                    <a:pt x="110884" y="1949177"/>
                  </a:lnTo>
                  <a:cubicBezTo>
                    <a:pt x="66897" y="2027682"/>
                    <a:pt x="30241" y="2108325"/>
                    <a:pt x="0" y="2190189"/>
                  </a:cubicBez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8E3335AA-B898-4264-90B5-EA9EC361E2A8}"/>
                </a:ext>
              </a:extLst>
            </p:cNvPr>
            <p:cNvSpPr/>
            <p:nvPr/>
          </p:nvSpPr>
          <p:spPr>
            <a:xfrm>
              <a:off x="9662262" y="562889"/>
              <a:ext cx="253537" cy="1832794"/>
            </a:xfrm>
            <a:custGeom>
              <a:avLst/>
              <a:gdLst>
                <a:gd name="connsiteX0" fmla="*/ 20466 w 253536"/>
                <a:gd name="connsiteY0" fmla="*/ 0 h 1832794"/>
                <a:gd name="connsiteX1" fmla="*/ 0 w 253536"/>
                <a:gd name="connsiteY1" fmla="*/ 151206 h 1832794"/>
                <a:gd name="connsiteX2" fmla="*/ 177781 w 253536"/>
                <a:gd name="connsiteY2" fmla="*/ 726397 h 1832794"/>
                <a:gd name="connsiteX3" fmla="*/ 186029 w 253536"/>
                <a:gd name="connsiteY3" fmla="*/ 1742071 h 1832794"/>
                <a:gd name="connsiteX4" fmla="*/ 195498 w 253536"/>
                <a:gd name="connsiteY4" fmla="*/ 1833711 h 1832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536" h="1832794">
                  <a:moveTo>
                    <a:pt x="20466" y="0"/>
                  </a:moveTo>
                  <a:cubicBezTo>
                    <a:pt x="15579" y="50707"/>
                    <a:pt x="9164" y="101109"/>
                    <a:pt x="0" y="151206"/>
                  </a:cubicBezTo>
                  <a:cubicBezTo>
                    <a:pt x="47347" y="303938"/>
                    <a:pt x="113633" y="518986"/>
                    <a:pt x="177781" y="726397"/>
                  </a:cubicBezTo>
                  <a:cubicBezTo>
                    <a:pt x="226350" y="882491"/>
                    <a:pt x="321350" y="1287538"/>
                    <a:pt x="186029" y="1742071"/>
                  </a:cubicBezTo>
                  <a:lnTo>
                    <a:pt x="195498" y="1833711"/>
                  </a:ln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6BC4245-BA03-49A0-8F2A-4197AD36B856}"/>
              </a:ext>
            </a:extLst>
          </p:cNvPr>
          <p:cNvGrpSpPr/>
          <p:nvPr/>
        </p:nvGrpSpPr>
        <p:grpSpPr>
          <a:xfrm>
            <a:off x="3547269" y="3258727"/>
            <a:ext cx="2049463" cy="517525"/>
            <a:chOff x="447675" y="4187826"/>
            <a:chExt cx="2049463" cy="517525"/>
          </a:xfrm>
          <a:solidFill>
            <a:schemeClr val="accent1"/>
          </a:solidFill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AEC613C9-40A6-430C-89CB-CFA7CDA5D8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238" y="4187826"/>
              <a:ext cx="95250" cy="517525"/>
            </a:xfrm>
            <a:custGeom>
              <a:avLst/>
              <a:gdLst>
                <a:gd name="T0" fmla="*/ 27 w 60"/>
                <a:gd name="T1" fmla="*/ 163 h 326"/>
                <a:gd name="T2" fmla="*/ 60 w 60"/>
                <a:gd name="T3" fmla="*/ 0 h 326"/>
                <a:gd name="T4" fmla="*/ 33 w 60"/>
                <a:gd name="T5" fmla="*/ 0 h 326"/>
                <a:gd name="T6" fmla="*/ 0 w 60"/>
                <a:gd name="T7" fmla="*/ 163 h 326"/>
                <a:gd name="T8" fmla="*/ 33 w 60"/>
                <a:gd name="T9" fmla="*/ 326 h 326"/>
                <a:gd name="T10" fmla="*/ 60 w 60"/>
                <a:gd name="T11" fmla="*/ 326 h 326"/>
                <a:gd name="T12" fmla="*/ 27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27" y="163"/>
                  </a:moveTo>
                  <a:lnTo>
                    <a:pt x="60" y="0"/>
                  </a:lnTo>
                  <a:lnTo>
                    <a:pt x="33" y="0"/>
                  </a:lnTo>
                  <a:lnTo>
                    <a:pt x="0" y="163"/>
                  </a:lnTo>
                  <a:lnTo>
                    <a:pt x="33" y="326"/>
                  </a:lnTo>
                  <a:lnTo>
                    <a:pt x="60" y="326"/>
                  </a:lnTo>
                  <a:lnTo>
                    <a:pt x="2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98EC34D1-2096-487D-8C79-19B26B1391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675" y="4187826"/>
              <a:ext cx="184150" cy="517525"/>
            </a:xfrm>
            <a:custGeom>
              <a:avLst/>
              <a:gdLst>
                <a:gd name="T0" fmla="*/ 30 w 116"/>
                <a:gd name="T1" fmla="*/ 163 h 326"/>
                <a:gd name="T2" fmla="*/ 116 w 116"/>
                <a:gd name="T3" fmla="*/ 0 h 326"/>
                <a:gd name="T4" fmla="*/ 86 w 116"/>
                <a:gd name="T5" fmla="*/ 0 h 326"/>
                <a:gd name="T6" fmla="*/ 0 w 116"/>
                <a:gd name="T7" fmla="*/ 163 h 326"/>
                <a:gd name="T8" fmla="*/ 86 w 116"/>
                <a:gd name="T9" fmla="*/ 326 h 326"/>
                <a:gd name="T10" fmla="*/ 116 w 116"/>
                <a:gd name="T11" fmla="*/ 326 h 326"/>
                <a:gd name="T12" fmla="*/ 30 w 116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326">
                  <a:moveTo>
                    <a:pt x="30" y="163"/>
                  </a:moveTo>
                  <a:lnTo>
                    <a:pt x="116" y="0"/>
                  </a:lnTo>
                  <a:lnTo>
                    <a:pt x="86" y="0"/>
                  </a:lnTo>
                  <a:lnTo>
                    <a:pt x="0" y="163"/>
                  </a:lnTo>
                  <a:lnTo>
                    <a:pt x="86" y="326"/>
                  </a:lnTo>
                  <a:lnTo>
                    <a:pt x="116" y="326"/>
                  </a:lnTo>
                  <a:lnTo>
                    <a:pt x="3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D27E053C-E8AF-454E-A8C4-68F148468302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63" y="4187826"/>
              <a:ext cx="95250" cy="517525"/>
            </a:xfrm>
            <a:custGeom>
              <a:avLst/>
              <a:gdLst>
                <a:gd name="T0" fmla="*/ 60 w 60"/>
                <a:gd name="T1" fmla="*/ 163 h 326"/>
                <a:gd name="T2" fmla="*/ 28 w 60"/>
                <a:gd name="T3" fmla="*/ 0 h 326"/>
                <a:gd name="T4" fmla="*/ 0 w 60"/>
                <a:gd name="T5" fmla="*/ 0 h 326"/>
                <a:gd name="T6" fmla="*/ 33 w 60"/>
                <a:gd name="T7" fmla="*/ 163 h 326"/>
                <a:gd name="T8" fmla="*/ 1 w 60"/>
                <a:gd name="T9" fmla="*/ 326 h 326"/>
                <a:gd name="T10" fmla="*/ 28 w 60"/>
                <a:gd name="T11" fmla="*/ 326 h 326"/>
                <a:gd name="T12" fmla="*/ 60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60" y="163"/>
                  </a:moveTo>
                  <a:lnTo>
                    <a:pt x="28" y="0"/>
                  </a:lnTo>
                  <a:lnTo>
                    <a:pt x="0" y="0"/>
                  </a:lnTo>
                  <a:lnTo>
                    <a:pt x="33" y="163"/>
                  </a:lnTo>
                  <a:lnTo>
                    <a:pt x="1" y="326"/>
                  </a:lnTo>
                  <a:lnTo>
                    <a:pt x="28" y="326"/>
                  </a:lnTo>
                  <a:lnTo>
                    <a:pt x="6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18F532F-621F-4704-B781-E8229AF3B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3125" y="4187826"/>
              <a:ext cx="185738" cy="517525"/>
            </a:xfrm>
            <a:custGeom>
              <a:avLst/>
              <a:gdLst>
                <a:gd name="T0" fmla="*/ 117 w 117"/>
                <a:gd name="T1" fmla="*/ 163 h 326"/>
                <a:gd name="T2" fmla="*/ 31 w 117"/>
                <a:gd name="T3" fmla="*/ 0 h 326"/>
                <a:gd name="T4" fmla="*/ 0 w 117"/>
                <a:gd name="T5" fmla="*/ 0 h 326"/>
                <a:gd name="T6" fmla="*/ 87 w 117"/>
                <a:gd name="T7" fmla="*/ 163 h 326"/>
                <a:gd name="T8" fmla="*/ 1 w 117"/>
                <a:gd name="T9" fmla="*/ 326 h 326"/>
                <a:gd name="T10" fmla="*/ 31 w 117"/>
                <a:gd name="T11" fmla="*/ 326 h 326"/>
                <a:gd name="T12" fmla="*/ 117 w 117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326">
                  <a:moveTo>
                    <a:pt x="117" y="163"/>
                  </a:moveTo>
                  <a:lnTo>
                    <a:pt x="31" y="0"/>
                  </a:lnTo>
                  <a:lnTo>
                    <a:pt x="0" y="0"/>
                  </a:lnTo>
                  <a:lnTo>
                    <a:pt x="87" y="163"/>
                  </a:lnTo>
                  <a:lnTo>
                    <a:pt x="1" y="326"/>
                  </a:lnTo>
                  <a:lnTo>
                    <a:pt x="31" y="326"/>
                  </a:lnTo>
                  <a:lnTo>
                    <a:pt x="11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183D7BCA-4B96-4452-BAC1-31240E14D6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82688" y="4327526"/>
              <a:ext cx="1314450" cy="250825"/>
            </a:xfrm>
            <a:custGeom>
              <a:avLst/>
              <a:gdLst>
                <a:gd name="T0" fmla="*/ 1109 w 1225"/>
                <a:gd name="T1" fmla="*/ 35 h 233"/>
                <a:gd name="T2" fmla="*/ 1065 w 1225"/>
                <a:gd name="T3" fmla="*/ 146 h 233"/>
                <a:gd name="T4" fmla="*/ 1166 w 1225"/>
                <a:gd name="T5" fmla="*/ 178 h 233"/>
                <a:gd name="T6" fmla="*/ 1225 w 1225"/>
                <a:gd name="T7" fmla="*/ 233 h 233"/>
                <a:gd name="T8" fmla="*/ 1088 w 1225"/>
                <a:gd name="T9" fmla="*/ 0 h 233"/>
                <a:gd name="T10" fmla="*/ 1030 w 1225"/>
                <a:gd name="T11" fmla="*/ 233 h 233"/>
                <a:gd name="T12" fmla="*/ 947 w 1225"/>
                <a:gd name="T13" fmla="*/ 0 h 233"/>
                <a:gd name="T14" fmla="*/ 910 w 1225"/>
                <a:gd name="T15" fmla="*/ 233 h 233"/>
                <a:gd name="T16" fmla="*/ 947 w 1225"/>
                <a:gd name="T17" fmla="*/ 0 h 233"/>
                <a:gd name="T18" fmla="*/ 835 w 1225"/>
                <a:gd name="T19" fmla="*/ 0 h 233"/>
                <a:gd name="T20" fmla="*/ 709 w 1225"/>
                <a:gd name="T21" fmla="*/ 180 h 233"/>
                <a:gd name="T22" fmla="*/ 633 w 1225"/>
                <a:gd name="T23" fmla="*/ 0 h 233"/>
                <a:gd name="T24" fmla="*/ 584 w 1225"/>
                <a:gd name="T25" fmla="*/ 233 h 233"/>
                <a:gd name="T26" fmla="*/ 620 w 1225"/>
                <a:gd name="T27" fmla="*/ 59 h 233"/>
                <a:gd name="T28" fmla="*/ 693 w 1225"/>
                <a:gd name="T29" fmla="*/ 233 h 233"/>
                <a:gd name="T30" fmla="*/ 797 w 1225"/>
                <a:gd name="T31" fmla="*/ 58 h 233"/>
                <a:gd name="T32" fmla="*/ 798 w 1225"/>
                <a:gd name="T33" fmla="*/ 233 h 233"/>
                <a:gd name="T34" fmla="*/ 370 w 1225"/>
                <a:gd name="T35" fmla="*/ 0 h 233"/>
                <a:gd name="T36" fmla="*/ 521 w 1225"/>
                <a:gd name="T37" fmla="*/ 233 h 233"/>
                <a:gd name="T38" fmla="*/ 407 w 1225"/>
                <a:gd name="T39" fmla="*/ 200 h 233"/>
                <a:gd name="T40" fmla="*/ 510 w 1225"/>
                <a:gd name="T41" fmla="*/ 131 h 233"/>
                <a:gd name="T42" fmla="*/ 407 w 1225"/>
                <a:gd name="T43" fmla="*/ 98 h 233"/>
                <a:gd name="T44" fmla="*/ 520 w 1225"/>
                <a:gd name="T45" fmla="*/ 33 h 233"/>
                <a:gd name="T46" fmla="*/ 370 w 1225"/>
                <a:gd name="T47" fmla="*/ 0 h 233"/>
                <a:gd name="T48" fmla="*/ 259 w 1225"/>
                <a:gd name="T49" fmla="*/ 162 h 233"/>
                <a:gd name="T50" fmla="*/ 185 w 1225"/>
                <a:gd name="T51" fmla="*/ 199 h 233"/>
                <a:gd name="T52" fmla="*/ 148 w 1225"/>
                <a:gd name="T53" fmla="*/ 34 h 233"/>
                <a:gd name="T54" fmla="*/ 242 w 1225"/>
                <a:gd name="T55" fmla="*/ 52 h 233"/>
                <a:gd name="T56" fmla="*/ 310 w 1225"/>
                <a:gd name="T57" fmla="*/ 117 h 233"/>
                <a:gd name="T58" fmla="*/ 250 w 1225"/>
                <a:gd name="T59" fmla="*/ 14 h 233"/>
                <a:gd name="T60" fmla="*/ 112 w 1225"/>
                <a:gd name="T61" fmla="*/ 0 h 233"/>
                <a:gd name="T62" fmla="*/ 186 w 1225"/>
                <a:gd name="T63" fmla="*/ 233 h 233"/>
                <a:gd name="T64" fmla="*/ 310 w 1225"/>
                <a:gd name="T65" fmla="*/ 117 h 233"/>
                <a:gd name="T66" fmla="*/ 0 w 1225"/>
                <a:gd name="T67" fmla="*/ 0 h 233"/>
                <a:gd name="T68" fmla="*/ 36 w 1225"/>
                <a:gd name="T69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25" h="233">
                  <a:moveTo>
                    <a:pt x="1065" y="146"/>
                  </a:moveTo>
                  <a:cubicBezTo>
                    <a:pt x="1109" y="35"/>
                    <a:pt x="1109" y="35"/>
                    <a:pt x="1109" y="35"/>
                  </a:cubicBezTo>
                  <a:cubicBezTo>
                    <a:pt x="1153" y="146"/>
                    <a:pt x="1153" y="146"/>
                    <a:pt x="1153" y="146"/>
                  </a:cubicBezTo>
                  <a:lnTo>
                    <a:pt x="1065" y="146"/>
                  </a:lnTo>
                  <a:close/>
                  <a:moveTo>
                    <a:pt x="1052" y="178"/>
                  </a:moveTo>
                  <a:cubicBezTo>
                    <a:pt x="1166" y="178"/>
                    <a:pt x="1166" y="178"/>
                    <a:pt x="1166" y="178"/>
                  </a:cubicBezTo>
                  <a:cubicBezTo>
                    <a:pt x="1187" y="233"/>
                    <a:pt x="1187" y="233"/>
                    <a:pt x="1187" y="233"/>
                  </a:cubicBezTo>
                  <a:cubicBezTo>
                    <a:pt x="1225" y="233"/>
                    <a:pt x="1225" y="233"/>
                    <a:pt x="1225" y="233"/>
                  </a:cubicBezTo>
                  <a:cubicBezTo>
                    <a:pt x="1131" y="0"/>
                    <a:pt x="1131" y="0"/>
                    <a:pt x="1131" y="0"/>
                  </a:cubicBezTo>
                  <a:cubicBezTo>
                    <a:pt x="1088" y="0"/>
                    <a:pt x="1088" y="0"/>
                    <a:pt x="1088" y="0"/>
                  </a:cubicBezTo>
                  <a:cubicBezTo>
                    <a:pt x="992" y="233"/>
                    <a:pt x="992" y="233"/>
                    <a:pt x="992" y="233"/>
                  </a:cubicBezTo>
                  <a:cubicBezTo>
                    <a:pt x="1030" y="233"/>
                    <a:pt x="1030" y="233"/>
                    <a:pt x="1030" y="233"/>
                  </a:cubicBezTo>
                  <a:lnTo>
                    <a:pt x="1052" y="178"/>
                  </a:lnTo>
                  <a:close/>
                  <a:moveTo>
                    <a:pt x="947" y="0"/>
                  </a:moveTo>
                  <a:cubicBezTo>
                    <a:pt x="910" y="0"/>
                    <a:pt x="910" y="0"/>
                    <a:pt x="910" y="0"/>
                  </a:cubicBezTo>
                  <a:cubicBezTo>
                    <a:pt x="910" y="233"/>
                    <a:pt x="910" y="233"/>
                    <a:pt x="910" y="233"/>
                  </a:cubicBezTo>
                  <a:cubicBezTo>
                    <a:pt x="947" y="233"/>
                    <a:pt x="947" y="233"/>
                    <a:pt x="947" y="233"/>
                  </a:cubicBezTo>
                  <a:lnTo>
                    <a:pt x="947" y="0"/>
                  </a:lnTo>
                  <a:close/>
                  <a:moveTo>
                    <a:pt x="835" y="233"/>
                  </a:moveTo>
                  <a:cubicBezTo>
                    <a:pt x="835" y="0"/>
                    <a:pt x="835" y="0"/>
                    <a:pt x="835" y="0"/>
                  </a:cubicBezTo>
                  <a:cubicBezTo>
                    <a:pt x="784" y="0"/>
                    <a:pt x="784" y="0"/>
                    <a:pt x="784" y="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633" y="0"/>
                    <a:pt x="633" y="0"/>
                    <a:pt x="633" y="0"/>
                  </a:cubicBezTo>
                  <a:cubicBezTo>
                    <a:pt x="584" y="0"/>
                    <a:pt x="584" y="0"/>
                    <a:pt x="584" y="0"/>
                  </a:cubicBezTo>
                  <a:cubicBezTo>
                    <a:pt x="584" y="233"/>
                    <a:pt x="584" y="233"/>
                    <a:pt x="584" y="233"/>
                  </a:cubicBezTo>
                  <a:cubicBezTo>
                    <a:pt x="620" y="233"/>
                    <a:pt x="620" y="233"/>
                    <a:pt x="620" y="233"/>
                  </a:cubicBezTo>
                  <a:cubicBezTo>
                    <a:pt x="620" y="59"/>
                    <a:pt x="620" y="59"/>
                    <a:pt x="620" y="59"/>
                  </a:cubicBezTo>
                  <a:cubicBezTo>
                    <a:pt x="621" y="59"/>
                    <a:pt x="621" y="59"/>
                    <a:pt x="621" y="59"/>
                  </a:cubicBezTo>
                  <a:cubicBezTo>
                    <a:pt x="693" y="233"/>
                    <a:pt x="693" y="233"/>
                    <a:pt x="693" y="233"/>
                  </a:cubicBezTo>
                  <a:cubicBezTo>
                    <a:pt x="724" y="233"/>
                    <a:pt x="724" y="233"/>
                    <a:pt x="724" y="233"/>
                  </a:cubicBezTo>
                  <a:cubicBezTo>
                    <a:pt x="797" y="58"/>
                    <a:pt x="797" y="58"/>
                    <a:pt x="797" y="58"/>
                  </a:cubicBezTo>
                  <a:cubicBezTo>
                    <a:pt x="798" y="58"/>
                    <a:pt x="798" y="58"/>
                    <a:pt x="798" y="58"/>
                  </a:cubicBezTo>
                  <a:cubicBezTo>
                    <a:pt x="798" y="233"/>
                    <a:pt x="798" y="233"/>
                    <a:pt x="798" y="233"/>
                  </a:cubicBezTo>
                  <a:lnTo>
                    <a:pt x="835" y="233"/>
                  </a:lnTo>
                  <a:close/>
                  <a:moveTo>
                    <a:pt x="370" y="0"/>
                  </a:moveTo>
                  <a:cubicBezTo>
                    <a:pt x="370" y="233"/>
                    <a:pt x="370" y="233"/>
                    <a:pt x="370" y="233"/>
                  </a:cubicBezTo>
                  <a:cubicBezTo>
                    <a:pt x="521" y="233"/>
                    <a:pt x="521" y="233"/>
                    <a:pt x="521" y="233"/>
                  </a:cubicBezTo>
                  <a:cubicBezTo>
                    <a:pt x="521" y="200"/>
                    <a:pt x="521" y="200"/>
                    <a:pt x="521" y="200"/>
                  </a:cubicBezTo>
                  <a:cubicBezTo>
                    <a:pt x="407" y="200"/>
                    <a:pt x="407" y="200"/>
                    <a:pt x="407" y="200"/>
                  </a:cubicBezTo>
                  <a:cubicBezTo>
                    <a:pt x="407" y="131"/>
                    <a:pt x="407" y="131"/>
                    <a:pt x="407" y="131"/>
                  </a:cubicBezTo>
                  <a:cubicBezTo>
                    <a:pt x="510" y="131"/>
                    <a:pt x="510" y="131"/>
                    <a:pt x="510" y="131"/>
                  </a:cubicBezTo>
                  <a:cubicBezTo>
                    <a:pt x="510" y="98"/>
                    <a:pt x="510" y="98"/>
                    <a:pt x="510" y="98"/>
                  </a:cubicBezTo>
                  <a:cubicBezTo>
                    <a:pt x="407" y="98"/>
                    <a:pt x="407" y="98"/>
                    <a:pt x="407" y="98"/>
                  </a:cubicBezTo>
                  <a:cubicBezTo>
                    <a:pt x="407" y="33"/>
                    <a:pt x="407" y="33"/>
                    <a:pt x="407" y="33"/>
                  </a:cubicBezTo>
                  <a:cubicBezTo>
                    <a:pt x="520" y="33"/>
                    <a:pt x="520" y="33"/>
                    <a:pt x="520" y="33"/>
                  </a:cubicBezTo>
                  <a:cubicBezTo>
                    <a:pt x="520" y="0"/>
                    <a:pt x="520" y="0"/>
                    <a:pt x="520" y="0"/>
                  </a:cubicBezTo>
                  <a:lnTo>
                    <a:pt x="370" y="0"/>
                  </a:lnTo>
                  <a:close/>
                  <a:moveTo>
                    <a:pt x="272" y="117"/>
                  </a:moveTo>
                  <a:cubicBezTo>
                    <a:pt x="272" y="133"/>
                    <a:pt x="268" y="148"/>
                    <a:pt x="259" y="162"/>
                  </a:cubicBezTo>
                  <a:cubicBezTo>
                    <a:pt x="254" y="169"/>
                    <a:pt x="249" y="176"/>
                    <a:pt x="242" y="181"/>
                  </a:cubicBezTo>
                  <a:cubicBezTo>
                    <a:pt x="229" y="192"/>
                    <a:pt x="209" y="199"/>
                    <a:pt x="185" y="199"/>
                  </a:cubicBezTo>
                  <a:cubicBezTo>
                    <a:pt x="148" y="199"/>
                    <a:pt x="148" y="199"/>
                    <a:pt x="148" y="199"/>
                  </a:cubicBezTo>
                  <a:cubicBezTo>
                    <a:pt x="148" y="34"/>
                    <a:pt x="148" y="34"/>
                    <a:pt x="148" y="34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209" y="34"/>
                    <a:pt x="229" y="41"/>
                    <a:pt x="242" y="52"/>
                  </a:cubicBezTo>
                  <a:cubicBezTo>
                    <a:pt x="262" y="69"/>
                    <a:pt x="273" y="95"/>
                    <a:pt x="272" y="117"/>
                  </a:cubicBezTo>
                  <a:moveTo>
                    <a:pt x="310" y="117"/>
                  </a:moveTo>
                  <a:cubicBezTo>
                    <a:pt x="310" y="95"/>
                    <a:pt x="304" y="72"/>
                    <a:pt x="290" y="50"/>
                  </a:cubicBezTo>
                  <a:cubicBezTo>
                    <a:pt x="281" y="36"/>
                    <a:pt x="267" y="23"/>
                    <a:pt x="250" y="14"/>
                  </a:cubicBezTo>
                  <a:cubicBezTo>
                    <a:pt x="233" y="5"/>
                    <a:pt x="211" y="0"/>
                    <a:pt x="186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233"/>
                    <a:pt x="112" y="233"/>
                    <a:pt x="112" y="233"/>
                  </a:cubicBezTo>
                  <a:cubicBezTo>
                    <a:pt x="186" y="233"/>
                    <a:pt x="186" y="233"/>
                    <a:pt x="186" y="233"/>
                  </a:cubicBezTo>
                  <a:cubicBezTo>
                    <a:pt x="220" y="233"/>
                    <a:pt x="249" y="223"/>
                    <a:pt x="267" y="207"/>
                  </a:cubicBezTo>
                  <a:cubicBezTo>
                    <a:pt x="296" y="184"/>
                    <a:pt x="311" y="149"/>
                    <a:pt x="310" y="117"/>
                  </a:cubicBezTo>
                  <a:moveTo>
                    <a:pt x="3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36" y="233"/>
                    <a:pt x="36" y="233"/>
                    <a:pt x="36" y="233"/>
                  </a:cubicBez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/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EFA8A3FA-CD96-4F77-ABEE-6C0A1D791D21}"/>
              </a:ext>
            </a:extLst>
          </p:cNvPr>
          <p:cNvSpPr txBox="1"/>
          <p:nvPr/>
        </p:nvSpPr>
        <p:spPr>
          <a:xfrm>
            <a:off x="4151376" y="1152144"/>
            <a:ext cx="8691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CONTACT</a:t>
            </a:r>
          </a:p>
        </p:txBody>
      </p:sp>
      <p:sp>
        <p:nvSpPr>
          <p:cNvPr id="100" name="Text Placeholder 3">
            <a:extLst>
              <a:ext uri="{FF2B5EF4-FFF2-40B4-BE49-F238E27FC236}">
                <a16:creationId xmlns:a16="http://schemas.microsoft.com/office/drawing/2014/main" id="{07450D3B-EC70-4364-BB30-3B2CE89BFD0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72968" y="1399032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First name NAME</a:t>
            </a:r>
          </a:p>
        </p:txBody>
      </p:sp>
      <p:sp>
        <p:nvSpPr>
          <p:cNvPr id="101" name="Text Placeholder 3">
            <a:extLst>
              <a:ext uri="{FF2B5EF4-FFF2-40B4-BE49-F238E27FC236}">
                <a16:creationId xmlns:a16="http://schemas.microsoft.com/office/drawing/2014/main" id="{5F1D26DD-44E7-433E-808D-421951D360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72968" y="1563624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Job Title / Service</a:t>
            </a:r>
          </a:p>
        </p:txBody>
      </p:sp>
      <p:sp>
        <p:nvSpPr>
          <p:cNvPr id="102" name="Text Placeholder 3">
            <a:extLst>
              <a:ext uri="{FF2B5EF4-FFF2-40B4-BE49-F238E27FC236}">
                <a16:creationId xmlns:a16="http://schemas.microsoft.com/office/drawing/2014/main" id="{9DB4A80A-3E62-449A-947C-1A1D6F3D02F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72968" y="1737360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Department</a:t>
            </a:r>
          </a:p>
        </p:txBody>
      </p:sp>
      <p:sp>
        <p:nvSpPr>
          <p:cNvPr id="103" name="Text Placeholder 3">
            <a:extLst>
              <a:ext uri="{FF2B5EF4-FFF2-40B4-BE49-F238E27FC236}">
                <a16:creationId xmlns:a16="http://schemas.microsoft.com/office/drawing/2014/main" id="{FE3637C7-EEAB-4DFD-B6C3-78AEF0139B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72968" y="1993392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firstname.lastname@idemia.com</a:t>
            </a:r>
          </a:p>
        </p:txBody>
      </p:sp>
      <p:sp>
        <p:nvSpPr>
          <p:cNvPr id="104" name="Text Placeholder 3">
            <a:extLst>
              <a:ext uri="{FF2B5EF4-FFF2-40B4-BE49-F238E27FC236}">
                <a16:creationId xmlns:a16="http://schemas.microsoft.com/office/drawing/2014/main" id="{638896C9-6B76-4FB7-9297-9E523CE808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72968" y="2240280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P. +33 (0) 00 00 00 00</a:t>
            </a:r>
          </a:p>
        </p:txBody>
      </p:sp>
      <p:sp>
        <p:nvSpPr>
          <p:cNvPr id="105" name="Text Placeholder 3">
            <a:extLst>
              <a:ext uri="{FF2B5EF4-FFF2-40B4-BE49-F238E27FC236}">
                <a16:creationId xmlns:a16="http://schemas.microsoft.com/office/drawing/2014/main" id="{F7CEB460-A4BC-47D4-928D-B0C56B4D584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72968" y="2423160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M. +33 (0) 00 00 00 00</a:t>
            </a:r>
          </a:p>
        </p:txBody>
      </p:sp>
      <p:sp>
        <p:nvSpPr>
          <p:cNvPr id="106" name="Text Placeholder 3">
            <a:extLst>
              <a:ext uri="{FF2B5EF4-FFF2-40B4-BE49-F238E27FC236}">
                <a16:creationId xmlns:a16="http://schemas.microsoft.com/office/drawing/2014/main" id="{0C5887BC-1460-4F11-9511-363049C4C8D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172968" y="2606040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F. +33 (0) 00 00 00 00</a:t>
            </a:r>
          </a:p>
        </p:txBody>
      </p:sp>
      <p:pic>
        <p:nvPicPr>
          <p:cNvPr id="64" name="Picture 17">
            <a:extLst>
              <a:ext uri="{FF2B5EF4-FFF2-40B4-BE49-F238E27FC236}">
                <a16:creationId xmlns:a16="http://schemas.microsoft.com/office/drawing/2014/main" id="{3F42DD45-4A93-4D83-A941-8F0E554F1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884" y="4187532"/>
            <a:ext cx="2144232" cy="50320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67DD84D7-3EF0-472A-960C-BD01FB065F31}"/>
              </a:ext>
            </a:extLst>
          </p:cNvPr>
          <p:cNvSpPr txBox="1"/>
          <p:nvPr/>
        </p:nvSpPr>
        <p:spPr>
          <a:xfrm>
            <a:off x="4151376" y="1152144"/>
            <a:ext cx="8691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CONTACT</a:t>
            </a:r>
          </a:p>
        </p:txBody>
      </p:sp>
      <p:sp>
        <p:nvSpPr>
          <p:cNvPr id="35" name="TextBox 56">
            <a:extLst>
              <a:ext uri="{FF2B5EF4-FFF2-40B4-BE49-F238E27FC236}">
                <a16:creationId xmlns:a16="http://schemas.microsoft.com/office/drawing/2014/main" id="{F6EE085B-2A79-42FA-AA4B-215F3C84B99E}"/>
              </a:ext>
            </a:extLst>
          </p:cNvPr>
          <p:cNvSpPr txBox="1"/>
          <p:nvPr userDrawn="1"/>
        </p:nvSpPr>
        <p:spPr>
          <a:xfrm>
            <a:off x="4151376" y="1152144"/>
            <a:ext cx="8691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2409084717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for background pictu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que 14">
            <a:extLst>
              <a:ext uri="{FF2B5EF4-FFF2-40B4-BE49-F238E27FC236}">
                <a16:creationId xmlns:a16="http://schemas.microsoft.com/office/drawing/2014/main" id="{A9636766-317C-45EA-B2EF-A3A0FBC60C22}"/>
              </a:ext>
            </a:extLst>
          </p:cNvPr>
          <p:cNvGrpSpPr/>
          <p:nvPr/>
        </p:nvGrpSpPr>
        <p:grpSpPr>
          <a:xfrm>
            <a:off x="5372708" y="-461475"/>
            <a:ext cx="4009540" cy="4438800"/>
            <a:chOff x="5372708" y="-461475"/>
            <a:chExt cx="4009540" cy="4438800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4706E172-1399-4764-B134-E64F7B06AE95}"/>
                </a:ext>
              </a:extLst>
            </p:cNvPr>
            <p:cNvSpPr/>
            <p:nvPr/>
          </p:nvSpPr>
          <p:spPr>
            <a:xfrm>
              <a:off x="7065798" y="1863685"/>
              <a:ext cx="419929" cy="419929"/>
            </a:xfrm>
            <a:custGeom>
              <a:avLst/>
              <a:gdLst>
                <a:gd name="connsiteX0" fmla="*/ 421484 w 419928"/>
                <a:gd name="connsiteY0" fmla="*/ 421484 h 419928"/>
                <a:gd name="connsiteX1" fmla="*/ 0 w 419928"/>
                <a:gd name="connsiteY1" fmla="*/ 0 h 419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9928" h="419928">
                  <a:moveTo>
                    <a:pt x="421484" y="421484"/>
                  </a:moveTo>
                  <a:lnTo>
                    <a:pt x="0" y="0"/>
                  </a:lnTo>
                </a:path>
              </a:pathLst>
            </a:custGeom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5809DFA-AB87-418D-9E93-238ED4A3D51B}"/>
                </a:ext>
              </a:extLst>
            </p:cNvPr>
            <p:cNvSpPr/>
            <p:nvPr/>
          </p:nvSpPr>
          <p:spPr>
            <a:xfrm>
              <a:off x="6855211" y="1231615"/>
              <a:ext cx="839857" cy="1262896"/>
            </a:xfrm>
            <a:custGeom>
              <a:avLst/>
              <a:gdLst>
                <a:gd name="connsiteX0" fmla="*/ 842657 w 839857"/>
                <a:gd name="connsiteY0" fmla="*/ 0 h 1262896"/>
                <a:gd name="connsiteX1" fmla="*/ 842657 w 839857"/>
                <a:gd name="connsiteY1" fmla="*/ 842968 h 1262896"/>
                <a:gd name="connsiteX2" fmla="*/ 0 w 839857"/>
                <a:gd name="connsiteY2" fmla="*/ 0 h 1262896"/>
                <a:gd name="connsiteX3" fmla="*/ 0 w 839857"/>
                <a:gd name="connsiteY3" fmla="*/ 842968 h 1262896"/>
                <a:gd name="connsiteX4" fmla="*/ 421484 w 839857"/>
                <a:gd name="connsiteY4" fmla="*/ 1264141 h 1262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9857" h="1262896">
                  <a:moveTo>
                    <a:pt x="842657" y="0"/>
                  </a:moveTo>
                  <a:lnTo>
                    <a:pt x="842657" y="842968"/>
                  </a:lnTo>
                  <a:lnTo>
                    <a:pt x="0" y="0"/>
                  </a:lnTo>
                  <a:lnTo>
                    <a:pt x="0" y="842968"/>
                  </a:lnTo>
                  <a:lnTo>
                    <a:pt x="421484" y="1264141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A20C99D-E32D-4774-9661-AE0CED3B7DB5}"/>
                </a:ext>
              </a:extLst>
            </p:cNvPr>
            <p:cNvSpPr/>
            <p:nvPr/>
          </p:nvSpPr>
          <p:spPr>
            <a:xfrm>
              <a:off x="5380796" y="-453699"/>
              <a:ext cx="4000208" cy="4423247"/>
            </a:xfrm>
            <a:custGeom>
              <a:avLst/>
              <a:gdLst>
                <a:gd name="connsiteX0" fmla="*/ 1895900 w 4000208"/>
                <a:gd name="connsiteY0" fmla="*/ 1474727 h 4423247"/>
                <a:gd name="connsiteX1" fmla="*/ 2527970 w 4000208"/>
                <a:gd name="connsiteY1" fmla="*/ 1474727 h 4423247"/>
                <a:gd name="connsiteX2" fmla="*/ 2527970 w 4000208"/>
                <a:gd name="connsiteY2" fmla="*/ 2528281 h 4423247"/>
                <a:gd name="connsiteX3" fmla="*/ 1895900 w 4000208"/>
                <a:gd name="connsiteY3" fmla="*/ 3160351 h 4423247"/>
                <a:gd name="connsiteX4" fmla="*/ 1263829 w 4000208"/>
                <a:gd name="connsiteY4" fmla="*/ 2528281 h 4423247"/>
                <a:gd name="connsiteX5" fmla="*/ 1263829 w 4000208"/>
                <a:gd name="connsiteY5" fmla="*/ 1264140 h 4423247"/>
                <a:gd name="connsiteX6" fmla="*/ 2738556 w 4000208"/>
                <a:gd name="connsiteY6" fmla="*/ 1264140 h 4423247"/>
                <a:gd name="connsiteX7" fmla="*/ 2738556 w 4000208"/>
                <a:gd name="connsiteY7" fmla="*/ 2528281 h 4423247"/>
                <a:gd name="connsiteX8" fmla="*/ 1895900 w 4000208"/>
                <a:gd name="connsiteY8" fmla="*/ 3370937 h 4423247"/>
                <a:gd name="connsiteX9" fmla="*/ 1053243 w 4000208"/>
                <a:gd name="connsiteY9" fmla="*/ 2528281 h 4423247"/>
                <a:gd name="connsiteX10" fmla="*/ 1053243 w 4000208"/>
                <a:gd name="connsiteY10" fmla="*/ 1053554 h 4423247"/>
                <a:gd name="connsiteX11" fmla="*/ 2949454 w 4000208"/>
                <a:gd name="connsiteY11" fmla="*/ 1053554 h 4423247"/>
                <a:gd name="connsiteX12" fmla="*/ 2949454 w 4000208"/>
                <a:gd name="connsiteY12" fmla="*/ 2528281 h 4423247"/>
                <a:gd name="connsiteX13" fmla="*/ 1896211 w 4000208"/>
                <a:gd name="connsiteY13" fmla="*/ 3581835 h 4423247"/>
                <a:gd name="connsiteX14" fmla="*/ 842657 w 4000208"/>
                <a:gd name="connsiteY14" fmla="*/ 2528281 h 4423247"/>
                <a:gd name="connsiteX15" fmla="*/ 842657 w 4000208"/>
                <a:gd name="connsiteY15" fmla="*/ 842657 h 4423247"/>
                <a:gd name="connsiteX16" fmla="*/ 3160040 w 4000208"/>
                <a:gd name="connsiteY16" fmla="*/ 842657 h 4423247"/>
                <a:gd name="connsiteX17" fmla="*/ 3160040 w 4000208"/>
                <a:gd name="connsiteY17" fmla="*/ 2527970 h 4423247"/>
                <a:gd name="connsiteX18" fmla="*/ 1895900 w 4000208"/>
                <a:gd name="connsiteY18" fmla="*/ 3792110 h 4423247"/>
                <a:gd name="connsiteX19" fmla="*/ 631759 w 4000208"/>
                <a:gd name="connsiteY19" fmla="*/ 2527970 h 4423247"/>
                <a:gd name="connsiteX20" fmla="*/ 631759 w 4000208"/>
                <a:gd name="connsiteY20" fmla="*/ 632070 h 4423247"/>
                <a:gd name="connsiteX21" fmla="*/ 3370626 w 4000208"/>
                <a:gd name="connsiteY21" fmla="*/ 632070 h 4423247"/>
                <a:gd name="connsiteX22" fmla="*/ 3370626 w 4000208"/>
                <a:gd name="connsiteY22" fmla="*/ 2528281 h 4423247"/>
                <a:gd name="connsiteX23" fmla="*/ 1895900 w 4000208"/>
                <a:gd name="connsiteY23" fmla="*/ 4003008 h 4423247"/>
                <a:gd name="connsiteX24" fmla="*/ 421173 w 4000208"/>
                <a:gd name="connsiteY24" fmla="*/ 2528281 h 4423247"/>
                <a:gd name="connsiteX25" fmla="*/ 421173 w 4000208"/>
                <a:gd name="connsiteY25" fmla="*/ 421484 h 4423247"/>
                <a:gd name="connsiteX26" fmla="*/ 3581524 w 4000208"/>
                <a:gd name="connsiteY26" fmla="*/ 421484 h 4423247"/>
                <a:gd name="connsiteX27" fmla="*/ 3581524 w 4000208"/>
                <a:gd name="connsiteY27" fmla="*/ 2528281 h 4423247"/>
                <a:gd name="connsiteX28" fmla="*/ 1896211 w 4000208"/>
                <a:gd name="connsiteY28" fmla="*/ 4213594 h 4423247"/>
                <a:gd name="connsiteX29" fmla="*/ 210897 w 4000208"/>
                <a:gd name="connsiteY29" fmla="*/ 2528281 h 4423247"/>
                <a:gd name="connsiteX30" fmla="*/ 210897 w 4000208"/>
                <a:gd name="connsiteY30" fmla="*/ 210897 h 4423247"/>
                <a:gd name="connsiteX31" fmla="*/ 3792422 w 4000208"/>
                <a:gd name="connsiteY31" fmla="*/ 210897 h 4423247"/>
                <a:gd name="connsiteX32" fmla="*/ 3792422 w 4000208"/>
                <a:gd name="connsiteY32" fmla="*/ 2528281 h 4423247"/>
                <a:gd name="connsiteX33" fmla="*/ 1896211 w 4000208"/>
                <a:gd name="connsiteY33" fmla="*/ 4424492 h 4423247"/>
                <a:gd name="connsiteX34" fmla="*/ 0 w 4000208"/>
                <a:gd name="connsiteY34" fmla="*/ 2528281 h 4423247"/>
                <a:gd name="connsiteX35" fmla="*/ 0 w 4000208"/>
                <a:gd name="connsiteY35" fmla="*/ 0 h 4423247"/>
                <a:gd name="connsiteX36" fmla="*/ 4003008 w 4000208"/>
                <a:gd name="connsiteY36" fmla="*/ 0 h 442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000208" h="4423247">
                  <a:moveTo>
                    <a:pt x="1895900" y="1474727"/>
                  </a:moveTo>
                  <a:lnTo>
                    <a:pt x="2527970" y="1474727"/>
                  </a:lnTo>
                  <a:lnTo>
                    <a:pt x="2527970" y="2528281"/>
                  </a:lnTo>
                  <a:cubicBezTo>
                    <a:pt x="2527970" y="2877288"/>
                    <a:pt x="2244907" y="3160351"/>
                    <a:pt x="1895900" y="3160351"/>
                  </a:cubicBezTo>
                  <a:cubicBezTo>
                    <a:pt x="1546892" y="3160351"/>
                    <a:pt x="1263829" y="2877288"/>
                    <a:pt x="1263829" y="2528281"/>
                  </a:cubicBezTo>
                  <a:lnTo>
                    <a:pt x="1263829" y="1264140"/>
                  </a:lnTo>
                  <a:lnTo>
                    <a:pt x="2738556" y="1264140"/>
                  </a:lnTo>
                  <a:lnTo>
                    <a:pt x="2738556" y="2528281"/>
                  </a:lnTo>
                  <a:cubicBezTo>
                    <a:pt x="2738556" y="2993624"/>
                    <a:pt x="2361243" y="3370937"/>
                    <a:pt x="1895900" y="3370937"/>
                  </a:cubicBezTo>
                  <a:cubicBezTo>
                    <a:pt x="1430557" y="3370937"/>
                    <a:pt x="1053243" y="2993624"/>
                    <a:pt x="1053243" y="2528281"/>
                  </a:cubicBezTo>
                  <a:lnTo>
                    <a:pt x="1053243" y="1053554"/>
                  </a:lnTo>
                  <a:lnTo>
                    <a:pt x="2949454" y="1053554"/>
                  </a:lnTo>
                  <a:lnTo>
                    <a:pt x="2949454" y="2528281"/>
                  </a:lnTo>
                  <a:cubicBezTo>
                    <a:pt x="2949454" y="3109960"/>
                    <a:pt x="2477890" y="3581835"/>
                    <a:pt x="1896211" y="3581835"/>
                  </a:cubicBezTo>
                  <a:cubicBezTo>
                    <a:pt x="1314532" y="3581835"/>
                    <a:pt x="842657" y="3110271"/>
                    <a:pt x="842657" y="2528281"/>
                  </a:cubicBezTo>
                  <a:lnTo>
                    <a:pt x="842657" y="842657"/>
                  </a:lnTo>
                  <a:lnTo>
                    <a:pt x="3160040" y="842657"/>
                  </a:lnTo>
                  <a:lnTo>
                    <a:pt x="3160040" y="2527970"/>
                  </a:lnTo>
                  <a:cubicBezTo>
                    <a:pt x="3160040" y="3225984"/>
                    <a:pt x="2594225" y="3792110"/>
                    <a:pt x="1895900" y="3792110"/>
                  </a:cubicBezTo>
                  <a:cubicBezTo>
                    <a:pt x="1197885" y="3792110"/>
                    <a:pt x="631759" y="3226295"/>
                    <a:pt x="631759" y="2527970"/>
                  </a:cubicBezTo>
                  <a:lnTo>
                    <a:pt x="631759" y="632070"/>
                  </a:lnTo>
                  <a:lnTo>
                    <a:pt x="3370626" y="632070"/>
                  </a:lnTo>
                  <a:lnTo>
                    <a:pt x="3370626" y="2528281"/>
                  </a:lnTo>
                  <a:cubicBezTo>
                    <a:pt x="3370626" y="3342631"/>
                    <a:pt x="2710250" y="4003008"/>
                    <a:pt x="1895900" y="4003008"/>
                  </a:cubicBezTo>
                  <a:cubicBezTo>
                    <a:pt x="1081549" y="4003008"/>
                    <a:pt x="421173" y="3342631"/>
                    <a:pt x="421173" y="2528281"/>
                  </a:cubicBezTo>
                  <a:lnTo>
                    <a:pt x="421173" y="421484"/>
                  </a:lnTo>
                  <a:lnTo>
                    <a:pt x="3581524" y="421484"/>
                  </a:lnTo>
                  <a:lnTo>
                    <a:pt x="3581524" y="2528281"/>
                  </a:lnTo>
                  <a:cubicBezTo>
                    <a:pt x="3581524" y="3459278"/>
                    <a:pt x="2826897" y="4213594"/>
                    <a:pt x="1896211" y="4213594"/>
                  </a:cubicBezTo>
                  <a:cubicBezTo>
                    <a:pt x="965214" y="4213594"/>
                    <a:pt x="210897" y="3458967"/>
                    <a:pt x="210897" y="2528281"/>
                  </a:cubicBezTo>
                  <a:lnTo>
                    <a:pt x="210897" y="210897"/>
                  </a:lnTo>
                  <a:lnTo>
                    <a:pt x="3792422" y="210897"/>
                  </a:lnTo>
                  <a:lnTo>
                    <a:pt x="3792422" y="2528281"/>
                  </a:lnTo>
                  <a:cubicBezTo>
                    <a:pt x="3792422" y="3575614"/>
                    <a:pt x="2943544" y="4424492"/>
                    <a:pt x="1896211" y="4424492"/>
                  </a:cubicBezTo>
                  <a:cubicBezTo>
                    <a:pt x="848878" y="4424492"/>
                    <a:pt x="0" y="3575614"/>
                    <a:pt x="0" y="2528281"/>
                  </a:cubicBezTo>
                  <a:lnTo>
                    <a:pt x="0" y="0"/>
                  </a:lnTo>
                  <a:lnTo>
                    <a:pt x="4003008" y="0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7A5B39AC-E97D-487B-B2C5-A41669CEF75F}"/>
                </a:ext>
              </a:extLst>
            </p:cNvPr>
            <p:cNvSpPr/>
            <p:nvPr/>
          </p:nvSpPr>
          <p:spPr>
            <a:xfrm>
              <a:off x="6855211" y="1021028"/>
              <a:ext cx="631448" cy="419929"/>
            </a:xfrm>
            <a:custGeom>
              <a:avLst/>
              <a:gdLst>
                <a:gd name="connsiteX0" fmla="*/ 632070 w 631448"/>
                <a:gd name="connsiteY0" fmla="*/ 421484 h 419928"/>
                <a:gd name="connsiteX1" fmla="*/ 210586 w 631448"/>
                <a:gd name="connsiteY1" fmla="*/ 0 h 419928"/>
                <a:gd name="connsiteX2" fmla="*/ 0 w 631448"/>
                <a:gd name="connsiteY2" fmla="*/ 0 h 419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1448" h="419928">
                  <a:moveTo>
                    <a:pt x="632070" y="421484"/>
                  </a:moveTo>
                  <a:lnTo>
                    <a:pt x="210586" y="0"/>
                  </a:lnTo>
                  <a:lnTo>
                    <a:pt x="0" y="0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30936" y="475488"/>
            <a:ext cx="7872984" cy="694944"/>
          </a:xfrm>
        </p:spPr>
        <p:txBody>
          <a:bodyPr anchor="ctr" anchorCtr="0">
            <a:normAutofit/>
          </a:bodyPr>
          <a:lstStyle>
            <a:lvl1pPr algn="l">
              <a:defRPr sz="48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0936" y="1243584"/>
            <a:ext cx="7872984" cy="448056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Insert subtitle here. Right click on slide background to set picture.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7416" y="4343400"/>
            <a:ext cx="1746504" cy="273844"/>
          </a:xfr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CD1A8C1D-30CD-4163-8670-F447547D0470}" type="datetime1">
              <a:rPr lang="en-US" smtClean="0"/>
              <a:t>6/2/2022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FCC34D-4C0C-455C-8F22-D768175C2DEF}"/>
              </a:ext>
            </a:extLst>
          </p:cNvPr>
          <p:cNvGrpSpPr/>
          <p:nvPr/>
        </p:nvGrpSpPr>
        <p:grpSpPr bwMode="black">
          <a:xfrm>
            <a:off x="447676" y="4187827"/>
            <a:ext cx="2049463" cy="517525"/>
            <a:chOff x="447675" y="4187826"/>
            <a:chExt cx="2049463" cy="517525"/>
          </a:xfrm>
          <a:solidFill>
            <a:schemeClr val="bg1"/>
          </a:soli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7936236C-9875-4ED3-8239-983E587A60FA}"/>
                </a:ext>
              </a:extLst>
            </p:cNvPr>
            <p:cNvSpPr>
              <a:spLocks/>
            </p:cNvSpPr>
            <p:nvPr/>
          </p:nvSpPr>
          <p:spPr bwMode="black">
            <a:xfrm>
              <a:off x="630238" y="4187826"/>
              <a:ext cx="95250" cy="517525"/>
            </a:xfrm>
            <a:custGeom>
              <a:avLst/>
              <a:gdLst>
                <a:gd name="T0" fmla="*/ 27 w 60"/>
                <a:gd name="T1" fmla="*/ 163 h 326"/>
                <a:gd name="T2" fmla="*/ 60 w 60"/>
                <a:gd name="T3" fmla="*/ 0 h 326"/>
                <a:gd name="T4" fmla="*/ 33 w 60"/>
                <a:gd name="T5" fmla="*/ 0 h 326"/>
                <a:gd name="T6" fmla="*/ 0 w 60"/>
                <a:gd name="T7" fmla="*/ 163 h 326"/>
                <a:gd name="T8" fmla="*/ 33 w 60"/>
                <a:gd name="T9" fmla="*/ 326 h 326"/>
                <a:gd name="T10" fmla="*/ 60 w 60"/>
                <a:gd name="T11" fmla="*/ 326 h 326"/>
                <a:gd name="T12" fmla="*/ 27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27" y="163"/>
                  </a:moveTo>
                  <a:lnTo>
                    <a:pt x="60" y="0"/>
                  </a:lnTo>
                  <a:lnTo>
                    <a:pt x="33" y="0"/>
                  </a:lnTo>
                  <a:lnTo>
                    <a:pt x="0" y="163"/>
                  </a:lnTo>
                  <a:lnTo>
                    <a:pt x="33" y="326"/>
                  </a:lnTo>
                  <a:lnTo>
                    <a:pt x="60" y="326"/>
                  </a:lnTo>
                  <a:lnTo>
                    <a:pt x="2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46265FF3-331E-4136-B409-33024D3D3412}"/>
                </a:ext>
              </a:extLst>
            </p:cNvPr>
            <p:cNvSpPr>
              <a:spLocks/>
            </p:cNvSpPr>
            <p:nvPr/>
          </p:nvSpPr>
          <p:spPr bwMode="black">
            <a:xfrm>
              <a:off x="447675" y="4187826"/>
              <a:ext cx="184150" cy="517525"/>
            </a:xfrm>
            <a:custGeom>
              <a:avLst/>
              <a:gdLst>
                <a:gd name="T0" fmla="*/ 30 w 116"/>
                <a:gd name="T1" fmla="*/ 163 h 326"/>
                <a:gd name="T2" fmla="*/ 116 w 116"/>
                <a:gd name="T3" fmla="*/ 0 h 326"/>
                <a:gd name="T4" fmla="*/ 86 w 116"/>
                <a:gd name="T5" fmla="*/ 0 h 326"/>
                <a:gd name="T6" fmla="*/ 0 w 116"/>
                <a:gd name="T7" fmla="*/ 163 h 326"/>
                <a:gd name="T8" fmla="*/ 86 w 116"/>
                <a:gd name="T9" fmla="*/ 326 h 326"/>
                <a:gd name="T10" fmla="*/ 116 w 116"/>
                <a:gd name="T11" fmla="*/ 326 h 326"/>
                <a:gd name="T12" fmla="*/ 30 w 116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326">
                  <a:moveTo>
                    <a:pt x="30" y="163"/>
                  </a:moveTo>
                  <a:lnTo>
                    <a:pt x="116" y="0"/>
                  </a:lnTo>
                  <a:lnTo>
                    <a:pt x="86" y="0"/>
                  </a:lnTo>
                  <a:lnTo>
                    <a:pt x="0" y="163"/>
                  </a:lnTo>
                  <a:lnTo>
                    <a:pt x="86" y="326"/>
                  </a:lnTo>
                  <a:lnTo>
                    <a:pt x="116" y="326"/>
                  </a:lnTo>
                  <a:lnTo>
                    <a:pt x="3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2CDC7A3C-23B4-46A3-AE37-4AA8C889FE49}"/>
                </a:ext>
              </a:extLst>
            </p:cNvPr>
            <p:cNvSpPr>
              <a:spLocks/>
            </p:cNvSpPr>
            <p:nvPr/>
          </p:nvSpPr>
          <p:spPr bwMode="black">
            <a:xfrm>
              <a:off x="779463" y="4187826"/>
              <a:ext cx="95250" cy="517525"/>
            </a:xfrm>
            <a:custGeom>
              <a:avLst/>
              <a:gdLst>
                <a:gd name="T0" fmla="*/ 60 w 60"/>
                <a:gd name="T1" fmla="*/ 163 h 326"/>
                <a:gd name="T2" fmla="*/ 28 w 60"/>
                <a:gd name="T3" fmla="*/ 0 h 326"/>
                <a:gd name="T4" fmla="*/ 0 w 60"/>
                <a:gd name="T5" fmla="*/ 0 h 326"/>
                <a:gd name="T6" fmla="*/ 33 w 60"/>
                <a:gd name="T7" fmla="*/ 163 h 326"/>
                <a:gd name="T8" fmla="*/ 1 w 60"/>
                <a:gd name="T9" fmla="*/ 326 h 326"/>
                <a:gd name="T10" fmla="*/ 28 w 60"/>
                <a:gd name="T11" fmla="*/ 326 h 326"/>
                <a:gd name="T12" fmla="*/ 60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60" y="163"/>
                  </a:moveTo>
                  <a:lnTo>
                    <a:pt x="28" y="0"/>
                  </a:lnTo>
                  <a:lnTo>
                    <a:pt x="0" y="0"/>
                  </a:lnTo>
                  <a:lnTo>
                    <a:pt x="33" y="163"/>
                  </a:lnTo>
                  <a:lnTo>
                    <a:pt x="1" y="326"/>
                  </a:lnTo>
                  <a:lnTo>
                    <a:pt x="28" y="326"/>
                  </a:lnTo>
                  <a:lnTo>
                    <a:pt x="6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3F1B65D9-5DA2-40DC-965A-AC0211E8FB19}"/>
                </a:ext>
              </a:extLst>
            </p:cNvPr>
            <p:cNvSpPr>
              <a:spLocks/>
            </p:cNvSpPr>
            <p:nvPr/>
          </p:nvSpPr>
          <p:spPr bwMode="black">
            <a:xfrm>
              <a:off x="873125" y="4187826"/>
              <a:ext cx="185738" cy="517525"/>
            </a:xfrm>
            <a:custGeom>
              <a:avLst/>
              <a:gdLst>
                <a:gd name="T0" fmla="*/ 117 w 117"/>
                <a:gd name="T1" fmla="*/ 163 h 326"/>
                <a:gd name="T2" fmla="*/ 31 w 117"/>
                <a:gd name="T3" fmla="*/ 0 h 326"/>
                <a:gd name="T4" fmla="*/ 0 w 117"/>
                <a:gd name="T5" fmla="*/ 0 h 326"/>
                <a:gd name="T6" fmla="*/ 87 w 117"/>
                <a:gd name="T7" fmla="*/ 163 h 326"/>
                <a:gd name="T8" fmla="*/ 1 w 117"/>
                <a:gd name="T9" fmla="*/ 326 h 326"/>
                <a:gd name="T10" fmla="*/ 31 w 117"/>
                <a:gd name="T11" fmla="*/ 326 h 326"/>
                <a:gd name="T12" fmla="*/ 117 w 117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326">
                  <a:moveTo>
                    <a:pt x="117" y="163"/>
                  </a:moveTo>
                  <a:lnTo>
                    <a:pt x="31" y="0"/>
                  </a:lnTo>
                  <a:lnTo>
                    <a:pt x="0" y="0"/>
                  </a:lnTo>
                  <a:lnTo>
                    <a:pt x="87" y="163"/>
                  </a:lnTo>
                  <a:lnTo>
                    <a:pt x="1" y="326"/>
                  </a:lnTo>
                  <a:lnTo>
                    <a:pt x="31" y="326"/>
                  </a:lnTo>
                  <a:lnTo>
                    <a:pt x="11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0505E78D-D5D5-4EFD-85DF-652C76ABBB2A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1182688" y="4327526"/>
              <a:ext cx="1314450" cy="250825"/>
            </a:xfrm>
            <a:custGeom>
              <a:avLst/>
              <a:gdLst>
                <a:gd name="T0" fmla="*/ 1109 w 1225"/>
                <a:gd name="T1" fmla="*/ 35 h 233"/>
                <a:gd name="T2" fmla="*/ 1065 w 1225"/>
                <a:gd name="T3" fmla="*/ 146 h 233"/>
                <a:gd name="T4" fmla="*/ 1166 w 1225"/>
                <a:gd name="T5" fmla="*/ 178 h 233"/>
                <a:gd name="T6" fmla="*/ 1225 w 1225"/>
                <a:gd name="T7" fmla="*/ 233 h 233"/>
                <a:gd name="T8" fmla="*/ 1088 w 1225"/>
                <a:gd name="T9" fmla="*/ 0 h 233"/>
                <a:gd name="T10" fmla="*/ 1030 w 1225"/>
                <a:gd name="T11" fmla="*/ 233 h 233"/>
                <a:gd name="T12" fmla="*/ 947 w 1225"/>
                <a:gd name="T13" fmla="*/ 0 h 233"/>
                <a:gd name="T14" fmla="*/ 910 w 1225"/>
                <a:gd name="T15" fmla="*/ 233 h 233"/>
                <a:gd name="T16" fmla="*/ 947 w 1225"/>
                <a:gd name="T17" fmla="*/ 0 h 233"/>
                <a:gd name="T18" fmla="*/ 835 w 1225"/>
                <a:gd name="T19" fmla="*/ 0 h 233"/>
                <a:gd name="T20" fmla="*/ 709 w 1225"/>
                <a:gd name="T21" fmla="*/ 180 h 233"/>
                <a:gd name="T22" fmla="*/ 633 w 1225"/>
                <a:gd name="T23" fmla="*/ 0 h 233"/>
                <a:gd name="T24" fmla="*/ 584 w 1225"/>
                <a:gd name="T25" fmla="*/ 233 h 233"/>
                <a:gd name="T26" fmla="*/ 620 w 1225"/>
                <a:gd name="T27" fmla="*/ 59 h 233"/>
                <a:gd name="T28" fmla="*/ 693 w 1225"/>
                <a:gd name="T29" fmla="*/ 233 h 233"/>
                <a:gd name="T30" fmla="*/ 797 w 1225"/>
                <a:gd name="T31" fmla="*/ 58 h 233"/>
                <a:gd name="T32" fmla="*/ 798 w 1225"/>
                <a:gd name="T33" fmla="*/ 233 h 233"/>
                <a:gd name="T34" fmla="*/ 370 w 1225"/>
                <a:gd name="T35" fmla="*/ 0 h 233"/>
                <a:gd name="T36" fmla="*/ 521 w 1225"/>
                <a:gd name="T37" fmla="*/ 233 h 233"/>
                <a:gd name="T38" fmla="*/ 407 w 1225"/>
                <a:gd name="T39" fmla="*/ 200 h 233"/>
                <a:gd name="T40" fmla="*/ 510 w 1225"/>
                <a:gd name="T41" fmla="*/ 131 h 233"/>
                <a:gd name="T42" fmla="*/ 407 w 1225"/>
                <a:gd name="T43" fmla="*/ 98 h 233"/>
                <a:gd name="T44" fmla="*/ 520 w 1225"/>
                <a:gd name="T45" fmla="*/ 33 h 233"/>
                <a:gd name="T46" fmla="*/ 370 w 1225"/>
                <a:gd name="T47" fmla="*/ 0 h 233"/>
                <a:gd name="T48" fmla="*/ 259 w 1225"/>
                <a:gd name="T49" fmla="*/ 162 h 233"/>
                <a:gd name="T50" fmla="*/ 185 w 1225"/>
                <a:gd name="T51" fmla="*/ 199 h 233"/>
                <a:gd name="T52" fmla="*/ 148 w 1225"/>
                <a:gd name="T53" fmla="*/ 34 h 233"/>
                <a:gd name="T54" fmla="*/ 242 w 1225"/>
                <a:gd name="T55" fmla="*/ 52 h 233"/>
                <a:gd name="T56" fmla="*/ 310 w 1225"/>
                <a:gd name="T57" fmla="*/ 117 h 233"/>
                <a:gd name="T58" fmla="*/ 250 w 1225"/>
                <a:gd name="T59" fmla="*/ 14 h 233"/>
                <a:gd name="T60" fmla="*/ 112 w 1225"/>
                <a:gd name="T61" fmla="*/ 0 h 233"/>
                <a:gd name="T62" fmla="*/ 186 w 1225"/>
                <a:gd name="T63" fmla="*/ 233 h 233"/>
                <a:gd name="T64" fmla="*/ 310 w 1225"/>
                <a:gd name="T65" fmla="*/ 117 h 233"/>
                <a:gd name="T66" fmla="*/ 0 w 1225"/>
                <a:gd name="T67" fmla="*/ 0 h 233"/>
                <a:gd name="T68" fmla="*/ 36 w 1225"/>
                <a:gd name="T69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25" h="233">
                  <a:moveTo>
                    <a:pt x="1065" y="146"/>
                  </a:moveTo>
                  <a:cubicBezTo>
                    <a:pt x="1109" y="35"/>
                    <a:pt x="1109" y="35"/>
                    <a:pt x="1109" y="35"/>
                  </a:cubicBezTo>
                  <a:cubicBezTo>
                    <a:pt x="1153" y="146"/>
                    <a:pt x="1153" y="146"/>
                    <a:pt x="1153" y="146"/>
                  </a:cubicBezTo>
                  <a:lnTo>
                    <a:pt x="1065" y="146"/>
                  </a:lnTo>
                  <a:close/>
                  <a:moveTo>
                    <a:pt x="1052" y="178"/>
                  </a:moveTo>
                  <a:cubicBezTo>
                    <a:pt x="1166" y="178"/>
                    <a:pt x="1166" y="178"/>
                    <a:pt x="1166" y="178"/>
                  </a:cubicBezTo>
                  <a:cubicBezTo>
                    <a:pt x="1187" y="233"/>
                    <a:pt x="1187" y="233"/>
                    <a:pt x="1187" y="233"/>
                  </a:cubicBezTo>
                  <a:cubicBezTo>
                    <a:pt x="1225" y="233"/>
                    <a:pt x="1225" y="233"/>
                    <a:pt x="1225" y="233"/>
                  </a:cubicBezTo>
                  <a:cubicBezTo>
                    <a:pt x="1131" y="0"/>
                    <a:pt x="1131" y="0"/>
                    <a:pt x="1131" y="0"/>
                  </a:cubicBezTo>
                  <a:cubicBezTo>
                    <a:pt x="1088" y="0"/>
                    <a:pt x="1088" y="0"/>
                    <a:pt x="1088" y="0"/>
                  </a:cubicBezTo>
                  <a:cubicBezTo>
                    <a:pt x="992" y="233"/>
                    <a:pt x="992" y="233"/>
                    <a:pt x="992" y="233"/>
                  </a:cubicBezTo>
                  <a:cubicBezTo>
                    <a:pt x="1030" y="233"/>
                    <a:pt x="1030" y="233"/>
                    <a:pt x="1030" y="233"/>
                  </a:cubicBezTo>
                  <a:lnTo>
                    <a:pt x="1052" y="178"/>
                  </a:lnTo>
                  <a:close/>
                  <a:moveTo>
                    <a:pt x="947" y="0"/>
                  </a:moveTo>
                  <a:cubicBezTo>
                    <a:pt x="910" y="0"/>
                    <a:pt x="910" y="0"/>
                    <a:pt x="910" y="0"/>
                  </a:cubicBezTo>
                  <a:cubicBezTo>
                    <a:pt x="910" y="233"/>
                    <a:pt x="910" y="233"/>
                    <a:pt x="910" y="233"/>
                  </a:cubicBezTo>
                  <a:cubicBezTo>
                    <a:pt x="947" y="233"/>
                    <a:pt x="947" y="233"/>
                    <a:pt x="947" y="233"/>
                  </a:cubicBezTo>
                  <a:lnTo>
                    <a:pt x="947" y="0"/>
                  </a:lnTo>
                  <a:close/>
                  <a:moveTo>
                    <a:pt x="835" y="233"/>
                  </a:moveTo>
                  <a:cubicBezTo>
                    <a:pt x="835" y="0"/>
                    <a:pt x="835" y="0"/>
                    <a:pt x="835" y="0"/>
                  </a:cubicBezTo>
                  <a:cubicBezTo>
                    <a:pt x="784" y="0"/>
                    <a:pt x="784" y="0"/>
                    <a:pt x="784" y="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633" y="0"/>
                    <a:pt x="633" y="0"/>
                    <a:pt x="633" y="0"/>
                  </a:cubicBezTo>
                  <a:cubicBezTo>
                    <a:pt x="584" y="0"/>
                    <a:pt x="584" y="0"/>
                    <a:pt x="584" y="0"/>
                  </a:cubicBezTo>
                  <a:cubicBezTo>
                    <a:pt x="584" y="233"/>
                    <a:pt x="584" y="233"/>
                    <a:pt x="584" y="233"/>
                  </a:cubicBezTo>
                  <a:cubicBezTo>
                    <a:pt x="620" y="233"/>
                    <a:pt x="620" y="233"/>
                    <a:pt x="620" y="233"/>
                  </a:cubicBezTo>
                  <a:cubicBezTo>
                    <a:pt x="620" y="59"/>
                    <a:pt x="620" y="59"/>
                    <a:pt x="620" y="59"/>
                  </a:cubicBezTo>
                  <a:cubicBezTo>
                    <a:pt x="621" y="59"/>
                    <a:pt x="621" y="59"/>
                    <a:pt x="621" y="59"/>
                  </a:cubicBezTo>
                  <a:cubicBezTo>
                    <a:pt x="693" y="233"/>
                    <a:pt x="693" y="233"/>
                    <a:pt x="693" y="233"/>
                  </a:cubicBezTo>
                  <a:cubicBezTo>
                    <a:pt x="724" y="233"/>
                    <a:pt x="724" y="233"/>
                    <a:pt x="724" y="233"/>
                  </a:cubicBezTo>
                  <a:cubicBezTo>
                    <a:pt x="797" y="58"/>
                    <a:pt x="797" y="58"/>
                    <a:pt x="797" y="58"/>
                  </a:cubicBezTo>
                  <a:cubicBezTo>
                    <a:pt x="798" y="58"/>
                    <a:pt x="798" y="58"/>
                    <a:pt x="798" y="58"/>
                  </a:cubicBezTo>
                  <a:cubicBezTo>
                    <a:pt x="798" y="233"/>
                    <a:pt x="798" y="233"/>
                    <a:pt x="798" y="233"/>
                  </a:cubicBezTo>
                  <a:lnTo>
                    <a:pt x="835" y="233"/>
                  </a:lnTo>
                  <a:close/>
                  <a:moveTo>
                    <a:pt x="370" y="0"/>
                  </a:moveTo>
                  <a:cubicBezTo>
                    <a:pt x="370" y="233"/>
                    <a:pt x="370" y="233"/>
                    <a:pt x="370" y="233"/>
                  </a:cubicBezTo>
                  <a:cubicBezTo>
                    <a:pt x="521" y="233"/>
                    <a:pt x="521" y="233"/>
                    <a:pt x="521" y="233"/>
                  </a:cubicBezTo>
                  <a:cubicBezTo>
                    <a:pt x="521" y="200"/>
                    <a:pt x="521" y="200"/>
                    <a:pt x="521" y="200"/>
                  </a:cubicBezTo>
                  <a:cubicBezTo>
                    <a:pt x="407" y="200"/>
                    <a:pt x="407" y="200"/>
                    <a:pt x="407" y="200"/>
                  </a:cubicBezTo>
                  <a:cubicBezTo>
                    <a:pt x="407" y="131"/>
                    <a:pt x="407" y="131"/>
                    <a:pt x="407" y="131"/>
                  </a:cubicBezTo>
                  <a:cubicBezTo>
                    <a:pt x="510" y="131"/>
                    <a:pt x="510" y="131"/>
                    <a:pt x="510" y="131"/>
                  </a:cubicBezTo>
                  <a:cubicBezTo>
                    <a:pt x="510" y="98"/>
                    <a:pt x="510" y="98"/>
                    <a:pt x="510" y="98"/>
                  </a:cubicBezTo>
                  <a:cubicBezTo>
                    <a:pt x="407" y="98"/>
                    <a:pt x="407" y="98"/>
                    <a:pt x="407" y="98"/>
                  </a:cubicBezTo>
                  <a:cubicBezTo>
                    <a:pt x="407" y="33"/>
                    <a:pt x="407" y="33"/>
                    <a:pt x="407" y="33"/>
                  </a:cubicBezTo>
                  <a:cubicBezTo>
                    <a:pt x="520" y="33"/>
                    <a:pt x="520" y="33"/>
                    <a:pt x="520" y="33"/>
                  </a:cubicBezTo>
                  <a:cubicBezTo>
                    <a:pt x="520" y="0"/>
                    <a:pt x="520" y="0"/>
                    <a:pt x="520" y="0"/>
                  </a:cubicBezTo>
                  <a:lnTo>
                    <a:pt x="370" y="0"/>
                  </a:lnTo>
                  <a:close/>
                  <a:moveTo>
                    <a:pt x="272" y="117"/>
                  </a:moveTo>
                  <a:cubicBezTo>
                    <a:pt x="272" y="133"/>
                    <a:pt x="268" y="148"/>
                    <a:pt x="259" y="162"/>
                  </a:cubicBezTo>
                  <a:cubicBezTo>
                    <a:pt x="254" y="169"/>
                    <a:pt x="249" y="176"/>
                    <a:pt x="242" y="181"/>
                  </a:cubicBezTo>
                  <a:cubicBezTo>
                    <a:pt x="229" y="192"/>
                    <a:pt x="209" y="199"/>
                    <a:pt x="185" y="199"/>
                  </a:cubicBezTo>
                  <a:cubicBezTo>
                    <a:pt x="148" y="199"/>
                    <a:pt x="148" y="199"/>
                    <a:pt x="148" y="199"/>
                  </a:cubicBezTo>
                  <a:cubicBezTo>
                    <a:pt x="148" y="34"/>
                    <a:pt x="148" y="34"/>
                    <a:pt x="148" y="34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209" y="34"/>
                    <a:pt x="229" y="41"/>
                    <a:pt x="242" y="52"/>
                  </a:cubicBezTo>
                  <a:cubicBezTo>
                    <a:pt x="262" y="69"/>
                    <a:pt x="273" y="95"/>
                    <a:pt x="272" y="117"/>
                  </a:cubicBezTo>
                  <a:moveTo>
                    <a:pt x="310" y="117"/>
                  </a:moveTo>
                  <a:cubicBezTo>
                    <a:pt x="310" y="95"/>
                    <a:pt x="304" y="72"/>
                    <a:pt x="290" y="50"/>
                  </a:cubicBezTo>
                  <a:cubicBezTo>
                    <a:pt x="281" y="36"/>
                    <a:pt x="267" y="23"/>
                    <a:pt x="250" y="14"/>
                  </a:cubicBezTo>
                  <a:cubicBezTo>
                    <a:pt x="233" y="5"/>
                    <a:pt x="211" y="0"/>
                    <a:pt x="186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233"/>
                    <a:pt x="112" y="233"/>
                    <a:pt x="112" y="233"/>
                  </a:cubicBezTo>
                  <a:cubicBezTo>
                    <a:pt x="186" y="233"/>
                    <a:pt x="186" y="233"/>
                    <a:pt x="186" y="233"/>
                  </a:cubicBezTo>
                  <a:cubicBezTo>
                    <a:pt x="220" y="233"/>
                    <a:pt x="249" y="223"/>
                    <a:pt x="267" y="207"/>
                  </a:cubicBezTo>
                  <a:cubicBezTo>
                    <a:pt x="296" y="184"/>
                    <a:pt x="311" y="149"/>
                    <a:pt x="310" y="117"/>
                  </a:cubicBezTo>
                  <a:moveTo>
                    <a:pt x="3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36" y="233"/>
                    <a:pt x="36" y="233"/>
                    <a:pt x="36" y="233"/>
                  </a:cubicBez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A354009-BE4D-41D2-90A5-ECE1E3E28F3E}"/>
              </a:ext>
            </a:extLst>
          </p:cNvPr>
          <p:cNvCxnSpPr/>
          <p:nvPr/>
        </p:nvCxnSpPr>
        <p:spPr>
          <a:xfrm>
            <a:off x="646925" y="470735"/>
            <a:ext cx="7855798" cy="0"/>
          </a:xfrm>
          <a:prstGeom prst="line">
            <a:avLst/>
          </a:prstGeom>
          <a:ln w="381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285330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aphique 14">
            <a:extLst>
              <a:ext uri="{FF2B5EF4-FFF2-40B4-BE49-F238E27FC236}">
                <a16:creationId xmlns:a16="http://schemas.microsoft.com/office/drawing/2014/main" id="{C22CAB9B-AC06-4A04-94DA-ACE60BC42A58}"/>
              </a:ext>
            </a:extLst>
          </p:cNvPr>
          <p:cNvGrpSpPr/>
          <p:nvPr/>
        </p:nvGrpSpPr>
        <p:grpSpPr>
          <a:xfrm>
            <a:off x="5372708" y="-461475"/>
            <a:ext cx="4009540" cy="4438800"/>
            <a:chOff x="5372708" y="-461475"/>
            <a:chExt cx="4009540" cy="4438800"/>
          </a:xfrm>
        </p:grpSpPr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9C505FEC-149D-4FBC-85E7-D179D962C25D}"/>
                </a:ext>
              </a:extLst>
            </p:cNvPr>
            <p:cNvSpPr/>
            <p:nvPr/>
          </p:nvSpPr>
          <p:spPr>
            <a:xfrm>
              <a:off x="7065798" y="1863685"/>
              <a:ext cx="419929" cy="419929"/>
            </a:xfrm>
            <a:custGeom>
              <a:avLst/>
              <a:gdLst>
                <a:gd name="connsiteX0" fmla="*/ 421484 w 419928"/>
                <a:gd name="connsiteY0" fmla="*/ 421484 h 419928"/>
                <a:gd name="connsiteX1" fmla="*/ 0 w 419928"/>
                <a:gd name="connsiteY1" fmla="*/ 0 h 419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9928" h="419928">
                  <a:moveTo>
                    <a:pt x="421484" y="421484"/>
                  </a:moveTo>
                  <a:lnTo>
                    <a:pt x="0" y="0"/>
                  </a:lnTo>
                </a:path>
              </a:pathLst>
            </a:custGeom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8446E162-C9EA-4B4C-99CE-43E63BA5788D}"/>
                </a:ext>
              </a:extLst>
            </p:cNvPr>
            <p:cNvSpPr/>
            <p:nvPr/>
          </p:nvSpPr>
          <p:spPr>
            <a:xfrm>
              <a:off x="6855211" y="1231615"/>
              <a:ext cx="839857" cy="1262896"/>
            </a:xfrm>
            <a:custGeom>
              <a:avLst/>
              <a:gdLst>
                <a:gd name="connsiteX0" fmla="*/ 842657 w 839857"/>
                <a:gd name="connsiteY0" fmla="*/ 0 h 1262896"/>
                <a:gd name="connsiteX1" fmla="*/ 842657 w 839857"/>
                <a:gd name="connsiteY1" fmla="*/ 842968 h 1262896"/>
                <a:gd name="connsiteX2" fmla="*/ 0 w 839857"/>
                <a:gd name="connsiteY2" fmla="*/ 0 h 1262896"/>
                <a:gd name="connsiteX3" fmla="*/ 0 w 839857"/>
                <a:gd name="connsiteY3" fmla="*/ 842968 h 1262896"/>
                <a:gd name="connsiteX4" fmla="*/ 421484 w 839857"/>
                <a:gd name="connsiteY4" fmla="*/ 1264141 h 1262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9857" h="1262896">
                  <a:moveTo>
                    <a:pt x="842657" y="0"/>
                  </a:moveTo>
                  <a:lnTo>
                    <a:pt x="842657" y="842968"/>
                  </a:lnTo>
                  <a:lnTo>
                    <a:pt x="0" y="0"/>
                  </a:lnTo>
                  <a:lnTo>
                    <a:pt x="0" y="842968"/>
                  </a:lnTo>
                  <a:lnTo>
                    <a:pt x="421484" y="1264141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B2BE3D24-BD6C-46A4-A785-A0779FE843D4}"/>
                </a:ext>
              </a:extLst>
            </p:cNvPr>
            <p:cNvSpPr/>
            <p:nvPr/>
          </p:nvSpPr>
          <p:spPr>
            <a:xfrm>
              <a:off x="5380796" y="-453699"/>
              <a:ext cx="4000208" cy="4423247"/>
            </a:xfrm>
            <a:custGeom>
              <a:avLst/>
              <a:gdLst>
                <a:gd name="connsiteX0" fmla="*/ 1895900 w 4000208"/>
                <a:gd name="connsiteY0" fmla="*/ 1474727 h 4423247"/>
                <a:gd name="connsiteX1" fmla="*/ 2527970 w 4000208"/>
                <a:gd name="connsiteY1" fmla="*/ 1474727 h 4423247"/>
                <a:gd name="connsiteX2" fmla="*/ 2527970 w 4000208"/>
                <a:gd name="connsiteY2" fmla="*/ 2528281 h 4423247"/>
                <a:gd name="connsiteX3" fmla="*/ 1895900 w 4000208"/>
                <a:gd name="connsiteY3" fmla="*/ 3160351 h 4423247"/>
                <a:gd name="connsiteX4" fmla="*/ 1263829 w 4000208"/>
                <a:gd name="connsiteY4" fmla="*/ 2528281 h 4423247"/>
                <a:gd name="connsiteX5" fmla="*/ 1263829 w 4000208"/>
                <a:gd name="connsiteY5" fmla="*/ 1264140 h 4423247"/>
                <a:gd name="connsiteX6" fmla="*/ 2738556 w 4000208"/>
                <a:gd name="connsiteY6" fmla="*/ 1264140 h 4423247"/>
                <a:gd name="connsiteX7" fmla="*/ 2738556 w 4000208"/>
                <a:gd name="connsiteY7" fmla="*/ 2528281 h 4423247"/>
                <a:gd name="connsiteX8" fmla="*/ 1895900 w 4000208"/>
                <a:gd name="connsiteY8" fmla="*/ 3370937 h 4423247"/>
                <a:gd name="connsiteX9" fmla="*/ 1053243 w 4000208"/>
                <a:gd name="connsiteY9" fmla="*/ 2528281 h 4423247"/>
                <a:gd name="connsiteX10" fmla="*/ 1053243 w 4000208"/>
                <a:gd name="connsiteY10" fmla="*/ 1053554 h 4423247"/>
                <a:gd name="connsiteX11" fmla="*/ 2949454 w 4000208"/>
                <a:gd name="connsiteY11" fmla="*/ 1053554 h 4423247"/>
                <a:gd name="connsiteX12" fmla="*/ 2949454 w 4000208"/>
                <a:gd name="connsiteY12" fmla="*/ 2528281 h 4423247"/>
                <a:gd name="connsiteX13" fmla="*/ 1896211 w 4000208"/>
                <a:gd name="connsiteY13" fmla="*/ 3581835 h 4423247"/>
                <a:gd name="connsiteX14" fmla="*/ 842657 w 4000208"/>
                <a:gd name="connsiteY14" fmla="*/ 2528281 h 4423247"/>
                <a:gd name="connsiteX15" fmla="*/ 842657 w 4000208"/>
                <a:gd name="connsiteY15" fmla="*/ 842657 h 4423247"/>
                <a:gd name="connsiteX16" fmla="*/ 3160040 w 4000208"/>
                <a:gd name="connsiteY16" fmla="*/ 842657 h 4423247"/>
                <a:gd name="connsiteX17" fmla="*/ 3160040 w 4000208"/>
                <a:gd name="connsiteY17" fmla="*/ 2527970 h 4423247"/>
                <a:gd name="connsiteX18" fmla="*/ 1895900 w 4000208"/>
                <a:gd name="connsiteY18" fmla="*/ 3792110 h 4423247"/>
                <a:gd name="connsiteX19" fmla="*/ 631759 w 4000208"/>
                <a:gd name="connsiteY19" fmla="*/ 2527970 h 4423247"/>
                <a:gd name="connsiteX20" fmla="*/ 631759 w 4000208"/>
                <a:gd name="connsiteY20" fmla="*/ 632070 h 4423247"/>
                <a:gd name="connsiteX21" fmla="*/ 3370626 w 4000208"/>
                <a:gd name="connsiteY21" fmla="*/ 632070 h 4423247"/>
                <a:gd name="connsiteX22" fmla="*/ 3370626 w 4000208"/>
                <a:gd name="connsiteY22" fmla="*/ 2528281 h 4423247"/>
                <a:gd name="connsiteX23" fmla="*/ 1895900 w 4000208"/>
                <a:gd name="connsiteY23" fmla="*/ 4003008 h 4423247"/>
                <a:gd name="connsiteX24" fmla="*/ 421173 w 4000208"/>
                <a:gd name="connsiteY24" fmla="*/ 2528281 h 4423247"/>
                <a:gd name="connsiteX25" fmla="*/ 421173 w 4000208"/>
                <a:gd name="connsiteY25" fmla="*/ 421484 h 4423247"/>
                <a:gd name="connsiteX26" fmla="*/ 3581524 w 4000208"/>
                <a:gd name="connsiteY26" fmla="*/ 421484 h 4423247"/>
                <a:gd name="connsiteX27" fmla="*/ 3581524 w 4000208"/>
                <a:gd name="connsiteY27" fmla="*/ 2528281 h 4423247"/>
                <a:gd name="connsiteX28" fmla="*/ 1896211 w 4000208"/>
                <a:gd name="connsiteY28" fmla="*/ 4213594 h 4423247"/>
                <a:gd name="connsiteX29" fmla="*/ 210897 w 4000208"/>
                <a:gd name="connsiteY29" fmla="*/ 2528281 h 4423247"/>
                <a:gd name="connsiteX30" fmla="*/ 210897 w 4000208"/>
                <a:gd name="connsiteY30" fmla="*/ 210897 h 4423247"/>
                <a:gd name="connsiteX31" fmla="*/ 3792422 w 4000208"/>
                <a:gd name="connsiteY31" fmla="*/ 210897 h 4423247"/>
                <a:gd name="connsiteX32" fmla="*/ 3792422 w 4000208"/>
                <a:gd name="connsiteY32" fmla="*/ 2528281 h 4423247"/>
                <a:gd name="connsiteX33" fmla="*/ 1896211 w 4000208"/>
                <a:gd name="connsiteY33" fmla="*/ 4424492 h 4423247"/>
                <a:gd name="connsiteX34" fmla="*/ 0 w 4000208"/>
                <a:gd name="connsiteY34" fmla="*/ 2528281 h 4423247"/>
                <a:gd name="connsiteX35" fmla="*/ 0 w 4000208"/>
                <a:gd name="connsiteY35" fmla="*/ 0 h 4423247"/>
                <a:gd name="connsiteX36" fmla="*/ 4003008 w 4000208"/>
                <a:gd name="connsiteY36" fmla="*/ 0 h 442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000208" h="4423247">
                  <a:moveTo>
                    <a:pt x="1895900" y="1474727"/>
                  </a:moveTo>
                  <a:lnTo>
                    <a:pt x="2527970" y="1474727"/>
                  </a:lnTo>
                  <a:lnTo>
                    <a:pt x="2527970" y="2528281"/>
                  </a:lnTo>
                  <a:cubicBezTo>
                    <a:pt x="2527970" y="2877288"/>
                    <a:pt x="2244907" y="3160351"/>
                    <a:pt x="1895900" y="3160351"/>
                  </a:cubicBezTo>
                  <a:cubicBezTo>
                    <a:pt x="1546892" y="3160351"/>
                    <a:pt x="1263829" y="2877288"/>
                    <a:pt x="1263829" y="2528281"/>
                  </a:cubicBezTo>
                  <a:lnTo>
                    <a:pt x="1263829" y="1264140"/>
                  </a:lnTo>
                  <a:lnTo>
                    <a:pt x="2738556" y="1264140"/>
                  </a:lnTo>
                  <a:lnTo>
                    <a:pt x="2738556" y="2528281"/>
                  </a:lnTo>
                  <a:cubicBezTo>
                    <a:pt x="2738556" y="2993624"/>
                    <a:pt x="2361243" y="3370937"/>
                    <a:pt x="1895900" y="3370937"/>
                  </a:cubicBezTo>
                  <a:cubicBezTo>
                    <a:pt x="1430557" y="3370937"/>
                    <a:pt x="1053243" y="2993624"/>
                    <a:pt x="1053243" y="2528281"/>
                  </a:cubicBezTo>
                  <a:lnTo>
                    <a:pt x="1053243" y="1053554"/>
                  </a:lnTo>
                  <a:lnTo>
                    <a:pt x="2949454" y="1053554"/>
                  </a:lnTo>
                  <a:lnTo>
                    <a:pt x="2949454" y="2528281"/>
                  </a:lnTo>
                  <a:cubicBezTo>
                    <a:pt x="2949454" y="3109960"/>
                    <a:pt x="2477890" y="3581835"/>
                    <a:pt x="1896211" y="3581835"/>
                  </a:cubicBezTo>
                  <a:cubicBezTo>
                    <a:pt x="1314532" y="3581835"/>
                    <a:pt x="842657" y="3110271"/>
                    <a:pt x="842657" y="2528281"/>
                  </a:cubicBezTo>
                  <a:lnTo>
                    <a:pt x="842657" y="842657"/>
                  </a:lnTo>
                  <a:lnTo>
                    <a:pt x="3160040" y="842657"/>
                  </a:lnTo>
                  <a:lnTo>
                    <a:pt x="3160040" y="2527970"/>
                  </a:lnTo>
                  <a:cubicBezTo>
                    <a:pt x="3160040" y="3225984"/>
                    <a:pt x="2594225" y="3792110"/>
                    <a:pt x="1895900" y="3792110"/>
                  </a:cubicBezTo>
                  <a:cubicBezTo>
                    <a:pt x="1197885" y="3792110"/>
                    <a:pt x="631759" y="3226295"/>
                    <a:pt x="631759" y="2527970"/>
                  </a:cubicBezTo>
                  <a:lnTo>
                    <a:pt x="631759" y="632070"/>
                  </a:lnTo>
                  <a:lnTo>
                    <a:pt x="3370626" y="632070"/>
                  </a:lnTo>
                  <a:lnTo>
                    <a:pt x="3370626" y="2528281"/>
                  </a:lnTo>
                  <a:cubicBezTo>
                    <a:pt x="3370626" y="3342631"/>
                    <a:pt x="2710250" y="4003008"/>
                    <a:pt x="1895900" y="4003008"/>
                  </a:cubicBezTo>
                  <a:cubicBezTo>
                    <a:pt x="1081549" y="4003008"/>
                    <a:pt x="421173" y="3342631"/>
                    <a:pt x="421173" y="2528281"/>
                  </a:cubicBezTo>
                  <a:lnTo>
                    <a:pt x="421173" y="421484"/>
                  </a:lnTo>
                  <a:lnTo>
                    <a:pt x="3581524" y="421484"/>
                  </a:lnTo>
                  <a:lnTo>
                    <a:pt x="3581524" y="2528281"/>
                  </a:lnTo>
                  <a:cubicBezTo>
                    <a:pt x="3581524" y="3459278"/>
                    <a:pt x="2826897" y="4213594"/>
                    <a:pt x="1896211" y="4213594"/>
                  </a:cubicBezTo>
                  <a:cubicBezTo>
                    <a:pt x="965214" y="4213594"/>
                    <a:pt x="210897" y="3458967"/>
                    <a:pt x="210897" y="2528281"/>
                  </a:cubicBezTo>
                  <a:lnTo>
                    <a:pt x="210897" y="210897"/>
                  </a:lnTo>
                  <a:lnTo>
                    <a:pt x="3792422" y="210897"/>
                  </a:lnTo>
                  <a:lnTo>
                    <a:pt x="3792422" y="2528281"/>
                  </a:lnTo>
                  <a:cubicBezTo>
                    <a:pt x="3792422" y="3575614"/>
                    <a:pt x="2943544" y="4424492"/>
                    <a:pt x="1896211" y="4424492"/>
                  </a:cubicBezTo>
                  <a:cubicBezTo>
                    <a:pt x="848878" y="4424492"/>
                    <a:pt x="0" y="3575614"/>
                    <a:pt x="0" y="2528281"/>
                  </a:cubicBezTo>
                  <a:lnTo>
                    <a:pt x="0" y="0"/>
                  </a:lnTo>
                  <a:lnTo>
                    <a:pt x="4003008" y="0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DB675E73-2115-4869-9811-73C864D31B36}"/>
                </a:ext>
              </a:extLst>
            </p:cNvPr>
            <p:cNvSpPr/>
            <p:nvPr/>
          </p:nvSpPr>
          <p:spPr>
            <a:xfrm>
              <a:off x="6855211" y="1021028"/>
              <a:ext cx="631448" cy="419929"/>
            </a:xfrm>
            <a:custGeom>
              <a:avLst/>
              <a:gdLst>
                <a:gd name="connsiteX0" fmla="*/ 632070 w 631448"/>
                <a:gd name="connsiteY0" fmla="*/ 421484 h 419928"/>
                <a:gd name="connsiteX1" fmla="*/ 210586 w 631448"/>
                <a:gd name="connsiteY1" fmla="*/ 0 h 419928"/>
                <a:gd name="connsiteX2" fmla="*/ 0 w 631448"/>
                <a:gd name="connsiteY2" fmla="*/ 0 h 419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1448" h="419928">
                  <a:moveTo>
                    <a:pt x="632070" y="421484"/>
                  </a:moveTo>
                  <a:lnTo>
                    <a:pt x="210586" y="0"/>
                  </a:lnTo>
                  <a:lnTo>
                    <a:pt x="0" y="0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30936" y="1399032"/>
            <a:ext cx="7854696" cy="1481328"/>
          </a:xfrm>
        </p:spPr>
        <p:txBody>
          <a:bodyPr anchor="b" anchorCtr="0">
            <a:normAutofit/>
          </a:bodyPr>
          <a:lstStyle>
            <a:lvl1pPr algn="l">
              <a:defRPr sz="48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Identity </a:t>
            </a:r>
            <a:br>
              <a:rPr lang="en-US" dirty="0"/>
            </a:br>
            <a:r>
              <a:rPr lang="en-US" dirty="0"/>
              <a:t>&amp; Security N.A.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0936" y="2889504"/>
            <a:ext cx="7872984" cy="448056"/>
          </a:xfrm>
        </p:spPr>
        <p:txBody>
          <a:bodyPr/>
          <a:lstStyle>
            <a:lvl1pPr marL="0" indent="0" algn="l">
              <a:buNone/>
              <a:defRPr sz="1800" i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Insert subtitle here.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7416" y="4343400"/>
            <a:ext cx="1746504" cy="273844"/>
          </a:xfr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0A617276-D763-4229-939C-9E928432F6C4}" type="datetime1">
              <a:rPr lang="en-US" smtClean="0"/>
              <a:t>6/2/2022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FCC34D-4C0C-455C-8F22-D768175C2DEF}"/>
              </a:ext>
            </a:extLst>
          </p:cNvPr>
          <p:cNvGrpSpPr/>
          <p:nvPr/>
        </p:nvGrpSpPr>
        <p:grpSpPr bwMode="black">
          <a:xfrm>
            <a:off x="447676" y="4187827"/>
            <a:ext cx="2049463" cy="517525"/>
            <a:chOff x="447675" y="4187826"/>
            <a:chExt cx="2049463" cy="517525"/>
          </a:xfrm>
          <a:solidFill>
            <a:schemeClr val="bg1"/>
          </a:soli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7936236C-9875-4ED3-8239-983E587A60FA}"/>
                </a:ext>
              </a:extLst>
            </p:cNvPr>
            <p:cNvSpPr>
              <a:spLocks/>
            </p:cNvSpPr>
            <p:nvPr/>
          </p:nvSpPr>
          <p:spPr bwMode="black">
            <a:xfrm>
              <a:off x="630238" y="4187826"/>
              <a:ext cx="95250" cy="517525"/>
            </a:xfrm>
            <a:custGeom>
              <a:avLst/>
              <a:gdLst>
                <a:gd name="T0" fmla="*/ 27 w 60"/>
                <a:gd name="T1" fmla="*/ 163 h 326"/>
                <a:gd name="T2" fmla="*/ 60 w 60"/>
                <a:gd name="T3" fmla="*/ 0 h 326"/>
                <a:gd name="T4" fmla="*/ 33 w 60"/>
                <a:gd name="T5" fmla="*/ 0 h 326"/>
                <a:gd name="T6" fmla="*/ 0 w 60"/>
                <a:gd name="T7" fmla="*/ 163 h 326"/>
                <a:gd name="T8" fmla="*/ 33 w 60"/>
                <a:gd name="T9" fmla="*/ 326 h 326"/>
                <a:gd name="T10" fmla="*/ 60 w 60"/>
                <a:gd name="T11" fmla="*/ 326 h 326"/>
                <a:gd name="T12" fmla="*/ 27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27" y="163"/>
                  </a:moveTo>
                  <a:lnTo>
                    <a:pt x="60" y="0"/>
                  </a:lnTo>
                  <a:lnTo>
                    <a:pt x="33" y="0"/>
                  </a:lnTo>
                  <a:lnTo>
                    <a:pt x="0" y="163"/>
                  </a:lnTo>
                  <a:lnTo>
                    <a:pt x="33" y="326"/>
                  </a:lnTo>
                  <a:lnTo>
                    <a:pt x="60" y="326"/>
                  </a:lnTo>
                  <a:lnTo>
                    <a:pt x="2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46265FF3-331E-4136-B409-33024D3D3412}"/>
                </a:ext>
              </a:extLst>
            </p:cNvPr>
            <p:cNvSpPr>
              <a:spLocks/>
            </p:cNvSpPr>
            <p:nvPr/>
          </p:nvSpPr>
          <p:spPr bwMode="black">
            <a:xfrm>
              <a:off x="447675" y="4187826"/>
              <a:ext cx="184150" cy="517525"/>
            </a:xfrm>
            <a:custGeom>
              <a:avLst/>
              <a:gdLst>
                <a:gd name="T0" fmla="*/ 30 w 116"/>
                <a:gd name="T1" fmla="*/ 163 h 326"/>
                <a:gd name="T2" fmla="*/ 116 w 116"/>
                <a:gd name="T3" fmla="*/ 0 h 326"/>
                <a:gd name="T4" fmla="*/ 86 w 116"/>
                <a:gd name="T5" fmla="*/ 0 h 326"/>
                <a:gd name="T6" fmla="*/ 0 w 116"/>
                <a:gd name="T7" fmla="*/ 163 h 326"/>
                <a:gd name="T8" fmla="*/ 86 w 116"/>
                <a:gd name="T9" fmla="*/ 326 h 326"/>
                <a:gd name="T10" fmla="*/ 116 w 116"/>
                <a:gd name="T11" fmla="*/ 326 h 326"/>
                <a:gd name="T12" fmla="*/ 30 w 116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326">
                  <a:moveTo>
                    <a:pt x="30" y="163"/>
                  </a:moveTo>
                  <a:lnTo>
                    <a:pt x="116" y="0"/>
                  </a:lnTo>
                  <a:lnTo>
                    <a:pt x="86" y="0"/>
                  </a:lnTo>
                  <a:lnTo>
                    <a:pt x="0" y="163"/>
                  </a:lnTo>
                  <a:lnTo>
                    <a:pt x="86" y="326"/>
                  </a:lnTo>
                  <a:lnTo>
                    <a:pt x="116" y="326"/>
                  </a:lnTo>
                  <a:lnTo>
                    <a:pt x="3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2CDC7A3C-23B4-46A3-AE37-4AA8C889FE49}"/>
                </a:ext>
              </a:extLst>
            </p:cNvPr>
            <p:cNvSpPr>
              <a:spLocks/>
            </p:cNvSpPr>
            <p:nvPr/>
          </p:nvSpPr>
          <p:spPr bwMode="black">
            <a:xfrm>
              <a:off x="779463" y="4187826"/>
              <a:ext cx="95250" cy="517525"/>
            </a:xfrm>
            <a:custGeom>
              <a:avLst/>
              <a:gdLst>
                <a:gd name="T0" fmla="*/ 60 w 60"/>
                <a:gd name="T1" fmla="*/ 163 h 326"/>
                <a:gd name="T2" fmla="*/ 28 w 60"/>
                <a:gd name="T3" fmla="*/ 0 h 326"/>
                <a:gd name="T4" fmla="*/ 0 w 60"/>
                <a:gd name="T5" fmla="*/ 0 h 326"/>
                <a:gd name="T6" fmla="*/ 33 w 60"/>
                <a:gd name="T7" fmla="*/ 163 h 326"/>
                <a:gd name="T8" fmla="*/ 1 w 60"/>
                <a:gd name="T9" fmla="*/ 326 h 326"/>
                <a:gd name="T10" fmla="*/ 28 w 60"/>
                <a:gd name="T11" fmla="*/ 326 h 326"/>
                <a:gd name="T12" fmla="*/ 60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60" y="163"/>
                  </a:moveTo>
                  <a:lnTo>
                    <a:pt x="28" y="0"/>
                  </a:lnTo>
                  <a:lnTo>
                    <a:pt x="0" y="0"/>
                  </a:lnTo>
                  <a:lnTo>
                    <a:pt x="33" y="163"/>
                  </a:lnTo>
                  <a:lnTo>
                    <a:pt x="1" y="326"/>
                  </a:lnTo>
                  <a:lnTo>
                    <a:pt x="28" y="326"/>
                  </a:lnTo>
                  <a:lnTo>
                    <a:pt x="6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3F1B65D9-5DA2-40DC-965A-AC0211E8FB19}"/>
                </a:ext>
              </a:extLst>
            </p:cNvPr>
            <p:cNvSpPr>
              <a:spLocks/>
            </p:cNvSpPr>
            <p:nvPr/>
          </p:nvSpPr>
          <p:spPr bwMode="black">
            <a:xfrm>
              <a:off x="873125" y="4187826"/>
              <a:ext cx="185738" cy="517525"/>
            </a:xfrm>
            <a:custGeom>
              <a:avLst/>
              <a:gdLst>
                <a:gd name="T0" fmla="*/ 117 w 117"/>
                <a:gd name="T1" fmla="*/ 163 h 326"/>
                <a:gd name="T2" fmla="*/ 31 w 117"/>
                <a:gd name="T3" fmla="*/ 0 h 326"/>
                <a:gd name="T4" fmla="*/ 0 w 117"/>
                <a:gd name="T5" fmla="*/ 0 h 326"/>
                <a:gd name="T6" fmla="*/ 87 w 117"/>
                <a:gd name="T7" fmla="*/ 163 h 326"/>
                <a:gd name="T8" fmla="*/ 1 w 117"/>
                <a:gd name="T9" fmla="*/ 326 h 326"/>
                <a:gd name="T10" fmla="*/ 31 w 117"/>
                <a:gd name="T11" fmla="*/ 326 h 326"/>
                <a:gd name="T12" fmla="*/ 117 w 117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326">
                  <a:moveTo>
                    <a:pt x="117" y="163"/>
                  </a:moveTo>
                  <a:lnTo>
                    <a:pt x="31" y="0"/>
                  </a:lnTo>
                  <a:lnTo>
                    <a:pt x="0" y="0"/>
                  </a:lnTo>
                  <a:lnTo>
                    <a:pt x="87" y="163"/>
                  </a:lnTo>
                  <a:lnTo>
                    <a:pt x="1" y="326"/>
                  </a:lnTo>
                  <a:lnTo>
                    <a:pt x="31" y="326"/>
                  </a:lnTo>
                  <a:lnTo>
                    <a:pt x="11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0505E78D-D5D5-4EFD-85DF-652C76ABBB2A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1182688" y="4327526"/>
              <a:ext cx="1314450" cy="250825"/>
            </a:xfrm>
            <a:custGeom>
              <a:avLst/>
              <a:gdLst>
                <a:gd name="T0" fmla="*/ 1109 w 1225"/>
                <a:gd name="T1" fmla="*/ 35 h 233"/>
                <a:gd name="T2" fmla="*/ 1065 w 1225"/>
                <a:gd name="T3" fmla="*/ 146 h 233"/>
                <a:gd name="T4" fmla="*/ 1166 w 1225"/>
                <a:gd name="T5" fmla="*/ 178 h 233"/>
                <a:gd name="T6" fmla="*/ 1225 w 1225"/>
                <a:gd name="T7" fmla="*/ 233 h 233"/>
                <a:gd name="T8" fmla="*/ 1088 w 1225"/>
                <a:gd name="T9" fmla="*/ 0 h 233"/>
                <a:gd name="T10" fmla="*/ 1030 w 1225"/>
                <a:gd name="T11" fmla="*/ 233 h 233"/>
                <a:gd name="T12" fmla="*/ 947 w 1225"/>
                <a:gd name="T13" fmla="*/ 0 h 233"/>
                <a:gd name="T14" fmla="*/ 910 w 1225"/>
                <a:gd name="T15" fmla="*/ 233 h 233"/>
                <a:gd name="T16" fmla="*/ 947 w 1225"/>
                <a:gd name="T17" fmla="*/ 0 h 233"/>
                <a:gd name="T18" fmla="*/ 835 w 1225"/>
                <a:gd name="T19" fmla="*/ 0 h 233"/>
                <a:gd name="T20" fmla="*/ 709 w 1225"/>
                <a:gd name="T21" fmla="*/ 180 h 233"/>
                <a:gd name="T22" fmla="*/ 633 w 1225"/>
                <a:gd name="T23" fmla="*/ 0 h 233"/>
                <a:gd name="T24" fmla="*/ 584 w 1225"/>
                <a:gd name="T25" fmla="*/ 233 h 233"/>
                <a:gd name="T26" fmla="*/ 620 w 1225"/>
                <a:gd name="T27" fmla="*/ 59 h 233"/>
                <a:gd name="T28" fmla="*/ 693 w 1225"/>
                <a:gd name="T29" fmla="*/ 233 h 233"/>
                <a:gd name="T30" fmla="*/ 797 w 1225"/>
                <a:gd name="T31" fmla="*/ 58 h 233"/>
                <a:gd name="T32" fmla="*/ 798 w 1225"/>
                <a:gd name="T33" fmla="*/ 233 h 233"/>
                <a:gd name="T34" fmla="*/ 370 w 1225"/>
                <a:gd name="T35" fmla="*/ 0 h 233"/>
                <a:gd name="T36" fmla="*/ 521 w 1225"/>
                <a:gd name="T37" fmla="*/ 233 h 233"/>
                <a:gd name="T38" fmla="*/ 407 w 1225"/>
                <a:gd name="T39" fmla="*/ 200 h 233"/>
                <a:gd name="T40" fmla="*/ 510 w 1225"/>
                <a:gd name="T41" fmla="*/ 131 h 233"/>
                <a:gd name="T42" fmla="*/ 407 w 1225"/>
                <a:gd name="T43" fmla="*/ 98 h 233"/>
                <a:gd name="T44" fmla="*/ 520 w 1225"/>
                <a:gd name="T45" fmla="*/ 33 h 233"/>
                <a:gd name="T46" fmla="*/ 370 w 1225"/>
                <a:gd name="T47" fmla="*/ 0 h 233"/>
                <a:gd name="T48" fmla="*/ 259 w 1225"/>
                <a:gd name="T49" fmla="*/ 162 h 233"/>
                <a:gd name="T50" fmla="*/ 185 w 1225"/>
                <a:gd name="T51" fmla="*/ 199 h 233"/>
                <a:gd name="T52" fmla="*/ 148 w 1225"/>
                <a:gd name="T53" fmla="*/ 34 h 233"/>
                <a:gd name="T54" fmla="*/ 242 w 1225"/>
                <a:gd name="T55" fmla="*/ 52 h 233"/>
                <a:gd name="T56" fmla="*/ 310 w 1225"/>
                <a:gd name="T57" fmla="*/ 117 h 233"/>
                <a:gd name="T58" fmla="*/ 250 w 1225"/>
                <a:gd name="T59" fmla="*/ 14 h 233"/>
                <a:gd name="T60" fmla="*/ 112 w 1225"/>
                <a:gd name="T61" fmla="*/ 0 h 233"/>
                <a:gd name="T62" fmla="*/ 186 w 1225"/>
                <a:gd name="T63" fmla="*/ 233 h 233"/>
                <a:gd name="T64" fmla="*/ 310 w 1225"/>
                <a:gd name="T65" fmla="*/ 117 h 233"/>
                <a:gd name="T66" fmla="*/ 0 w 1225"/>
                <a:gd name="T67" fmla="*/ 0 h 233"/>
                <a:gd name="T68" fmla="*/ 36 w 1225"/>
                <a:gd name="T69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25" h="233">
                  <a:moveTo>
                    <a:pt x="1065" y="146"/>
                  </a:moveTo>
                  <a:cubicBezTo>
                    <a:pt x="1109" y="35"/>
                    <a:pt x="1109" y="35"/>
                    <a:pt x="1109" y="35"/>
                  </a:cubicBezTo>
                  <a:cubicBezTo>
                    <a:pt x="1153" y="146"/>
                    <a:pt x="1153" y="146"/>
                    <a:pt x="1153" y="146"/>
                  </a:cubicBezTo>
                  <a:lnTo>
                    <a:pt x="1065" y="146"/>
                  </a:lnTo>
                  <a:close/>
                  <a:moveTo>
                    <a:pt x="1052" y="178"/>
                  </a:moveTo>
                  <a:cubicBezTo>
                    <a:pt x="1166" y="178"/>
                    <a:pt x="1166" y="178"/>
                    <a:pt x="1166" y="178"/>
                  </a:cubicBezTo>
                  <a:cubicBezTo>
                    <a:pt x="1187" y="233"/>
                    <a:pt x="1187" y="233"/>
                    <a:pt x="1187" y="233"/>
                  </a:cubicBezTo>
                  <a:cubicBezTo>
                    <a:pt x="1225" y="233"/>
                    <a:pt x="1225" y="233"/>
                    <a:pt x="1225" y="233"/>
                  </a:cubicBezTo>
                  <a:cubicBezTo>
                    <a:pt x="1131" y="0"/>
                    <a:pt x="1131" y="0"/>
                    <a:pt x="1131" y="0"/>
                  </a:cubicBezTo>
                  <a:cubicBezTo>
                    <a:pt x="1088" y="0"/>
                    <a:pt x="1088" y="0"/>
                    <a:pt x="1088" y="0"/>
                  </a:cubicBezTo>
                  <a:cubicBezTo>
                    <a:pt x="992" y="233"/>
                    <a:pt x="992" y="233"/>
                    <a:pt x="992" y="233"/>
                  </a:cubicBezTo>
                  <a:cubicBezTo>
                    <a:pt x="1030" y="233"/>
                    <a:pt x="1030" y="233"/>
                    <a:pt x="1030" y="233"/>
                  </a:cubicBezTo>
                  <a:lnTo>
                    <a:pt x="1052" y="178"/>
                  </a:lnTo>
                  <a:close/>
                  <a:moveTo>
                    <a:pt x="947" y="0"/>
                  </a:moveTo>
                  <a:cubicBezTo>
                    <a:pt x="910" y="0"/>
                    <a:pt x="910" y="0"/>
                    <a:pt x="910" y="0"/>
                  </a:cubicBezTo>
                  <a:cubicBezTo>
                    <a:pt x="910" y="233"/>
                    <a:pt x="910" y="233"/>
                    <a:pt x="910" y="233"/>
                  </a:cubicBezTo>
                  <a:cubicBezTo>
                    <a:pt x="947" y="233"/>
                    <a:pt x="947" y="233"/>
                    <a:pt x="947" y="233"/>
                  </a:cubicBezTo>
                  <a:lnTo>
                    <a:pt x="947" y="0"/>
                  </a:lnTo>
                  <a:close/>
                  <a:moveTo>
                    <a:pt x="835" y="233"/>
                  </a:moveTo>
                  <a:cubicBezTo>
                    <a:pt x="835" y="0"/>
                    <a:pt x="835" y="0"/>
                    <a:pt x="835" y="0"/>
                  </a:cubicBezTo>
                  <a:cubicBezTo>
                    <a:pt x="784" y="0"/>
                    <a:pt x="784" y="0"/>
                    <a:pt x="784" y="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633" y="0"/>
                    <a:pt x="633" y="0"/>
                    <a:pt x="633" y="0"/>
                  </a:cubicBezTo>
                  <a:cubicBezTo>
                    <a:pt x="584" y="0"/>
                    <a:pt x="584" y="0"/>
                    <a:pt x="584" y="0"/>
                  </a:cubicBezTo>
                  <a:cubicBezTo>
                    <a:pt x="584" y="233"/>
                    <a:pt x="584" y="233"/>
                    <a:pt x="584" y="233"/>
                  </a:cubicBezTo>
                  <a:cubicBezTo>
                    <a:pt x="620" y="233"/>
                    <a:pt x="620" y="233"/>
                    <a:pt x="620" y="233"/>
                  </a:cubicBezTo>
                  <a:cubicBezTo>
                    <a:pt x="620" y="59"/>
                    <a:pt x="620" y="59"/>
                    <a:pt x="620" y="59"/>
                  </a:cubicBezTo>
                  <a:cubicBezTo>
                    <a:pt x="621" y="59"/>
                    <a:pt x="621" y="59"/>
                    <a:pt x="621" y="59"/>
                  </a:cubicBezTo>
                  <a:cubicBezTo>
                    <a:pt x="693" y="233"/>
                    <a:pt x="693" y="233"/>
                    <a:pt x="693" y="233"/>
                  </a:cubicBezTo>
                  <a:cubicBezTo>
                    <a:pt x="724" y="233"/>
                    <a:pt x="724" y="233"/>
                    <a:pt x="724" y="233"/>
                  </a:cubicBezTo>
                  <a:cubicBezTo>
                    <a:pt x="797" y="58"/>
                    <a:pt x="797" y="58"/>
                    <a:pt x="797" y="58"/>
                  </a:cubicBezTo>
                  <a:cubicBezTo>
                    <a:pt x="798" y="58"/>
                    <a:pt x="798" y="58"/>
                    <a:pt x="798" y="58"/>
                  </a:cubicBezTo>
                  <a:cubicBezTo>
                    <a:pt x="798" y="233"/>
                    <a:pt x="798" y="233"/>
                    <a:pt x="798" y="233"/>
                  </a:cubicBezTo>
                  <a:lnTo>
                    <a:pt x="835" y="233"/>
                  </a:lnTo>
                  <a:close/>
                  <a:moveTo>
                    <a:pt x="370" y="0"/>
                  </a:moveTo>
                  <a:cubicBezTo>
                    <a:pt x="370" y="233"/>
                    <a:pt x="370" y="233"/>
                    <a:pt x="370" y="233"/>
                  </a:cubicBezTo>
                  <a:cubicBezTo>
                    <a:pt x="521" y="233"/>
                    <a:pt x="521" y="233"/>
                    <a:pt x="521" y="233"/>
                  </a:cubicBezTo>
                  <a:cubicBezTo>
                    <a:pt x="521" y="200"/>
                    <a:pt x="521" y="200"/>
                    <a:pt x="521" y="200"/>
                  </a:cubicBezTo>
                  <a:cubicBezTo>
                    <a:pt x="407" y="200"/>
                    <a:pt x="407" y="200"/>
                    <a:pt x="407" y="200"/>
                  </a:cubicBezTo>
                  <a:cubicBezTo>
                    <a:pt x="407" y="131"/>
                    <a:pt x="407" y="131"/>
                    <a:pt x="407" y="131"/>
                  </a:cubicBezTo>
                  <a:cubicBezTo>
                    <a:pt x="510" y="131"/>
                    <a:pt x="510" y="131"/>
                    <a:pt x="510" y="131"/>
                  </a:cubicBezTo>
                  <a:cubicBezTo>
                    <a:pt x="510" y="98"/>
                    <a:pt x="510" y="98"/>
                    <a:pt x="510" y="98"/>
                  </a:cubicBezTo>
                  <a:cubicBezTo>
                    <a:pt x="407" y="98"/>
                    <a:pt x="407" y="98"/>
                    <a:pt x="407" y="98"/>
                  </a:cubicBezTo>
                  <a:cubicBezTo>
                    <a:pt x="407" y="33"/>
                    <a:pt x="407" y="33"/>
                    <a:pt x="407" y="33"/>
                  </a:cubicBezTo>
                  <a:cubicBezTo>
                    <a:pt x="520" y="33"/>
                    <a:pt x="520" y="33"/>
                    <a:pt x="520" y="33"/>
                  </a:cubicBezTo>
                  <a:cubicBezTo>
                    <a:pt x="520" y="0"/>
                    <a:pt x="520" y="0"/>
                    <a:pt x="520" y="0"/>
                  </a:cubicBezTo>
                  <a:lnTo>
                    <a:pt x="370" y="0"/>
                  </a:lnTo>
                  <a:close/>
                  <a:moveTo>
                    <a:pt x="272" y="117"/>
                  </a:moveTo>
                  <a:cubicBezTo>
                    <a:pt x="272" y="133"/>
                    <a:pt x="268" y="148"/>
                    <a:pt x="259" y="162"/>
                  </a:cubicBezTo>
                  <a:cubicBezTo>
                    <a:pt x="254" y="169"/>
                    <a:pt x="249" y="176"/>
                    <a:pt x="242" y="181"/>
                  </a:cubicBezTo>
                  <a:cubicBezTo>
                    <a:pt x="229" y="192"/>
                    <a:pt x="209" y="199"/>
                    <a:pt x="185" y="199"/>
                  </a:cubicBezTo>
                  <a:cubicBezTo>
                    <a:pt x="148" y="199"/>
                    <a:pt x="148" y="199"/>
                    <a:pt x="148" y="199"/>
                  </a:cubicBezTo>
                  <a:cubicBezTo>
                    <a:pt x="148" y="34"/>
                    <a:pt x="148" y="34"/>
                    <a:pt x="148" y="34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209" y="34"/>
                    <a:pt x="229" y="41"/>
                    <a:pt x="242" y="52"/>
                  </a:cubicBezTo>
                  <a:cubicBezTo>
                    <a:pt x="262" y="69"/>
                    <a:pt x="273" y="95"/>
                    <a:pt x="272" y="117"/>
                  </a:cubicBezTo>
                  <a:moveTo>
                    <a:pt x="310" y="117"/>
                  </a:moveTo>
                  <a:cubicBezTo>
                    <a:pt x="310" y="95"/>
                    <a:pt x="304" y="72"/>
                    <a:pt x="290" y="50"/>
                  </a:cubicBezTo>
                  <a:cubicBezTo>
                    <a:pt x="281" y="36"/>
                    <a:pt x="267" y="23"/>
                    <a:pt x="250" y="14"/>
                  </a:cubicBezTo>
                  <a:cubicBezTo>
                    <a:pt x="233" y="5"/>
                    <a:pt x="211" y="0"/>
                    <a:pt x="186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233"/>
                    <a:pt x="112" y="233"/>
                    <a:pt x="112" y="233"/>
                  </a:cubicBezTo>
                  <a:cubicBezTo>
                    <a:pt x="186" y="233"/>
                    <a:pt x="186" y="233"/>
                    <a:pt x="186" y="233"/>
                  </a:cubicBezTo>
                  <a:cubicBezTo>
                    <a:pt x="220" y="233"/>
                    <a:pt x="249" y="223"/>
                    <a:pt x="267" y="207"/>
                  </a:cubicBezTo>
                  <a:cubicBezTo>
                    <a:pt x="296" y="184"/>
                    <a:pt x="311" y="149"/>
                    <a:pt x="310" y="117"/>
                  </a:cubicBezTo>
                  <a:moveTo>
                    <a:pt x="3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36" y="233"/>
                    <a:pt x="36" y="233"/>
                    <a:pt x="36" y="233"/>
                  </a:cubicBez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1892876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30936" y="1399032"/>
            <a:ext cx="7854696" cy="1481328"/>
          </a:xfrm>
        </p:spPr>
        <p:txBody>
          <a:bodyPr anchor="b" anchorCtr="0">
            <a:normAutofit/>
          </a:bodyPr>
          <a:lstStyle>
            <a:lvl1pPr algn="l">
              <a:defRPr sz="480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Identity</a:t>
            </a:r>
            <a:br>
              <a:rPr lang="en-US" dirty="0"/>
            </a:br>
            <a:r>
              <a:rPr lang="en-US" dirty="0"/>
              <a:t>&amp; Security N.A.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0936" y="2889504"/>
            <a:ext cx="7872984" cy="448056"/>
          </a:xfrm>
        </p:spPr>
        <p:txBody>
          <a:bodyPr/>
          <a:lstStyle>
            <a:lvl1pPr marL="0" indent="0" algn="l">
              <a:buNone/>
              <a:defRPr sz="1800" i="0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Insert subtitle here.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7416" y="4343400"/>
            <a:ext cx="1746504" cy="273844"/>
          </a:xfrm>
        </p:spPr>
        <p:txBody>
          <a:bodyPr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49854FD5-6F6F-4D07-906A-5E1A3B29ACE5}" type="datetime1">
              <a:rPr lang="en-US" smtClean="0"/>
              <a:t>6/2/2022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FCC34D-4C0C-455C-8F22-D768175C2DEF}"/>
              </a:ext>
            </a:extLst>
          </p:cNvPr>
          <p:cNvGrpSpPr/>
          <p:nvPr/>
        </p:nvGrpSpPr>
        <p:grpSpPr bwMode="black">
          <a:xfrm>
            <a:off x="447676" y="4187827"/>
            <a:ext cx="2049463" cy="517525"/>
            <a:chOff x="447675" y="4187826"/>
            <a:chExt cx="2049463" cy="517525"/>
          </a:xfrm>
          <a:solidFill>
            <a:schemeClr val="accent1"/>
          </a:soli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7936236C-9875-4ED3-8239-983E587A60FA}"/>
                </a:ext>
              </a:extLst>
            </p:cNvPr>
            <p:cNvSpPr>
              <a:spLocks/>
            </p:cNvSpPr>
            <p:nvPr/>
          </p:nvSpPr>
          <p:spPr bwMode="black">
            <a:xfrm>
              <a:off x="630238" y="4187826"/>
              <a:ext cx="95250" cy="517525"/>
            </a:xfrm>
            <a:custGeom>
              <a:avLst/>
              <a:gdLst>
                <a:gd name="T0" fmla="*/ 27 w 60"/>
                <a:gd name="T1" fmla="*/ 163 h 326"/>
                <a:gd name="T2" fmla="*/ 60 w 60"/>
                <a:gd name="T3" fmla="*/ 0 h 326"/>
                <a:gd name="T4" fmla="*/ 33 w 60"/>
                <a:gd name="T5" fmla="*/ 0 h 326"/>
                <a:gd name="T6" fmla="*/ 0 w 60"/>
                <a:gd name="T7" fmla="*/ 163 h 326"/>
                <a:gd name="T8" fmla="*/ 33 w 60"/>
                <a:gd name="T9" fmla="*/ 326 h 326"/>
                <a:gd name="T10" fmla="*/ 60 w 60"/>
                <a:gd name="T11" fmla="*/ 326 h 326"/>
                <a:gd name="T12" fmla="*/ 27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27" y="163"/>
                  </a:moveTo>
                  <a:lnTo>
                    <a:pt x="60" y="0"/>
                  </a:lnTo>
                  <a:lnTo>
                    <a:pt x="33" y="0"/>
                  </a:lnTo>
                  <a:lnTo>
                    <a:pt x="0" y="163"/>
                  </a:lnTo>
                  <a:lnTo>
                    <a:pt x="33" y="326"/>
                  </a:lnTo>
                  <a:lnTo>
                    <a:pt x="60" y="326"/>
                  </a:lnTo>
                  <a:lnTo>
                    <a:pt x="2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46265FF3-331E-4136-B409-33024D3D3412}"/>
                </a:ext>
              </a:extLst>
            </p:cNvPr>
            <p:cNvSpPr>
              <a:spLocks/>
            </p:cNvSpPr>
            <p:nvPr/>
          </p:nvSpPr>
          <p:spPr bwMode="black">
            <a:xfrm>
              <a:off x="447675" y="4187826"/>
              <a:ext cx="184150" cy="517525"/>
            </a:xfrm>
            <a:custGeom>
              <a:avLst/>
              <a:gdLst>
                <a:gd name="T0" fmla="*/ 30 w 116"/>
                <a:gd name="T1" fmla="*/ 163 h 326"/>
                <a:gd name="T2" fmla="*/ 116 w 116"/>
                <a:gd name="T3" fmla="*/ 0 h 326"/>
                <a:gd name="T4" fmla="*/ 86 w 116"/>
                <a:gd name="T5" fmla="*/ 0 h 326"/>
                <a:gd name="T6" fmla="*/ 0 w 116"/>
                <a:gd name="T7" fmla="*/ 163 h 326"/>
                <a:gd name="T8" fmla="*/ 86 w 116"/>
                <a:gd name="T9" fmla="*/ 326 h 326"/>
                <a:gd name="T10" fmla="*/ 116 w 116"/>
                <a:gd name="T11" fmla="*/ 326 h 326"/>
                <a:gd name="T12" fmla="*/ 30 w 116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326">
                  <a:moveTo>
                    <a:pt x="30" y="163"/>
                  </a:moveTo>
                  <a:lnTo>
                    <a:pt x="116" y="0"/>
                  </a:lnTo>
                  <a:lnTo>
                    <a:pt x="86" y="0"/>
                  </a:lnTo>
                  <a:lnTo>
                    <a:pt x="0" y="163"/>
                  </a:lnTo>
                  <a:lnTo>
                    <a:pt x="86" y="326"/>
                  </a:lnTo>
                  <a:lnTo>
                    <a:pt x="116" y="326"/>
                  </a:lnTo>
                  <a:lnTo>
                    <a:pt x="3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2CDC7A3C-23B4-46A3-AE37-4AA8C889FE49}"/>
                </a:ext>
              </a:extLst>
            </p:cNvPr>
            <p:cNvSpPr>
              <a:spLocks/>
            </p:cNvSpPr>
            <p:nvPr/>
          </p:nvSpPr>
          <p:spPr bwMode="black">
            <a:xfrm>
              <a:off x="779463" y="4187826"/>
              <a:ext cx="95250" cy="517525"/>
            </a:xfrm>
            <a:custGeom>
              <a:avLst/>
              <a:gdLst>
                <a:gd name="T0" fmla="*/ 60 w 60"/>
                <a:gd name="T1" fmla="*/ 163 h 326"/>
                <a:gd name="T2" fmla="*/ 28 w 60"/>
                <a:gd name="T3" fmla="*/ 0 h 326"/>
                <a:gd name="T4" fmla="*/ 0 w 60"/>
                <a:gd name="T5" fmla="*/ 0 h 326"/>
                <a:gd name="T6" fmla="*/ 33 w 60"/>
                <a:gd name="T7" fmla="*/ 163 h 326"/>
                <a:gd name="T8" fmla="*/ 1 w 60"/>
                <a:gd name="T9" fmla="*/ 326 h 326"/>
                <a:gd name="T10" fmla="*/ 28 w 60"/>
                <a:gd name="T11" fmla="*/ 326 h 326"/>
                <a:gd name="T12" fmla="*/ 60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60" y="163"/>
                  </a:moveTo>
                  <a:lnTo>
                    <a:pt x="28" y="0"/>
                  </a:lnTo>
                  <a:lnTo>
                    <a:pt x="0" y="0"/>
                  </a:lnTo>
                  <a:lnTo>
                    <a:pt x="33" y="163"/>
                  </a:lnTo>
                  <a:lnTo>
                    <a:pt x="1" y="326"/>
                  </a:lnTo>
                  <a:lnTo>
                    <a:pt x="28" y="326"/>
                  </a:lnTo>
                  <a:lnTo>
                    <a:pt x="6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3F1B65D9-5DA2-40DC-965A-AC0211E8FB19}"/>
                </a:ext>
              </a:extLst>
            </p:cNvPr>
            <p:cNvSpPr>
              <a:spLocks/>
            </p:cNvSpPr>
            <p:nvPr/>
          </p:nvSpPr>
          <p:spPr bwMode="black">
            <a:xfrm>
              <a:off x="873125" y="4187826"/>
              <a:ext cx="185738" cy="517525"/>
            </a:xfrm>
            <a:custGeom>
              <a:avLst/>
              <a:gdLst>
                <a:gd name="T0" fmla="*/ 117 w 117"/>
                <a:gd name="T1" fmla="*/ 163 h 326"/>
                <a:gd name="T2" fmla="*/ 31 w 117"/>
                <a:gd name="T3" fmla="*/ 0 h 326"/>
                <a:gd name="T4" fmla="*/ 0 w 117"/>
                <a:gd name="T5" fmla="*/ 0 h 326"/>
                <a:gd name="T6" fmla="*/ 87 w 117"/>
                <a:gd name="T7" fmla="*/ 163 h 326"/>
                <a:gd name="T8" fmla="*/ 1 w 117"/>
                <a:gd name="T9" fmla="*/ 326 h 326"/>
                <a:gd name="T10" fmla="*/ 31 w 117"/>
                <a:gd name="T11" fmla="*/ 326 h 326"/>
                <a:gd name="T12" fmla="*/ 117 w 117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326">
                  <a:moveTo>
                    <a:pt x="117" y="163"/>
                  </a:moveTo>
                  <a:lnTo>
                    <a:pt x="31" y="0"/>
                  </a:lnTo>
                  <a:lnTo>
                    <a:pt x="0" y="0"/>
                  </a:lnTo>
                  <a:lnTo>
                    <a:pt x="87" y="163"/>
                  </a:lnTo>
                  <a:lnTo>
                    <a:pt x="1" y="326"/>
                  </a:lnTo>
                  <a:lnTo>
                    <a:pt x="31" y="326"/>
                  </a:lnTo>
                  <a:lnTo>
                    <a:pt x="11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0505E78D-D5D5-4EFD-85DF-652C76ABBB2A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1182688" y="4327526"/>
              <a:ext cx="1314450" cy="250825"/>
            </a:xfrm>
            <a:custGeom>
              <a:avLst/>
              <a:gdLst>
                <a:gd name="T0" fmla="*/ 1109 w 1225"/>
                <a:gd name="T1" fmla="*/ 35 h 233"/>
                <a:gd name="T2" fmla="*/ 1065 w 1225"/>
                <a:gd name="T3" fmla="*/ 146 h 233"/>
                <a:gd name="T4" fmla="*/ 1166 w 1225"/>
                <a:gd name="T5" fmla="*/ 178 h 233"/>
                <a:gd name="T6" fmla="*/ 1225 w 1225"/>
                <a:gd name="T7" fmla="*/ 233 h 233"/>
                <a:gd name="T8" fmla="*/ 1088 w 1225"/>
                <a:gd name="T9" fmla="*/ 0 h 233"/>
                <a:gd name="T10" fmla="*/ 1030 w 1225"/>
                <a:gd name="T11" fmla="*/ 233 h 233"/>
                <a:gd name="T12" fmla="*/ 947 w 1225"/>
                <a:gd name="T13" fmla="*/ 0 h 233"/>
                <a:gd name="T14" fmla="*/ 910 w 1225"/>
                <a:gd name="T15" fmla="*/ 233 h 233"/>
                <a:gd name="T16" fmla="*/ 947 w 1225"/>
                <a:gd name="T17" fmla="*/ 0 h 233"/>
                <a:gd name="T18" fmla="*/ 835 w 1225"/>
                <a:gd name="T19" fmla="*/ 0 h 233"/>
                <a:gd name="T20" fmla="*/ 709 w 1225"/>
                <a:gd name="T21" fmla="*/ 180 h 233"/>
                <a:gd name="T22" fmla="*/ 633 w 1225"/>
                <a:gd name="T23" fmla="*/ 0 h 233"/>
                <a:gd name="T24" fmla="*/ 584 w 1225"/>
                <a:gd name="T25" fmla="*/ 233 h 233"/>
                <a:gd name="T26" fmla="*/ 620 w 1225"/>
                <a:gd name="T27" fmla="*/ 59 h 233"/>
                <a:gd name="T28" fmla="*/ 693 w 1225"/>
                <a:gd name="T29" fmla="*/ 233 h 233"/>
                <a:gd name="T30" fmla="*/ 797 w 1225"/>
                <a:gd name="T31" fmla="*/ 58 h 233"/>
                <a:gd name="T32" fmla="*/ 798 w 1225"/>
                <a:gd name="T33" fmla="*/ 233 h 233"/>
                <a:gd name="T34" fmla="*/ 370 w 1225"/>
                <a:gd name="T35" fmla="*/ 0 h 233"/>
                <a:gd name="T36" fmla="*/ 521 w 1225"/>
                <a:gd name="T37" fmla="*/ 233 h 233"/>
                <a:gd name="T38" fmla="*/ 407 w 1225"/>
                <a:gd name="T39" fmla="*/ 200 h 233"/>
                <a:gd name="T40" fmla="*/ 510 w 1225"/>
                <a:gd name="T41" fmla="*/ 131 h 233"/>
                <a:gd name="T42" fmla="*/ 407 w 1225"/>
                <a:gd name="T43" fmla="*/ 98 h 233"/>
                <a:gd name="T44" fmla="*/ 520 w 1225"/>
                <a:gd name="T45" fmla="*/ 33 h 233"/>
                <a:gd name="T46" fmla="*/ 370 w 1225"/>
                <a:gd name="T47" fmla="*/ 0 h 233"/>
                <a:gd name="T48" fmla="*/ 259 w 1225"/>
                <a:gd name="T49" fmla="*/ 162 h 233"/>
                <a:gd name="T50" fmla="*/ 185 w 1225"/>
                <a:gd name="T51" fmla="*/ 199 h 233"/>
                <a:gd name="T52" fmla="*/ 148 w 1225"/>
                <a:gd name="T53" fmla="*/ 34 h 233"/>
                <a:gd name="T54" fmla="*/ 242 w 1225"/>
                <a:gd name="T55" fmla="*/ 52 h 233"/>
                <a:gd name="T56" fmla="*/ 310 w 1225"/>
                <a:gd name="T57" fmla="*/ 117 h 233"/>
                <a:gd name="T58" fmla="*/ 250 w 1225"/>
                <a:gd name="T59" fmla="*/ 14 h 233"/>
                <a:gd name="T60" fmla="*/ 112 w 1225"/>
                <a:gd name="T61" fmla="*/ 0 h 233"/>
                <a:gd name="T62" fmla="*/ 186 w 1225"/>
                <a:gd name="T63" fmla="*/ 233 h 233"/>
                <a:gd name="T64" fmla="*/ 310 w 1225"/>
                <a:gd name="T65" fmla="*/ 117 h 233"/>
                <a:gd name="T66" fmla="*/ 0 w 1225"/>
                <a:gd name="T67" fmla="*/ 0 h 233"/>
                <a:gd name="T68" fmla="*/ 36 w 1225"/>
                <a:gd name="T69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25" h="233">
                  <a:moveTo>
                    <a:pt x="1065" y="146"/>
                  </a:moveTo>
                  <a:cubicBezTo>
                    <a:pt x="1109" y="35"/>
                    <a:pt x="1109" y="35"/>
                    <a:pt x="1109" y="35"/>
                  </a:cubicBezTo>
                  <a:cubicBezTo>
                    <a:pt x="1153" y="146"/>
                    <a:pt x="1153" y="146"/>
                    <a:pt x="1153" y="146"/>
                  </a:cubicBezTo>
                  <a:lnTo>
                    <a:pt x="1065" y="146"/>
                  </a:lnTo>
                  <a:close/>
                  <a:moveTo>
                    <a:pt x="1052" y="178"/>
                  </a:moveTo>
                  <a:cubicBezTo>
                    <a:pt x="1166" y="178"/>
                    <a:pt x="1166" y="178"/>
                    <a:pt x="1166" y="178"/>
                  </a:cubicBezTo>
                  <a:cubicBezTo>
                    <a:pt x="1187" y="233"/>
                    <a:pt x="1187" y="233"/>
                    <a:pt x="1187" y="233"/>
                  </a:cubicBezTo>
                  <a:cubicBezTo>
                    <a:pt x="1225" y="233"/>
                    <a:pt x="1225" y="233"/>
                    <a:pt x="1225" y="233"/>
                  </a:cubicBezTo>
                  <a:cubicBezTo>
                    <a:pt x="1131" y="0"/>
                    <a:pt x="1131" y="0"/>
                    <a:pt x="1131" y="0"/>
                  </a:cubicBezTo>
                  <a:cubicBezTo>
                    <a:pt x="1088" y="0"/>
                    <a:pt x="1088" y="0"/>
                    <a:pt x="1088" y="0"/>
                  </a:cubicBezTo>
                  <a:cubicBezTo>
                    <a:pt x="992" y="233"/>
                    <a:pt x="992" y="233"/>
                    <a:pt x="992" y="233"/>
                  </a:cubicBezTo>
                  <a:cubicBezTo>
                    <a:pt x="1030" y="233"/>
                    <a:pt x="1030" y="233"/>
                    <a:pt x="1030" y="233"/>
                  </a:cubicBezTo>
                  <a:lnTo>
                    <a:pt x="1052" y="178"/>
                  </a:lnTo>
                  <a:close/>
                  <a:moveTo>
                    <a:pt x="947" y="0"/>
                  </a:moveTo>
                  <a:cubicBezTo>
                    <a:pt x="910" y="0"/>
                    <a:pt x="910" y="0"/>
                    <a:pt x="910" y="0"/>
                  </a:cubicBezTo>
                  <a:cubicBezTo>
                    <a:pt x="910" y="233"/>
                    <a:pt x="910" y="233"/>
                    <a:pt x="910" y="233"/>
                  </a:cubicBezTo>
                  <a:cubicBezTo>
                    <a:pt x="947" y="233"/>
                    <a:pt x="947" y="233"/>
                    <a:pt x="947" y="233"/>
                  </a:cubicBezTo>
                  <a:lnTo>
                    <a:pt x="947" y="0"/>
                  </a:lnTo>
                  <a:close/>
                  <a:moveTo>
                    <a:pt x="835" y="233"/>
                  </a:moveTo>
                  <a:cubicBezTo>
                    <a:pt x="835" y="0"/>
                    <a:pt x="835" y="0"/>
                    <a:pt x="835" y="0"/>
                  </a:cubicBezTo>
                  <a:cubicBezTo>
                    <a:pt x="784" y="0"/>
                    <a:pt x="784" y="0"/>
                    <a:pt x="784" y="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633" y="0"/>
                    <a:pt x="633" y="0"/>
                    <a:pt x="633" y="0"/>
                  </a:cubicBezTo>
                  <a:cubicBezTo>
                    <a:pt x="584" y="0"/>
                    <a:pt x="584" y="0"/>
                    <a:pt x="584" y="0"/>
                  </a:cubicBezTo>
                  <a:cubicBezTo>
                    <a:pt x="584" y="233"/>
                    <a:pt x="584" y="233"/>
                    <a:pt x="584" y="233"/>
                  </a:cubicBezTo>
                  <a:cubicBezTo>
                    <a:pt x="620" y="233"/>
                    <a:pt x="620" y="233"/>
                    <a:pt x="620" y="233"/>
                  </a:cubicBezTo>
                  <a:cubicBezTo>
                    <a:pt x="620" y="59"/>
                    <a:pt x="620" y="59"/>
                    <a:pt x="620" y="59"/>
                  </a:cubicBezTo>
                  <a:cubicBezTo>
                    <a:pt x="621" y="59"/>
                    <a:pt x="621" y="59"/>
                    <a:pt x="621" y="59"/>
                  </a:cubicBezTo>
                  <a:cubicBezTo>
                    <a:pt x="693" y="233"/>
                    <a:pt x="693" y="233"/>
                    <a:pt x="693" y="233"/>
                  </a:cubicBezTo>
                  <a:cubicBezTo>
                    <a:pt x="724" y="233"/>
                    <a:pt x="724" y="233"/>
                    <a:pt x="724" y="233"/>
                  </a:cubicBezTo>
                  <a:cubicBezTo>
                    <a:pt x="797" y="58"/>
                    <a:pt x="797" y="58"/>
                    <a:pt x="797" y="58"/>
                  </a:cubicBezTo>
                  <a:cubicBezTo>
                    <a:pt x="798" y="58"/>
                    <a:pt x="798" y="58"/>
                    <a:pt x="798" y="58"/>
                  </a:cubicBezTo>
                  <a:cubicBezTo>
                    <a:pt x="798" y="233"/>
                    <a:pt x="798" y="233"/>
                    <a:pt x="798" y="233"/>
                  </a:cubicBezTo>
                  <a:lnTo>
                    <a:pt x="835" y="233"/>
                  </a:lnTo>
                  <a:close/>
                  <a:moveTo>
                    <a:pt x="370" y="0"/>
                  </a:moveTo>
                  <a:cubicBezTo>
                    <a:pt x="370" y="233"/>
                    <a:pt x="370" y="233"/>
                    <a:pt x="370" y="233"/>
                  </a:cubicBezTo>
                  <a:cubicBezTo>
                    <a:pt x="521" y="233"/>
                    <a:pt x="521" y="233"/>
                    <a:pt x="521" y="233"/>
                  </a:cubicBezTo>
                  <a:cubicBezTo>
                    <a:pt x="521" y="200"/>
                    <a:pt x="521" y="200"/>
                    <a:pt x="521" y="200"/>
                  </a:cubicBezTo>
                  <a:cubicBezTo>
                    <a:pt x="407" y="200"/>
                    <a:pt x="407" y="200"/>
                    <a:pt x="407" y="200"/>
                  </a:cubicBezTo>
                  <a:cubicBezTo>
                    <a:pt x="407" y="131"/>
                    <a:pt x="407" y="131"/>
                    <a:pt x="407" y="131"/>
                  </a:cubicBezTo>
                  <a:cubicBezTo>
                    <a:pt x="510" y="131"/>
                    <a:pt x="510" y="131"/>
                    <a:pt x="510" y="131"/>
                  </a:cubicBezTo>
                  <a:cubicBezTo>
                    <a:pt x="510" y="98"/>
                    <a:pt x="510" y="98"/>
                    <a:pt x="510" y="98"/>
                  </a:cubicBezTo>
                  <a:cubicBezTo>
                    <a:pt x="407" y="98"/>
                    <a:pt x="407" y="98"/>
                    <a:pt x="407" y="98"/>
                  </a:cubicBezTo>
                  <a:cubicBezTo>
                    <a:pt x="407" y="33"/>
                    <a:pt x="407" y="33"/>
                    <a:pt x="407" y="33"/>
                  </a:cubicBezTo>
                  <a:cubicBezTo>
                    <a:pt x="520" y="33"/>
                    <a:pt x="520" y="33"/>
                    <a:pt x="520" y="33"/>
                  </a:cubicBezTo>
                  <a:cubicBezTo>
                    <a:pt x="520" y="0"/>
                    <a:pt x="520" y="0"/>
                    <a:pt x="520" y="0"/>
                  </a:cubicBezTo>
                  <a:lnTo>
                    <a:pt x="370" y="0"/>
                  </a:lnTo>
                  <a:close/>
                  <a:moveTo>
                    <a:pt x="272" y="117"/>
                  </a:moveTo>
                  <a:cubicBezTo>
                    <a:pt x="272" y="133"/>
                    <a:pt x="268" y="148"/>
                    <a:pt x="259" y="162"/>
                  </a:cubicBezTo>
                  <a:cubicBezTo>
                    <a:pt x="254" y="169"/>
                    <a:pt x="249" y="176"/>
                    <a:pt x="242" y="181"/>
                  </a:cubicBezTo>
                  <a:cubicBezTo>
                    <a:pt x="229" y="192"/>
                    <a:pt x="209" y="199"/>
                    <a:pt x="185" y="199"/>
                  </a:cubicBezTo>
                  <a:cubicBezTo>
                    <a:pt x="148" y="199"/>
                    <a:pt x="148" y="199"/>
                    <a:pt x="148" y="199"/>
                  </a:cubicBezTo>
                  <a:cubicBezTo>
                    <a:pt x="148" y="34"/>
                    <a:pt x="148" y="34"/>
                    <a:pt x="148" y="34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209" y="34"/>
                    <a:pt x="229" y="41"/>
                    <a:pt x="242" y="52"/>
                  </a:cubicBezTo>
                  <a:cubicBezTo>
                    <a:pt x="262" y="69"/>
                    <a:pt x="273" y="95"/>
                    <a:pt x="272" y="117"/>
                  </a:cubicBezTo>
                  <a:moveTo>
                    <a:pt x="310" y="117"/>
                  </a:moveTo>
                  <a:cubicBezTo>
                    <a:pt x="310" y="95"/>
                    <a:pt x="304" y="72"/>
                    <a:pt x="290" y="50"/>
                  </a:cubicBezTo>
                  <a:cubicBezTo>
                    <a:pt x="281" y="36"/>
                    <a:pt x="267" y="23"/>
                    <a:pt x="250" y="14"/>
                  </a:cubicBezTo>
                  <a:cubicBezTo>
                    <a:pt x="233" y="5"/>
                    <a:pt x="211" y="0"/>
                    <a:pt x="186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233"/>
                    <a:pt x="112" y="233"/>
                    <a:pt x="112" y="233"/>
                  </a:cubicBezTo>
                  <a:cubicBezTo>
                    <a:pt x="186" y="233"/>
                    <a:pt x="186" y="233"/>
                    <a:pt x="186" y="233"/>
                  </a:cubicBezTo>
                  <a:cubicBezTo>
                    <a:pt x="220" y="233"/>
                    <a:pt x="249" y="223"/>
                    <a:pt x="267" y="207"/>
                  </a:cubicBezTo>
                  <a:cubicBezTo>
                    <a:pt x="296" y="184"/>
                    <a:pt x="311" y="149"/>
                    <a:pt x="310" y="117"/>
                  </a:cubicBezTo>
                  <a:moveTo>
                    <a:pt x="3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36" y="233"/>
                    <a:pt x="36" y="233"/>
                    <a:pt x="36" y="233"/>
                  </a:cubicBez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grpSp>
        <p:nvGrpSpPr>
          <p:cNvPr id="114" name="Graphique 14">
            <a:extLst>
              <a:ext uri="{FF2B5EF4-FFF2-40B4-BE49-F238E27FC236}">
                <a16:creationId xmlns:a16="http://schemas.microsoft.com/office/drawing/2014/main" id="{C31C5E08-35ED-4444-A50C-37D7C20F2FA1}"/>
              </a:ext>
            </a:extLst>
          </p:cNvPr>
          <p:cNvGrpSpPr/>
          <p:nvPr/>
        </p:nvGrpSpPr>
        <p:grpSpPr>
          <a:xfrm>
            <a:off x="5372708" y="-461475"/>
            <a:ext cx="4009540" cy="4438800"/>
            <a:chOff x="5372708" y="-461475"/>
            <a:chExt cx="4009540" cy="4438800"/>
          </a:xfrm>
        </p:grpSpPr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A66F2D2F-2966-4734-BDFD-B6875A261D4B}"/>
                </a:ext>
              </a:extLst>
            </p:cNvPr>
            <p:cNvSpPr/>
            <p:nvPr/>
          </p:nvSpPr>
          <p:spPr>
            <a:xfrm>
              <a:off x="7065798" y="1863685"/>
              <a:ext cx="419929" cy="419929"/>
            </a:xfrm>
            <a:custGeom>
              <a:avLst/>
              <a:gdLst>
                <a:gd name="connsiteX0" fmla="*/ 421484 w 419928"/>
                <a:gd name="connsiteY0" fmla="*/ 421484 h 419928"/>
                <a:gd name="connsiteX1" fmla="*/ 0 w 419928"/>
                <a:gd name="connsiteY1" fmla="*/ 0 h 419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9928" h="419928">
                  <a:moveTo>
                    <a:pt x="421484" y="421484"/>
                  </a:moveTo>
                  <a:lnTo>
                    <a:pt x="0" y="0"/>
                  </a:lnTo>
                </a:path>
              </a:pathLst>
            </a:custGeom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6907F4D5-382C-48FF-94D3-AC23920CC4D1}"/>
                </a:ext>
              </a:extLst>
            </p:cNvPr>
            <p:cNvSpPr/>
            <p:nvPr/>
          </p:nvSpPr>
          <p:spPr>
            <a:xfrm>
              <a:off x="6855211" y="1231615"/>
              <a:ext cx="839857" cy="1262896"/>
            </a:xfrm>
            <a:custGeom>
              <a:avLst/>
              <a:gdLst>
                <a:gd name="connsiteX0" fmla="*/ 842657 w 839857"/>
                <a:gd name="connsiteY0" fmla="*/ 0 h 1262896"/>
                <a:gd name="connsiteX1" fmla="*/ 842657 w 839857"/>
                <a:gd name="connsiteY1" fmla="*/ 842968 h 1262896"/>
                <a:gd name="connsiteX2" fmla="*/ 0 w 839857"/>
                <a:gd name="connsiteY2" fmla="*/ 0 h 1262896"/>
                <a:gd name="connsiteX3" fmla="*/ 0 w 839857"/>
                <a:gd name="connsiteY3" fmla="*/ 842968 h 1262896"/>
                <a:gd name="connsiteX4" fmla="*/ 421484 w 839857"/>
                <a:gd name="connsiteY4" fmla="*/ 1264141 h 1262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9857" h="1262896">
                  <a:moveTo>
                    <a:pt x="842657" y="0"/>
                  </a:moveTo>
                  <a:lnTo>
                    <a:pt x="842657" y="842968"/>
                  </a:lnTo>
                  <a:lnTo>
                    <a:pt x="0" y="0"/>
                  </a:lnTo>
                  <a:lnTo>
                    <a:pt x="0" y="842968"/>
                  </a:lnTo>
                  <a:lnTo>
                    <a:pt x="421484" y="1264141"/>
                  </a:ln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8A65D7D-C0B1-4CF4-ABC5-11E9089A488C}"/>
                </a:ext>
              </a:extLst>
            </p:cNvPr>
            <p:cNvSpPr/>
            <p:nvPr/>
          </p:nvSpPr>
          <p:spPr>
            <a:xfrm>
              <a:off x="5380796" y="-453699"/>
              <a:ext cx="4000208" cy="4423247"/>
            </a:xfrm>
            <a:custGeom>
              <a:avLst/>
              <a:gdLst>
                <a:gd name="connsiteX0" fmla="*/ 1895900 w 4000208"/>
                <a:gd name="connsiteY0" fmla="*/ 1474727 h 4423247"/>
                <a:gd name="connsiteX1" fmla="*/ 2527970 w 4000208"/>
                <a:gd name="connsiteY1" fmla="*/ 1474727 h 4423247"/>
                <a:gd name="connsiteX2" fmla="*/ 2527970 w 4000208"/>
                <a:gd name="connsiteY2" fmla="*/ 2528281 h 4423247"/>
                <a:gd name="connsiteX3" fmla="*/ 1895900 w 4000208"/>
                <a:gd name="connsiteY3" fmla="*/ 3160351 h 4423247"/>
                <a:gd name="connsiteX4" fmla="*/ 1263829 w 4000208"/>
                <a:gd name="connsiteY4" fmla="*/ 2528281 h 4423247"/>
                <a:gd name="connsiteX5" fmla="*/ 1263829 w 4000208"/>
                <a:gd name="connsiteY5" fmla="*/ 1264140 h 4423247"/>
                <a:gd name="connsiteX6" fmla="*/ 2738556 w 4000208"/>
                <a:gd name="connsiteY6" fmla="*/ 1264140 h 4423247"/>
                <a:gd name="connsiteX7" fmla="*/ 2738556 w 4000208"/>
                <a:gd name="connsiteY7" fmla="*/ 2528281 h 4423247"/>
                <a:gd name="connsiteX8" fmla="*/ 1895900 w 4000208"/>
                <a:gd name="connsiteY8" fmla="*/ 3370937 h 4423247"/>
                <a:gd name="connsiteX9" fmla="*/ 1053243 w 4000208"/>
                <a:gd name="connsiteY9" fmla="*/ 2528281 h 4423247"/>
                <a:gd name="connsiteX10" fmla="*/ 1053243 w 4000208"/>
                <a:gd name="connsiteY10" fmla="*/ 1053554 h 4423247"/>
                <a:gd name="connsiteX11" fmla="*/ 2949454 w 4000208"/>
                <a:gd name="connsiteY11" fmla="*/ 1053554 h 4423247"/>
                <a:gd name="connsiteX12" fmla="*/ 2949454 w 4000208"/>
                <a:gd name="connsiteY12" fmla="*/ 2528281 h 4423247"/>
                <a:gd name="connsiteX13" fmla="*/ 1896211 w 4000208"/>
                <a:gd name="connsiteY13" fmla="*/ 3581835 h 4423247"/>
                <a:gd name="connsiteX14" fmla="*/ 842657 w 4000208"/>
                <a:gd name="connsiteY14" fmla="*/ 2528281 h 4423247"/>
                <a:gd name="connsiteX15" fmla="*/ 842657 w 4000208"/>
                <a:gd name="connsiteY15" fmla="*/ 842657 h 4423247"/>
                <a:gd name="connsiteX16" fmla="*/ 3160040 w 4000208"/>
                <a:gd name="connsiteY16" fmla="*/ 842657 h 4423247"/>
                <a:gd name="connsiteX17" fmla="*/ 3160040 w 4000208"/>
                <a:gd name="connsiteY17" fmla="*/ 2527970 h 4423247"/>
                <a:gd name="connsiteX18" fmla="*/ 1895900 w 4000208"/>
                <a:gd name="connsiteY18" fmla="*/ 3792110 h 4423247"/>
                <a:gd name="connsiteX19" fmla="*/ 631759 w 4000208"/>
                <a:gd name="connsiteY19" fmla="*/ 2527970 h 4423247"/>
                <a:gd name="connsiteX20" fmla="*/ 631759 w 4000208"/>
                <a:gd name="connsiteY20" fmla="*/ 632070 h 4423247"/>
                <a:gd name="connsiteX21" fmla="*/ 3370626 w 4000208"/>
                <a:gd name="connsiteY21" fmla="*/ 632070 h 4423247"/>
                <a:gd name="connsiteX22" fmla="*/ 3370626 w 4000208"/>
                <a:gd name="connsiteY22" fmla="*/ 2528281 h 4423247"/>
                <a:gd name="connsiteX23" fmla="*/ 1895900 w 4000208"/>
                <a:gd name="connsiteY23" fmla="*/ 4003008 h 4423247"/>
                <a:gd name="connsiteX24" fmla="*/ 421173 w 4000208"/>
                <a:gd name="connsiteY24" fmla="*/ 2528281 h 4423247"/>
                <a:gd name="connsiteX25" fmla="*/ 421173 w 4000208"/>
                <a:gd name="connsiteY25" fmla="*/ 421484 h 4423247"/>
                <a:gd name="connsiteX26" fmla="*/ 3581524 w 4000208"/>
                <a:gd name="connsiteY26" fmla="*/ 421484 h 4423247"/>
                <a:gd name="connsiteX27" fmla="*/ 3581524 w 4000208"/>
                <a:gd name="connsiteY27" fmla="*/ 2528281 h 4423247"/>
                <a:gd name="connsiteX28" fmla="*/ 1896211 w 4000208"/>
                <a:gd name="connsiteY28" fmla="*/ 4213594 h 4423247"/>
                <a:gd name="connsiteX29" fmla="*/ 210897 w 4000208"/>
                <a:gd name="connsiteY29" fmla="*/ 2528281 h 4423247"/>
                <a:gd name="connsiteX30" fmla="*/ 210897 w 4000208"/>
                <a:gd name="connsiteY30" fmla="*/ 210897 h 4423247"/>
                <a:gd name="connsiteX31" fmla="*/ 3792422 w 4000208"/>
                <a:gd name="connsiteY31" fmla="*/ 210897 h 4423247"/>
                <a:gd name="connsiteX32" fmla="*/ 3792422 w 4000208"/>
                <a:gd name="connsiteY32" fmla="*/ 2528281 h 4423247"/>
                <a:gd name="connsiteX33" fmla="*/ 1896211 w 4000208"/>
                <a:gd name="connsiteY33" fmla="*/ 4424492 h 4423247"/>
                <a:gd name="connsiteX34" fmla="*/ 0 w 4000208"/>
                <a:gd name="connsiteY34" fmla="*/ 2528281 h 4423247"/>
                <a:gd name="connsiteX35" fmla="*/ 0 w 4000208"/>
                <a:gd name="connsiteY35" fmla="*/ 0 h 4423247"/>
                <a:gd name="connsiteX36" fmla="*/ 4003008 w 4000208"/>
                <a:gd name="connsiteY36" fmla="*/ 0 h 442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000208" h="4423247">
                  <a:moveTo>
                    <a:pt x="1895900" y="1474727"/>
                  </a:moveTo>
                  <a:lnTo>
                    <a:pt x="2527970" y="1474727"/>
                  </a:lnTo>
                  <a:lnTo>
                    <a:pt x="2527970" y="2528281"/>
                  </a:lnTo>
                  <a:cubicBezTo>
                    <a:pt x="2527970" y="2877288"/>
                    <a:pt x="2244907" y="3160351"/>
                    <a:pt x="1895900" y="3160351"/>
                  </a:cubicBezTo>
                  <a:cubicBezTo>
                    <a:pt x="1546892" y="3160351"/>
                    <a:pt x="1263829" y="2877288"/>
                    <a:pt x="1263829" y="2528281"/>
                  </a:cubicBezTo>
                  <a:lnTo>
                    <a:pt x="1263829" y="1264140"/>
                  </a:lnTo>
                  <a:lnTo>
                    <a:pt x="2738556" y="1264140"/>
                  </a:lnTo>
                  <a:lnTo>
                    <a:pt x="2738556" y="2528281"/>
                  </a:lnTo>
                  <a:cubicBezTo>
                    <a:pt x="2738556" y="2993624"/>
                    <a:pt x="2361243" y="3370937"/>
                    <a:pt x="1895900" y="3370937"/>
                  </a:cubicBezTo>
                  <a:cubicBezTo>
                    <a:pt x="1430557" y="3370937"/>
                    <a:pt x="1053243" y="2993624"/>
                    <a:pt x="1053243" y="2528281"/>
                  </a:cubicBezTo>
                  <a:lnTo>
                    <a:pt x="1053243" y="1053554"/>
                  </a:lnTo>
                  <a:lnTo>
                    <a:pt x="2949454" y="1053554"/>
                  </a:lnTo>
                  <a:lnTo>
                    <a:pt x="2949454" y="2528281"/>
                  </a:lnTo>
                  <a:cubicBezTo>
                    <a:pt x="2949454" y="3109960"/>
                    <a:pt x="2477890" y="3581835"/>
                    <a:pt x="1896211" y="3581835"/>
                  </a:cubicBezTo>
                  <a:cubicBezTo>
                    <a:pt x="1314532" y="3581835"/>
                    <a:pt x="842657" y="3110271"/>
                    <a:pt x="842657" y="2528281"/>
                  </a:cubicBezTo>
                  <a:lnTo>
                    <a:pt x="842657" y="842657"/>
                  </a:lnTo>
                  <a:lnTo>
                    <a:pt x="3160040" y="842657"/>
                  </a:lnTo>
                  <a:lnTo>
                    <a:pt x="3160040" y="2527970"/>
                  </a:lnTo>
                  <a:cubicBezTo>
                    <a:pt x="3160040" y="3225984"/>
                    <a:pt x="2594225" y="3792110"/>
                    <a:pt x="1895900" y="3792110"/>
                  </a:cubicBezTo>
                  <a:cubicBezTo>
                    <a:pt x="1197885" y="3792110"/>
                    <a:pt x="631759" y="3226295"/>
                    <a:pt x="631759" y="2527970"/>
                  </a:cubicBezTo>
                  <a:lnTo>
                    <a:pt x="631759" y="632070"/>
                  </a:lnTo>
                  <a:lnTo>
                    <a:pt x="3370626" y="632070"/>
                  </a:lnTo>
                  <a:lnTo>
                    <a:pt x="3370626" y="2528281"/>
                  </a:lnTo>
                  <a:cubicBezTo>
                    <a:pt x="3370626" y="3342631"/>
                    <a:pt x="2710250" y="4003008"/>
                    <a:pt x="1895900" y="4003008"/>
                  </a:cubicBezTo>
                  <a:cubicBezTo>
                    <a:pt x="1081549" y="4003008"/>
                    <a:pt x="421173" y="3342631"/>
                    <a:pt x="421173" y="2528281"/>
                  </a:cubicBezTo>
                  <a:lnTo>
                    <a:pt x="421173" y="421484"/>
                  </a:lnTo>
                  <a:lnTo>
                    <a:pt x="3581524" y="421484"/>
                  </a:lnTo>
                  <a:lnTo>
                    <a:pt x="3581524" y="2528281"/>
                  </a:lnTo>
                  <a:cubicBezTo>
                    <a:pt x="3581524" y="3459278"/>
                    <a:pt x="2826897" y="4213594"/>
                    <a:pt x="1896211" y="4213594"/>
                  </a:cubicBezTo>
                  <a:cubicBezTo>
                    <a:pt x="965214" y="4213594"/>
                    <a:pt x="210897" y="3458967"/>
                    <a:pt x="210897" y="2528281"/>
                  </a:cubicBezTo>
                  <a:lnTo>
                    <a:pt x="210897" y="210897"/>
                  </a:lnTo>
                  <a:lnTo>
                    <a:pt x="3792422" y="210897"/>
                  </a:lnTo>
                  <a:lnTo>
                    <a:pt x="3792422" y="2528281"/>
                  </a:lnTo>
                  <a:cubicBezTo>
                    <a:pt x="3792422" y="3575614"/>
                    <a:pt x="2943544" y="4424492"/>
                    <a:pt x="1896211" y="4424492"/>
                  </a:cubicBezTo>
                  <a:cubicBezTo>
                    <a:pt x="848878" y="4424492"/>
                    <a:pt x="0" y="3575614"/>
                    <a:pt x="0" y="2528281"/>
                  </a:cubicBezTo>
                  <a:lnTo>
                    <a:pt x="0" y="0"/>
                  </a:lnTo>
                  <a:lnTo>
                    <a:pt x="4003008" y="0"/>
                  </a:ln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31FD2025-AC01-41A4-AD31-84CF13CB38B4}"/>
                </a:ext>
              </a:extLst>
            </p:cNvPr>
            <p:cNvSpPr/>
            <p:nvPr/>
          </p:nvSpPr>
          <p:spPr>
            <a:xfrm>
              <a:off x="6855211" y="1021028"/>
              <a:ext cx="631448" cy="419929"/>
            </a:xfrm>
            <a:custGeom>
              <a:avLst/>
              <a:gdLst>
                <a:gd name="connsiteX0" fmla="*/ 632070 w 631448"/>
                <a:gd name="connsiteY0" fmla="*/ 421484 h 419928"/>
                <a:gd name="connsiteX1" fmla="*/ 210586 w 631448"/>
                <a:gd name="connsiteY1" fmla="*/ 0 h 419928"/>
                <a:gd name="connsiteX2" fmla="*/ 0 w 631448"/>
                <a:gd name="connsiteY2" fmla="*/ 0 h 419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1448" h="419928">
                  <a:moveTo>
                    <a:pt x="632070" y="421484"/>
                  </a:moveTo>
                  <a:lnTo>
                    <a:pt x="210586" y="0"/>
                  </a:lnTo>
                  <a:lnTo>
                    <a:pt x="0" y="0"/>
                  </a:ln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05369694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6416" y="228600"/>
            <a:ext cx="8083296" cy="42976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Summary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57201-7FCC-4367-9730-B00F3466DEBF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31">
            <a:extLst>
              <a:ext uri="{FF2B5EF4-FFF2-40B4-BE49-F238E27FC236}">
                <a16:creationId xmlns:a16="http://schemas.microsoft.com/office/drawing/2014/main" id="{F90283AF-60CF-4916-8994-76EE077CCF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654" y="1052674"/>
            <a:ext cx="2473325" cy="1102313"/>
          </a:xfrm>
          <a:prstGeom prst="rect">
            <a:avLst/>
          </a:prstGeom>
        </p:spPr>
        <p:txBody>
          <a:bodyPr vert="horz" lIns="36000" tIns="0" rIns="36000" bIns="0"/>
          <a:lstStyle>
            <a:lvl1pPr marL="0" indent="0">
              <a:buNone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Title</a:t>
            </a:r>
          </a:p>
          <a:p>
            <a:pPr marL="92073" lvl="1" indent="-92073" algn="l" defTabSz="685800" rtl="0" eaLnBrk="1" latinLnBrk="0" hangingPunct="1">
              <a:lnSpc>
                <a:spcPct val="90000"/>
              </a:lnSpc>
              <a:spcBef>
                <a:spcPts val="1200"/>
              </a:spcBef>
              <a:buSzPct val="110000"/>
              <a:buFontTx/>
              <a:buBlip>
                <a:blip r:embed="rId2"/>
              </a:buBlip>
            </a:pPr>
            <a:r>
              <a:rPr lang="en-US" noProof="0" dirty="0"/>
              <a:t>Subtitle</a:t>
            </a:r>
          </a:p>
        </p:txBody>
      </p:sp>
      <p:sp>
        <p:nvSpPr>
          <p:cNvPr id="7" name="Text Placeholder 31">
            <a:extLst>
              <a:ext uri="{FF2B5EF4-FFF2-40B4-BE49-F238E27FC236}">
                <a16:creationId xmlns:a16="http://schemas.microsoft.com/office/drawing/2014/main" id="{ED32E2FD-A937-4619-8501-FC4F3A8E0B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9574" y="1052674"/>
            <a:ext cx="637938" cy="1102313"/>
          </a:xfrm>
          <a:prstGeom prst="rect">
            <a:avLst/>
          </a:prstGeom>
        </p:spPr>
        <p:txBody>
          <a:bodyPr vert="horz" lIns="36000" tIns="0" rIns="36000" bIns="0"/>
          <a:lstStyle>
            <a:lvl1pPr marL="176209" indent="-215995">
              <a:spcBef>
                <a:spcPts val="24"/>
              </a:spcBef>
              <a:buSzPct val="100000"/>
              <a:buFont typeface="Arial"/>
              <a:buChar char="→"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sz="1000" baseline="0">
                <a:solidFill>
                  <a:schemeClr val="bg1">
                    <a:lumMod val="50000"/>
                  </a:schemeClr>
                </a:solidFill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01</a:t>
            </a:r>
          </a:p>
        </p:txBody>
      </p:sp>
      <p:sp>
        <p:nvSpPr>
          <p:cNvPr id="8" name="Text Placeholder 31">
            <a:extLst>
              <a:ext uri="{FF2B5EF4-FFF2-40B4-BE49-F238E27FC236}">
                <a16:creationId xmlns:a16="http://schemas.microsoft.com/office/drawing/2014/main" id="{91B758A7-603C-4604-8368-9B8210246DB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9574" y="2332120"/>
            <a:ext cx="637938" cy="1109795"/>
          </a:xfrm>
          <a:prstGeom prst="rect">
            <a:avLst/>
          </a:prstGeom>
        </p:spPr>
        <p:txBody>
          <a:bodyPr vert="horz" lIns="36000" tIns="0" rIns="36000" bIns="0"/>
          <a:lstStyle>
            <a:lvl1pPr marL="176209" indent="-215995">
              <a:spcBef>
                <a:spcPts val="24"/>
              </a:spcBef>
              <a:buSzPct val="100000"/>
              <a:buFont typeface="Arial"/>
              <a:buChar char="→"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sz="1000" baseline="0">
                <a:solidFill>
                  <a:schemeClr val="bg1">
                    <a:lumMod val="50000"/>
                  </a:schemeClr>
                </a:solidFill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02</a:t>
            </a:r>
          </a:p>
        </p:txBody>
      </p:sp>
      <p:sp>
        <p:nvSpPr>
          <p:cNvPr id="9" name="Text Placeholder 31">
            <a:extLst>
              <a:ext uri="{FF2B5EF4-FFF2-40B4-BE49-F238E27FC236}">
                <a16:creationId xmlns:a16="http://schemas.microsoft.com/office/drawing/2014/main" id="{C1532060-D47A-4434-86D5-6674D35B7C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9574" y="3622896"/>
            <a:ext cx="637938" cy="1102313"/>
          </a:xfrm>
          <a:prstGeom prst="rect">
            <a:avLst/>
          </a:prstGeom>
        </p:spPr>
        <p:txBody>
          <a:bodyPr vert="horz" lIns="36000" tIns="0" rIns="36000" bIns="0"/>
          <a:lstStyle>
            <a:lvl1pPr marL="176209" indent="-215995">
              <a:spcBef>
                <a:spcPts val="24"/>
              </a:spcBef>
              <a:buSzPct val="100000"/>
              <a:buFont typeface="Arial"/>
              <a:buChar char="→"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sz="1000" baseline="0">
                <a:solidFill>
                  <a:schemeClr val="bg1">
                    <a:lumMod val="50000"/>
                  </a:schemeClr>
                </a:solidFill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03</a:t>
            </a:r>
          </a:p>
        </p:txBody>
      </p:sp>
      <p:sp>
        <p:nvSpPr>
          <p:cNvPr id="10" name="Text Placeholder 31">
            <a:extLst>
              <a:ext uri="{FF2B5EF4-FFF2-40B4-BE49-F238E27FC236}">
                <a16:creationId xmlns:a16="http://schemas.microsoft.com/office/drawing/2014/main" id="{006D5688-26FB-4A79-BA4D-FD2E8AD16D5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23244" y="1052674"/>
            <a:ext cx="637938" cy="1102313"/>
          </a:xfrm>
          <a:prstGeom prst="rect">
            <a:avLst/>
          </a:prstGeom>
        </p:spPr>
        <p:txBody>
          <a:bodyPr vert="horz" lIns="36000" tIns="0" rIns="36000" bIns="0"/>
          <a:lstStyle>
            <a:lvl1pPr marL="176209" indent="-215995">
              <a:spcBef>
                <a:spcPts val="24"/>
              </a:spcBef>
              <a:buSzPct val="100000"/>
              <a:buFont typeface="Arial"/>
              <a:buChar char="→"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sz="1000" baseline="0">
                <a:solidFill>
                  <a:schemeClr val="bg1">
                    <a:lumMod val="50000"/>
                  </a:schemeClr>
                </a:solidFill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04</a:t>
            </a:r>
          </a:p>
        </p:txBody>
      </p:sp>
      <p:sp>
        <p:nvSpPr>
          <p:cNvPr id="11" name="Text Placeholder 31">
            <a:extLst>
              <a:ext uri="{FF2B5EF4-FFF2-40B4-BE49-F238E27FC236}">
                <a16:creationId xmlns:a16="http://schemas.microsoft.com/office/drawing/2014/main" id="{33AA92B9-4E48-463A-887F-05C60139DA5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23244" y="2332120"/>
            <a:ext cx="637938" cy="1109795"/>
          </a:xfrm>
          <a:prstGeom prst="rect">
            <a:avLst/>
          </a:prstGeom>
        </p:spPr>
        <p:txBody>
          <a:bodyPr vert="horz" lIns="36000" tIns="0" rIns="36000" bIns="0"/>
          <a:lstStyle>
            <a:lvl1pPr marL="176209" indent="-215995">
              <a:spcBef>
                <a:spcPts val="24"/>
              </a:spcBef>
              <a:buSzPct val="100000"/>
              <a:buFont typeface="Arial"/>
              <a:buChar char="→"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sz="1000" baseline="0">
                <a:solidFill>
                  <a:schemeClr val="bg1">
                    <a:lumMod val="50000"/>
                  </a:schemeClr>
                </a:solidFill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05</a:t>
            </a:r>
          </a:p>
        </p:txBody>
      </p:sp>
      <p:sp>
        <p:nvSpPr>
          <p:cNvPr id="12" name="Text Placeholder 31">
            <a:extLst>
              <a:ext uri="{FF2B5EF4-FFF2-40B4-BE49-F238E27FC236}">
                <a16:creationId xmlns:a16="http://schemas.microsoft.com/office/drawing/2014/main" id="{67BD75DB-75EE-4AAB-ABC7-EC7339AC946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523244" y="3622896"/>
            <a:ext cx="637938" cy="1102313"/>
          </a:xfrm>
          <a:prstGeom prst="rect">
            <a:avLst/>
          </a:prstGeom>
        </p:spPr>
        <p:txBody>
          <a:bodyPr vert="horz" lIns="36000" tIns="0" rIns="36000" bIns="0"/>
          <a:lstStyle>
            <a:lvl1pPr marL="176209" indent="-215995">
              <a:spcBef>
                <a:spcPts val="24"/>
              </a:spcBef>
              <a:buSzPct val="100000"/>
              <a:buFont typeface="Arial"/>
              <a:buChar char="→"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sz="1000" baseline="0">
                <a:solidFill>
                  <a:schemeClr val="bg1">
                    <a:lumMod val="50000"/>
                  </a:schemeClr>
                </a:solidFill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06</a:t>
            </a:r>
          </a:p>
        </p:txBody>
      </p:sp>
      <p:sp>
        <p:nvSpPr>
          <p:cNvPr id="13" name="Text Placeholder 31">
            <a:extLst>
              <a:ext uri="{FF2B5EF4-FFF2-40B4-BE49-F238E27FC236}">
                <a16:creationId xmlns:a16="http://schemas.microsoft.com/office/drawing/2014/main" id="{CB20D76E-7763-4831-9478-B935D43F31D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485654" y="2332120"/>
            <a:ext cx="2473325" cy="1102313"/>
          </a:xfrm>
          <a:prstGeom prst="rect">
            <a:avLst/>
          </a:prstGeom>
        </p:spPr>
        <p:txBody>
          <a:bodyPr vert="horz" lIns="36000" tIns="0" rIns="36000" bIns="0"/>
          <a:lstStyle>
            <a:lvl1pPr marL="0" indent="0">
              <a:buNone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Title</a:t>
            </a:r>
          </a:p>
          <a:p>
            <a:pPr marL="92073" lvl="1" indent="-92073" algn="l" defTabSz="685800" rtl="0" eaLnBrk="1" latinLnBrk="0" hangingPunct="1">
              <a:lnSpc>
                <a:spcPct val="90000"/>
              </a:lnSpc>
              <a:spcBef>
                <a:spcPts val="1200"/>
              </a:spcBef>
              <a:buSzPct val="110000"/>
              <a:buFontTx/>
              <a:buBlip>
                <a:blip r:embed="rId2"/>
              </a:buBlip>
            </a:pPr>
            <a:r>
              <a:rPr lang="en-US" noProof="0" dirty="0"/>
              <a:t>Subtitle</a:t>
            </a:r>
          </a:p>
        </p:txBody>
      </p:sp>
      <p:sp>
        <p:nvSpPr>
          <p:cNvPr id="14" name="Text Placeholder 31">
            <a:extLst>
              <a:ext uri="{FF2B5EF4-FFF2-40B4-BE49-F238E27FC236}">
                <a16:creationId xmlns:a16="http://schemas.microsoft.com/office/drawing/2014/main" id="{ABB57E93-AFDD-4317-8CB0-A191F143E1E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485654" y="3622896"/>
            <a:ext cx="2473325" cy="1102313"/>
          </a:xfrm>
          <a:prstGeom prst="rect">
            <a:avLst/>
          </a:prstGeom>
        </p:spPr>
        <p:txBody>
          <a:bodyPr vert="horz" lIns="36000" tIns="0" rIns="36000" bIns="0"/>
          <a:lstStyle>
            <a:lvl1pPr marL="0" indent="0">
              <a:buNone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spcBef>
                <a:spcPts val="1200"/>
              </a:spcBef>
              <a:buSzPct val="110000"/>
              <a:buFontTx/>
              <a:buBlip>
                <a:blip r:embed="rId2"/>
              </a:buBlip>
              <a:defRPr sz="1000" baseline="0">
                <a:solidFill>
                  <a:schemeClr val="tx1"/>
                </a:solidFill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Title</a:t>
            </a:r>
          </a:p>
          <a:p>
            <a:pPr lvl="1"/>
            <a:r>
              <a:rPr lang="en-US" noProof="0" dirty="0"/>
              <a:t>Subtitle</a:t>
            </a:r>
          </a:p>
        </p:txBody>
      </p:sp>
      <p:sp>
        <p:nvSpPr>
          <p:cNvPr id="15" name="Text Placeholder 31">
            <a:extLst>
              <a:ext uri="{FF2B5EF4-FFF2-40B4-BE49-F238E27FC236}">
                <a16:creationId xmlns:a16="http://schemas.microsoft.com/office/drawing/2014/main" id="{48FD65C2-F09A-4583-A826-903C419FE3C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169823" y="1052674"/>
            <a:ext cx="2473325" cy="1102313"/>
          </a:xfrm>
          <a:prstGeom prst="rect">
            <a:avLst/>
          </a:prstGeom>
        </p:spPr>
        <p:txBody>
          <a:bodyPr vert="horz" lIns="36000" tIns="0" rIns="36000" bIns="0"/>
          <a:lstStyle>
            <a:lvl1pPr marL="0" indent="0">
              <a:buNone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Title</a:t>
            </a:r>
          </a:p>
          <a:p>
            <a:pPr marL="92073" lvl="1" indent="-92073" algn="l" defTabSz="685800" rtl="0" eaLnBrk="1" latinLnBrk="0" hangingPunct="1">
              <a:lnSpc>
                <a:spcPct val="90000"/>
              </a:lnSpc>
              <a:spcBef>
                <a:spcPts val="1200"/>
              </a:spcBef>
              <a:buSzPct val="110000"/>
              <a:buFontTx/>
              <a:buBlip>
                <a:blip r:embed="rId2"/>
              </a:buBlip>
            </a:pPr>
            <a:r>
              <a:rPr lang="en-US" noProof="0" dirty="0"/>
              <a:t>Subtitle</a:t>
            </a:r>
          </a:p>
        </p:txBody>
      </p:sp>
      <p:sp>
        <p:nvSpPr>
          <p:cNvPr id="16" name="Text Placeholder 31">
            <a:extLst>
              <a:ext uri="{FF2B5EF4-FFF2-40B4-BE49-F238E27FC236}">
                <a16:creationId xmlns:a16="http://schemas.microsoft.com/office/drawing/2014/main" id="{71C861AF-CA17-4FE8-AAD6-4E62E95ABAB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169823" y="2332120"/>
            <a:ext cx="2473325" cy="1102313"/>
          </a:xfrm>
          <a:prstGeom prst="rect">
            <a:avLst/>
          </a:prstGeom>
        </p:spPr>
        <p:txBody>
          <a:bodyPr vert="horz" lIns="36000" tIns="0" rIns="36000" bIns="0"/>
          <a:lstStyle>
            <a:lvl1pPr marL="0" indent="0">
              <a:buNone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Title</a:t>
            </a:r>
          </a:p>
          <a:p>
            <a:pPr marL="92073" lvl="1" indent="-92073" algn="l" defTabSz="685800" rtl="0" eaLnBrk="1" latinLnBrk="0" hangingPunct="1">
              <a:lnSpc>
                <a:spcPct val="90000"/>
              </a:lnSpc>
              <a:spcBef>
                <a:spcPts val="1200"/>
              </a:spcBef>
              <a:buSzPct val="110000"/>
              <a:buFontTx/>
              <a:buBlip>
                <a:blip r:embed="rId2"/>
              </a:buBlip>
            </a:pPr>
            <a:r>
              <a:rPr lang="en-US" noProof="0" dirty="0"/>
              <a:t>Subtitle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F42D4FA2-8113-4DAC-9BC5-1972EB619FA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169823" y="3622896"/>
            <a:ext cx="2473325" cy="1102313"/>
          </a:xfrm>
          <a:prstGeom prst="rect">
            <a:avLst/>
          </a:prstGeom>
        </p:spPr>
        <p:txBody>
          <a:bodyPr vert="horz" lIns="36000" tIns="0" rIns="36000" bIns="0"/>
          <a:lstStyle>
            <a:lvl1pPr marL="0" indent="0">
              <a:buNone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Title</a:t>
            </a:r>
          </a:p>
          <a:p>
            <a:pPr marL="92073" lvl="1" indent="-92073" algn="l" defTabSz="685800" rtl="0" eaLnBrk="1" latinLnBrk="0" hangingPunct="1">
              <a:lnSpc>
                <a:spcPct val="90000"/>
              </a:lnSpc>
              <a:spcBef>
                <a:spcPts val="1200"/>
              </a:spcBef>
              <a:buSzPct val="110000"/>
              <a:buFontTx/>
              <a:buBlip>
                <a:blip r:embed="rId2"/>
              </a:buBlip>
            </a:pPr>
            <a:r>
              <a:rPr lang="en-US" noProof="0" dirty="0"/>
              <a:t>Subtitle</a:t>
            </a: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11597612-895B-42E1-8708-C86E949074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11685" y="1342796"/>
            <a:ext cx="1356057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18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25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93039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416" y="987552"/>
            <a:ext cx="8083296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472F8-A2D2-4CAE-9FD1-14AFBA2FD03B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6BA6CB9-E722-4F5E-99B8-9AC70DC671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76416" y="2916936"/>
            <a:ext cx="8083296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cxnSp>
        <p:nvCxnSpPr>
          <p:cNvPr id="9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5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08414114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aphique 13">
            <a:extLst>
              <a:ext uri="{FF2B5EF4-FFF2-40B4-BE49-F238E27FC236}">
                <a16:creationId xmlns:a16="http://schemas.microsoft.com/office/drawing/2014/main" id="{08936899-BFC5-4B2C-8C57-36CCEBDF4725}"/>
              </a:ext>
            </a:extLst>
          </p:cNvPr>
          <p:cNvGrpSpPr/>
          <p:nvPr/>
        </p:nvGrpSpPr>
        <p:grpSpPr>
          <a:xfrm>
            <a:off x="4749782" y="425250"/>
            <a:ext cx="4009540" cy="4438800"/>
            <a:chOff x="4749782" y="425250"/>
            <a:chExt cx="4009540" cy="4438800"/>
          </a:xfrm>
        </p:grpSpPr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3657D32B-A3CA-4092-9F35-C0BE5DDA38B5}"/>
                </a:ext>
              </a:extLst>
            </p:cNvPr>
            <p:cNvSpPr/>
            <p:nvPr/>
          </p:nvSpPr>
          <p:spPr>
            <a:xfrm>
              <a:off x="6442872" y="2750410"/>
              <a:ext cx="419929" cy="419929"/>
            </a:xfrm>
            <a:custGeom>
              <a:avLst/>
              <a:gdLst>
                <a:gd name="connsiteX0" fmla="*/ 421484 w 419928"/>
                <a:gd name="connsiteY0" fmla="*/ 421484 h 419928"/>
                <a:gd name="connsiteX1" fmla="*/ 0 w 419928"/>
                <a:gd name="connsiteY1" fmla="*/ 0 h 419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9928" h="419928">
                  <a:moveTo>
                    <a:pt x="421484" y="421484"/>
                  </a:moveTo>
                  <a:lnTo>
                    <a:pt x="0" y="0"/>
                  </a:lnTo>
                </a:path>
              </a:pathLst>
            </a:custGeom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F4E76D1E-C529-48DC-8F09-3F635A90A2B6}"/>
                </a:ext>
              </a:extLst>
            </p:cNvPr>
            <p:cNvSpPr/>
            <p:nvPr/>
          </p:nvSpPr>
          <p:spPr>
            <a:xfrm>
              <a:off x="6232285" y="2118340"/>
              <a:ext cx="839857" cy="1262896"/>
            </a:xfrm>
            <a:custGeom>
              <a:avLst/>
              <a:gdLst>
                <a:gd name="connsiteX0" fmla="*/ 842657 w 839857"/>
                <a:gd name="connsiteY0" fmla="*/ 0 h 1262896"/>
                <a:gd name="connsiteX1" fmla="*/ 842657 w 839857"/>
                <a:gd name="connsiteY1" fmla="*/ 842968 h 1262896"/>
                <a:gd name="connsiteX2" fmla="*/ 0 w 839857"/>
                <a:gd name="connsiteY2" fmla="*/ 0 h 1262896"/>
                <a:gd name="connsiteX3" fmla="*/ 0 w 839857"/>
                <a:gd name="connsiteY3" fmla="*/ 842968 h 1262896"/>
                <a:gd name="connsiteX4" fmla="*/ 421484 w 839857"/>
                <a:gd name="connsiteY4" fmla="*/ 1264141 h 1262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9857" h="1262896">
                  <a:moveTo>
                    <a:pt x="842657" y="0"/>
                  </a:moveTo>
                  <a:lnTo>
                    <a:pt x="842657" y="842968"/>
                  </a:lnTo>
                  <a:lnTo>
                    <a:pt x="0" y="0"/>
                  </a:lnTo>
                  <a:lnTo>
                    <a:pt x="0" y="842968"/>
                  </a:lnTo>
                  <a:lnTo>
                    <a:pt x="421484" y="1264141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40B5E78A-FFA4-44D5-8B0E-241FFB8D359B}"/>
                </a:ext>
              </a:extLst>
            </p:cNvPr>
            <p:cNvSpPr/>
            <p:nvPr/>
          </p:nvSpPr>
          <p:spPr>
            <a:xfrm>
              <a:off x="4757870" y="433026"/>
              <a:ext cx="4000208" cy="4423247"/>
            </a:xfrm>
            <a:custGeom>
              <a:avLst/>
              <a:gdLst>
                <a:gd name="connsiteX0" fmla="*/ 1895900 w 4000208"/>
                <a:gd name="connsiteY0" fmla="*/ 1474727 h 4423247"/>
                <a:gd name="connsiteX1" fmla="*/ 2527970 w 4000208"/>
                <a:gd name="connsiteY1" fmla="*/ 1474727 h 4423247"/>
                <a:gd name="connsiteX2" fmla="*/ 2527970 w 4000208"/>
                <a:gd name="connsiteY2" fmla="*/ 2528281 h 4423247"/>
                <a:gd name="connsiteX3" fmla="*/ 1895900 w 4000208"/>
                <a:gd name="connsiteY3" fmla="*/ 3160351 h 4423247"/>
                <a:gd name="connsiteX4" fmla="*/ 1263829 w 4000208"/>
                <a:gd name="connsiteY4" fmla="*/ 2528281 h 4423247"/>
                <a:gd name="connsiteX5" fmla="*/ 1263829 w 4000208"/>
                <a:gd name="connsiteY5" fmla="*/ 1264140 h 4423247"/>
                <a:gd name="connsiteX6" fmla="*/ 2738556 w 4000208"/>
                <a:gd name="connsiteY6" fmla="*/ 1264140 h 4423247"/>
                <a:gd name="connsiteX7" fmla="*/ 2738556 w 4000208"/>
                <a:gd name="connsiteY7" fmla="*/ 2528281 h 4423247"/>
                <a:gd name="connsiteX8" fmla="*/ 1895900 w 4000208"/>
                <a:gd name="connsiteY8" fmla="*/ 3370937 h 4423247"/>
                <a:gd name="connsiteX9" fmla="*/ 1053243 w 4000208"/>
                <a:gd name="connsiteY9" fmla="*/ 2528281 h 4423247"/>
                <a:gd name="connsiteX10" fmla="*/ 1053243 w 4000208"/>
                <a:gd name="connsiteY10" fmla="*/ 1053554 h 4423247"/>
                <a:gd name="connsiteX11" fmla="*/ 2949454 w 4000208"/>
                <a:gd name="connsiteY11" fmla="*/ 1053554 h 4423247"/>
                <a:gd name="connsiteX12" fmla="*/ 2949454 w 4000208"/>
                <a:gd name="connsiteY12" fmla="*/ 2528281 h 4423247"/>
                <a:gd name="connsiteX13" fmla="*/ 1896211 w 4000208"/>
                <a:gd name="connsiteY13" fmla="*/ 3581835 h 4423247"/>
                <a:gd name="connsiteX14" fmla="*/ 842657 w 4000208"/>
                <a:gd name="connsiteY14" fmla="*/ 2528281 h 4423247"/>
                <a:gd name="connsiteX15" fmla="*/ 842657 w 4000208"/>
                <a:gd name="connsiteY15" fmla="*/ 842657 h 4423247"/>
                <a:gd name="connsiteX16" fmla="*/ 3160040 w 4000208"/>
                <a:gd name="connsiteY16" fmla="*/ 842657 h 4423247"/>
                <a:gd name="connsiteX17" fmla="*/ 3160040 w 4000208"/>
                <a:gd name="connsiteY17" fmla="*/ 2527970 h 4423247"/>
                <a:gd name="connsiteX18" fmla="*/ 1895900 w 4000208"/>
                <a:gd name="connsiteY18" fmla="*/ 3792110 h 4423247"/>
                <a:gd name="connsiteX19" fmla="*/ 631759 w 4000208"/>
                <a:gd name="connsiteY19" fmla="*/ 2527970 h 4423247"/>
                <a:gd name="connsiteX20" fmla="*/ 631759 w 4000208"/>
                <a:gd name="connsiteY20" fmla="*/ 632070 h 4423247"/>
                <a:gd name="connsiteX21" fmla="*/ 3370626 w 4000208"/>
                <a:gd name="connsiteY21" fmla="*/ 632070 h 4423247"/>
                <a:gd name="connsiteX22" fmla="*/ 3370626 w 4000208"/>
                <a:gd name="connsiteY22" fmla="*/ 2528281 h 4423247"/>
                <a:gd name="connsiteX23" fmla="*/ 1895900 w 4000208"/>
                <a:gd name="connsiteY23" fmla="*/ 4003008 h 4423247"/>
                <a:gd name="connsiteX24" fmla="*/ 421173 w 4000208"/>
                <a:gd name="connsiteY24" fmla="*/ 2528281 h 4423247"/>
                <a:gd name="connsiteX25" fmla="*/ 421173 w 4000208"/>
                <a:gd name="connsiteY25" fmla="*/ 421484 h 4423247"/>
                <a:gd name="connsiteX26" fmla="*/ 3581524 w 4000208"/>
                <a:gd name="connsiteY26" fmla="*/ 421484 h 4423247"/>
                <a:gd name="connsiteX27" fmla="*/ 3581524 w 4000208"/>
                <a:gd name="connsiteY27" fmla="*/ 2528281 h 4423247"/>
                <a:gd name="connsiteX28" fmla="*/ 1896211 w 4000208"/>
                <a:gd name="connsiteY28" fmla="*/ 4213594 h 4423247"/>
                <a:gd name="connsiteX29" fmla="*/ 210897 w 4000208"/>
                <a:gd name="connsiteY29" fmla="*/ 2528281 h 4423247"/>
                <a:gd name="connsiteX30" fmla="*/ 210897 w 4000208"/>
                <a:gd name="connsiteY30" fmla="*/ 210897 h 4423247"/>
                <a:gd name="connsiteX31" fmla="*/ 3792422 w 4000208"/>
                <a:gd name="connsiteY31" fmla="*/ 210897 h 4423247"/>
                <a:gd name="connsiteX32" fmla="*/ 3792422 w 4000208"/>
                <a:gd name="connsiteY32" fmla="*/ 2528281 h 4423247"/>
                <a:gd name="connsiteX33" fmla="*/ 1896211 w 4000208"/>
                <a:gd name="connsiteY33" fmla="*/ 4424492 h 4423247"/>
                <a:gd name="connsiteX34" fmla="*/ 0 w 4000208"/>
                <a:gd name="connsiteY34" fmla="*/ 2528281 h 4423247"/>
                <a:gd name="connsiteX35" fmla="*/ 0 w 4000208"/>
                <a:gd name="connsiteY35" fmla="*/ 0 h 4423247"/>
                <a:gd name="connsiteX36" fmla="*/ 4003008 w 4000208"/>
                <a:gd name="connsiteY36" fmla="*/ 0 h 442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000208" h="4423247">
                  <a:moveTo>
                    <a:pt x="1895900" y="1474727"/>
                  </a:moveTo>
                  <a:lnTo>
                    <a:pt x="2527970" y="1474727"/>
                  </a:lnTo>
                  <a:lnTo>
                    <a:pt x="2527970" y="2528281"/>
                  </a:lnTo>
                  <a:cubicBezTo>
                    <a:pt x="2527970" y="2877288"/>
                    <a:pt x="2244907" y="3160351"/>
                    <a:pt x="1895900" y="3160351"/>
                  </a:cubicBezTo>
                  <a:cubicBezTo>
                    <a:pt x="1546892" y="3160351"/>
                    <a:pt x="1263829" y="2877288"/>
                    <a:pt x="1263829" y="2528281"/>
                  </a:cubicBezTo>
                  <a:lnTo>
                    <a:pt x="1263829" y="1264140"/>
                  </a:lnTo>
                  <a:lnTo>
                    <a:pt x="2738556" y="1264140"/>
                  </a:lnTo>
                  <a:lnTo>
                    <a:pt x="2738556" y="2528281"/>
                  </a:lnTo>
                  <a:cubicBezTo>
                    <a:pt x="2738556" y="2993624"/>
                    <a:pt x="2361243" y="3370937"/>
                    <a:pt x="1895900" y="3370937"/>
                  </a:cubicBezTo>
                  <a:cubicBezTo>
                    <a:pt x="1430557" y="3370937"/>
                    <a:pt x="1053243" y="2993624"/>
                    <a:pt x="1053243" y="2528281"/>
                  </a:cubicBezTo>
                  <a:lnTo>
                    <a:pt x="1053243" y="1053554"/>
                  </a:lnTo>
                  <a:lnTo>
                    <a:pt x="2949454" y="1053554"/>
                  </a:lnTo>
                  <a:lnTo>
                    <a:pt x="2949454" y="2528281"/>
                  </a:lnTo>
                  <a:cubicBezTo>
                    <a:pt x="2949454" y="3109960"/>
                    <a:pt x="2477890" y="3581835"/>
                    <a:pt x="1896211" y="3581835"/>
                  </a:cubicBezTo>
                  <a:cubicBezTo>
                    <a:pt x="1314532" y="3581835"/>
                    <a:pt x="842657" y="3110271"/>
                    <a:pt x="842657" y="2528281"/>
                  </a:cubicBezTo>
                  <a:lnTo>
                    <a:pt x="842657" y="842657"/>
                  </a:lnTo>
                  <a:lnTo>
                    <a:pt x="3160040" y="842657"/>
                  </a:lnTo>
                  <a:lnTo>
                    <a:pt x="3160040" y="2527970"/>
                  </a:lnTo>
                  <a:cubicBezTo>
                    <a:pt x="3160040" y="3225984"/>
                    <a:pt x="2594225" y="3792110"/>
                    <a:pt x="1895900" y="3792110"/>
                  </a:cubicBezTo>
                  <a:cubicBezTo>
                    <a:pt x="1197885" y="3792110"/>
                    <a:pt x="631759" y="3226295"/>
                    <a:pt x="631759" y="2527970"/>
                  </a:cubicBezTo>
                  <a:lnTo>
                    <a:pt x="631759" y="632070"/>
                  </a:lnTo>
                  <a:lnTo>
                    <a:pt x="3370626" y="632070"/>
                  </a:lnTo>
                  <a:lnTo>
                    <a:pt x="3370626" y="2528281"/>
                  </a:lnTo>
                  <a:cubicBezTo>
                    <a:pt x="3370626" y="3342631"/>
                    <a:pt x="2710250" y="4003008"/>
                    <a:pt x="1895900" y="4003008"/>
                  </a:cubicBezTo>
                  <a:cubicBezTo>
                    <a:pt x="1081549" y="4003008"/>
                    <a:pt x="421173" y="3342631"/>
                    <a:pt x="421173" y="2528281"/>
                  </a:cubicBezTo>
                  <a:lnTo>
                    <a:pt x="421173" y="421484"/>
                  </a:lnTo>
                  <a:lnTo>
                    <a:pt x="3581524" y="421484"/>
                  </a:lnTo>
                  <a:lnTo>
                    <a:pt x="3581524" y="2528281"/>
                  </a:lnTo>
                  <a:cubicBezTo>
                    <a:pt x="3581524" y="3459278"/>
                    <a:pt x="2826897" y="4213594"/>
                    <a:pt x="1896211" y="4213594"/>
                  </a:cubicBezTo>
                  <a:cubicBezTo>
                    <a:pt x="965214" y="4213594"/>
                    <a:pt x="210897" y="3458967"/>
                    <a:pt x="210897" y="2528281"/>
                  </a:cubicBezTo>
                  <a:lnTo>
                    <a:pt x="210897" y="210897"/>
                  </a:lnTo>
                  <a:lnTo>
                    <a:pt x="3792422" y="210897"/>
                  </a:lnTo>
                  <a:lnTo>
                    <a:pt x="3792422" y="2528281"/>
                  </a:lnTo>
                  <a:cubicBezTo>
                    <a:pt x="3792422" y="3575614"/>
                    <a:pt x="2943544" y="4424492"/>
                    <a:pt x="1896211" y="4424492"/>
                  </a:cubicBezTo>
                  <a:cubicBezTo>
                    <a:pt x="848878" y="4424492"/>
                    <a:pt x="0" y="3575614"/>
                    <a:pt x="0" y="2528281"/>
                  </a:cubicBezTo>
                  <a:lnTo>
                    <a:pt x="0" y="0"/>
                  </a:lnTo>
                  <a:lnTo>
                    <a:pt x="4003008" y="0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8F803419-5F99-481F-AABC-4B7FE3D1E87E}"/>
                </a:ext>
              </a:extLst>
            </p:cNvPr>
            <p:cNvSpPr/>
            <p:nvPr/>
          </p:nvSpPr>
          <p:spPr>
            <a:xfrm>
              <a:off x="6232285" y="1907753"/>
              <a:ext cx="631448" cy="419929"/>
            </a:xfrm>
            <a:custGeom>
              <a:avLst/>
              <a:gdLst>
                <a:gd name="connsiteX0" fmla="*/ 632070 w 631448"/>
                <a:gd name="connsiteY0" fmla="*/ 421484 h 419928"/>
                <a:gd name="connsiteX1" fmla="*/ 210586 w 631448"/>
                <a:gd name="connsiteY1" fmla="*/ 0 h 419928"/>
                <a:gd name="connsiteX2" fmla="*/ 0 w 631448"/>
                <a:gd name="connsiteY2" fmla="*/ 0 h 419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1448" h="419928">
                  <a:moveTo>
                    <a:pt x="632070" y="421484"/>
                  </a:moveTo>
                  <a:lnTo>
                    <a:pt x="210586" y="0"/>
                  </a:lnTo>
                  <a:lnTo>
                    <a:pt x="0" y="0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24128" y="758952"/>
            <a:ext cx="5916168" cy="1673352"/>
          </a:xfrm>
        </p:spPr>
        <p:txBody>
          <a:bodyPr anchor="b" anchorCtr="0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a </a:t>
            </a:r>
            <a:br>
              <a:rPr lang="en-US" dirty="0"/>
            </a:br>
            <a:r>
              <a:rPr lang="en-US" dirty="0"/>
              <a:t>section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AB462A-9308-4D49-A783-EC8E191F282F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11597612-895B-42E1-8708-C86E949074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11685" y="1342796"/>
            <a:ext cx="1356057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7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99" name="Group 4">
            <a:extLst>
              <a:ext uri="{FF2B5EF4-FFF2-40B4-BE49-F238E27FC236}">
                <a16:creationId xmlns:a16="http://schemas.microsoft.com/office/drawing/2014/main" id="{2483FF9D-84C5-4836-95B9-55A0012467F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1"/>
          </a:solidFill>
        </p:grpSpPr>
        <p:sp>
          <p:nvSpPr>
            <p:cNvPr id="100" name="Freeform 5">
              <a:extLst>
                <a:ext uri="{FF2B5EF4-FFF2-40B4-BE49-F238E27FC236}">
                  <a16:creationId xmlns:a16="http://schemas.microsoft.com/office/drawing/2014/main" id="{F14B1063-794E-42D8-83AA-73886B97D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1" name="Freeform 6">
              <a:extLst>
                <a:ext uri="{FF2B5EF4-FFF2-40B4-BE49-F238E27FC236}">
                  <a16:creationId xmlns:a16="http://schemas.microsoft.com/office/drawing/2014/main" id="{E3965171-D720-4802-A9D7-842A6945B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2" name="Freeform 7">
              <a:extLst>
                <a:ext uri="{FF2B5EF4-FFF2-40B4-BE49-F238E27FC236}">
                  <a16:creationId xmlns:a16="http://schemas.microsoft.com/office/drawing/2014/main" id="{7E93CECD-823B-49B2-A5AE-AE190E968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3" name="Freeform 8">
              <a:extLst>
                <a:ext uri="{FF2B5EF4-FFF2-40B4-BE49-F238E27FC236}">
                  <a16:creationId xmlns:a16="http://schemas.microsoft.com/office/drawing/2014/main" id="{C8A40C70-B61E-4C05-B39B-B375DE1F0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04" name="Freeform 5">
            <a:extLst>
              <a:ext uri="{FF2B5EF4-FFF2-40B4-BE49-F238E27FC236}">
                <a16:creationId xmlns:a16="http://schemas.microsoft.com/office/drawing/2014/main" id="{D16ADAD7-1F03-4027-B421-F01C8B6D5012}"/>
              </a:ext>
            </a:extLst>
          </p:cNvPr>
          <p:cNvSpPr>
            <a:spLocks noEditPoints="1"/>
          </p:cNvSpPr>
          <p:nvPr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  <p:sp>
        <p:nvSpPr>
          <p:cNvPr id="106" name="Text Placeholder 5">
            <a:extLst>
              <a:ext uri="{FF2B5EF4-FFF2-40B4-BE49-F238E27FC236}">
                <a16:creationId xmlns:a16="http://schemas.microsoft.com/office/drawing/2014/main" id="{CB592F7B-152C-4697-A979-B2F36E01BE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24128" y="2523744"/>
            <a:ext cx="5934456" cy="1197864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1pPr>
            <a:lvl2pPr marL="128016" indent="0">
              <a:buNone/>
              <a:defRPr sz="1600" b="0"/>
            </a:lvl2pPr>
            <a:lvl3pPr marL="246888" indent="0">
              <a:buNone/>
              <a:defRPr sz="1600" b="0"/>
            </a:lvl3pPr>
            <a:lvl4pPr marL="466344" indent="0">
              <a:buFont typeface="Arial" panose="020B0604020202020204" pitchFamily="34" charset="0"/>
              <a:buNone/>
              <a:defRPr sz="1600" b="0"/>
            </a:lvl4pPr>
            <a:lvl5pPr marL="603504" indent="0">
              <a:buNone/>
              <a:defRPr sz="1600" b="0"/>
            </a:lvl5pPr>
          </a:lstStyle>
          <a:p>
            <a:pPr lvl="0"/>
            <a:r>
              <a:rPr lang="en-US" dirty="0"/>
              <a:t>Insert subtitle here.</a:t>
            </a:r>
          </a:p>
        </p:txBody>
      </p:sp>
    </p:spTree>
    <p:extLst>
      <p:ext uri="{BB962C8B-B14F-4D97-AF65-F5344CB8AC3E}">
        <p14:creationId xmlns:p14="http://schemas.microsoft.com/office/powerpoint/2010/main" val="533909440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aphique 13">
            <a:extLst>
              <a:ext uri="{FF2B5EF4-FFF2-40B4-BE49-F238E27FC236}">
                <a16:creationId xmlns:a16="http://schemas.microsoft.com/office/drawing/2014/main" id="{312EC9BD-836B-405F-8786-DAE29AC2FE78}"/>
              </a:ext>
            </a:extLst>
          </p:cNvPr>
          <p:cNvGrpSpPr/>
          <p:nvPr/>
        </p:nvGrpSpPr>
        <p:grpSpPr>
          <a:xfrm>
            <a:off x="4749782" y="425250"/>
            <a:ext cx="4009540" cy="4438800"/>
            <a:chOff x="4749782" y="425250"/>
            <a:chExt cx="4009540" cy="4438800"/>
          </a:xfrm>
        </p:grpSpPr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D30028D6-7E0D-424A-9313-13FA26AD36B0}"/>
                </a:ext>
              </a:extLst>
            </p:cNvPr>
            <p:cNvSpPr/>
            <p:nvPr/>
          </p:nvSpPr>
          <p:spPr>
            <a:xfrm>
              <a:off x="6442872" y="2750410"/>
              <a:ext cx="419929" cy="419929"/>
            </a:xfrm>
            <a:custGeom>
              <a:avLst/>
              <a:gdLst>
                <a:gd name="connsiteX0" fmla="*/ 421484 w 419928"/>
                <a:gd name="connsiteY0" fmla="*/ 421484 h 419928"/>
                <a:gd name="connsiteX1" fmla="*/ 0 w 419928"/>
                <a:gd name="connsiteY1" fmla="*/ 0 h 419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9928" h="419928">
                  <a:moveTo>
                    <a:pt x="421484" y="421484"/>
                  </a:moveTo>
                  <a:lnTo>
                    <a:pt x="0" y="0"/>
                  </a:lnTo>
                </a:path>
              </a:pathLst>
            </a:custGeom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C364E53F-7C87-4DC6-ACE3-AD5DB17D92FA}"/>
                </a:ext>
              </a:extLst>
            </p:cNvPr>
            <p:cNvSpPr/>
            <p:nvPr/>
          </p:nvSpPr>
          <p:spPr>
            <a:xfrm>
              <a:off x="6232285" y="2118340"/>
              <a:ext cx="839857" cy="1262896"/>
            </a:xfrm>
            <a:custGeom>
              <a:avLst/>
              <a:gdLst>
                <a:gd name="connsiteX0" fmla="*/ 842657 w 839857"/>
                <a:gd name="connsiteY0" fmla="*/ 0 h 1262896"/>
                <a:gd name="connsiteX1" fmla="*/ 842657 w 839857"/>
                <a:gd name="connsiteY1" fmla="*/ 842968 h 1262896"/>
                <a:gd name="connsiteX2" fmla="*/ 0 w 839857"/>
                <a:gd name="connsiteY2" fmla="*/ 0 h 1262896"/>
                <a:gd name="connsiteX3" fmla="*/ 0 w 839857"/>
                <a:gd name="connsiteY3" fmla="*/ 842968 h 1262896"/>
                <a:gd name="connsiteX4" fmla="*/ 421484 w 839857"/>
                <a:gd name="connsiteY4" fmla="*/ 1264141 h 1262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9857" h="1262896">
                  <a:moveTo>
                    <a:pt x="842657" y="0"/>
                  </a:moveTo>
                  <a:lnTo>
                    <a:pt x="842657" y="842968"/>
                  </a:lnTo>
                  <a:lnTo>
                    <a:pt x="0" y="0"/>
                  </a:lnTo>
                  <a:lnTo>
                    <a:pt x="0" y="842968"/>
                  </a:lnTo>
                  <a:lnTo>
                    <a:pt x="421484" y="1264141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CA0C4CF8-4B40-4C6A-AE90-8EDFD1DB0027}"/>
                </a:ext>
              </a:extLst>
            </p:cNvPr>
            <p:cNvSpPr/>
            <p:nvPr/>
          </p:nvSpPr>
          <p:spPr>
            <a:xfrm>
              <a:off x="4757870" y="433026"/>
              <a:ext cx="4000208" cy="4423247"/>
            </a:xfrm>
            <a:custGeom>
              <a:avLst/>
              <a:gdLst>
                <a:gd name="connsiteX0" fmla="*/ 1895900 w 4000208"/>
                <a:gd name="connsiteY0" fmla="*/ 1474727 h 4423247"/>
                <a:gd name="connsiteX1" fmla="*/ 2527970 w 4000208"/>
                <a:gd name="connsiteY1" fmla="*/ 1474727 h 4423247"/>
                <a:gd name="connsiteX2" fmla="*/ 2527970 w 4000208"/>
                <a:gd name="connsiteY2" fmla="*/ 2528281 h 4423247"/>
                <a:gd name="connsiteX3" fmla="*/ 1895900 w 4000208"/>
                <a:gd name="connsiteY3" fmla="*/ 3160351 h 4423247"/>
                <a:gd name="connsiteX4" fmla="*/ 1263829 w 4000208"/>
                <a:gd name="connsiteY4" fmla="*/ 2528281 h 4423247"/>
                <a:gd name="connsiteX5" fmla="*/ 1263829 w 4000208"/>
                <a:gd name="connsiteY5" fmla="*/ 1264140 h 4423247"/>
                <a:gd name="connsiteX6" fmla="*/ 2738556 w 4000208"/>
                <a:gd name="connsiteY6" fmla="*/ 1264140 h 4423247"/>
                <a:gd name="connsiteX7" fmla="*/ 2738556 w 4000208"/>
                <a:gd name="connsiteY7" fmla="*/ 2528281 h 4423247"/>
                <a:gd name="connsiteX8" fmla="*/ 1895900 w 4000208"/>
                <a:gd name="connsiteY8" fmla="*/ 3370937 h 4423247"/>
                <a:gd name="connsiteX9" fmla="*/ 1053243 w 4000208"/>
                <a:gd name="connsiteY9" fmla="*/ 2528281 h 4423247"/>
                <a:gd name="connsiteX10" fmla="*/ 1053243 w 4000208"/>
                <a:gd name="connsiteY10" fmla="*/ 1053554 h 4423247"/>
                <a:gd name="connsiteX11" fmla="*/ 2949454 w 4000208"/>
                <a:gd name="connsiteY11" fmla="*/ 1053554 h 4423247"/>
                <a:gd name="connsiteX12" fmla="*/ 2949454 w 4000208"/>
                <a:gd name="connsiteY12" fmla="*/ 2528281 h 4423247"/>
                <a:gd name="connsiteX13" fmla="*/ 1896211 w 4000208"/>
                <a:gd name="connsiteY13" fmla="*/ 3581835 h 4423247"/>
                <a:gd name="connsiteX14" fmla="*/ 842657 w 4000208"/>
                <a:gd name="connsiteY14" fmla="*/ 2528281 h 4423247"/>
                <a:gd name="connsiteX15" fmla="*/ 842657 w 4000208"/>
                <a:gd name="connsiteY15" fmla="*/ 842657 h 4423247"/>
                <a:gd name="connsiteX16" fmla="*/ 3160040 w 4000208"/>
                <a:gd name="connsiteY16" fmla="*/ 842657 h 4423247"/>
                <a:gd name="connsiteX17" fmla="*/ 3160040 w 4000208"/>
                <a:gd name="connsiteY17" fmla="*/ 2527970 h 4423247"/>
                <a:gd name="connsiteX18" fmla="*/ 1895900 w 4000208"/>
                <a:gd name="connsiteY18" fmla="*/ 3792110 h 4423247"/>
                <a:gd name="connsiteX19" fmla="*/ 631759 w 4000208"/>
                <a:gd name="connsiteY19" fmla="*/ 2527970 h 4423247"/>
                <a:gd name="connsiteX20" fmla="*/ 631759 w 4000208"/>
                <a:gd name="connsiteY20" fmla="*/ 632070 h 4423247"/>
                <a:gd name="connsiteX21" fmla="*/ 3370626 w 4000208"/>
                <a:gd name="connsiteY21" fmla="*/ 632070 h 4423247"/>
                <a:gd name="connsiteX22" fmla="*/ 3370626 w 4000208"/>
                <a:gd name="connsiteY22" fmla="*/ 2528281 h 4423247"/>
                <a:gd name="connsiteX23" fmla="*/ 1895900 w 4000208"/>
                <a:gd name="connsiteY23" fmla="*/ 4003008 h 4423247"/>
                <a:gd name="connsiteX24" fmla="*/ 421173 w 4000208"/>
                <a:gd name="connsiteY24" fmla="*/ 2528281 h 4423247"/>
                <a:gd name="connsiteX25" fmla="*/ 421173 w 4000208"/>
                <a:gd name="connsiteY25" fmla="*/ 421484 h 4423247"/>
                <a:gd name="connsiteX26" fmla="*/ 3581524 w 4000208"/>
                <a:gd name="connsiteY26" fmla="*/ 421484 h 4423247"/>
                <a:gd name="connsiteX27" fmla="*/ 3581524 w 4000208"/>
                <a:gd name="connsiteY27" fmla="*/ 2528281 h 4423247"/>
                <a:gd name="connsiteX28" fmla="*/ 1896211 w 4000208"/>
                <a:gd name="connsiteY28" fmla="*/ 4213594 h 4423247"/>
                <a:gd name="connsiteX29" fmla="*/ 210897 w 4000208"/>
                <a:gd name="connsiteY29" fmla="*/ 2528281 h 4423247"/>
                <a:gd name="connsiteX30" fmla="*/ 210897 w 4000208"/>
                <a:gd name="connsiteY30" fmla="*/ 210897 h 4423247"/>
                <a:gd name="connsiteX31" fmla="*/ 3792422 w 4000208"/>
                <a:gd name="connsiteY31" fmla="*/ 210897 h 4423247"/>
                <a:gd name="connsiteX32" fmla="*/ 3792422 w 4000208"/>
                <a:gd name="connsiteY32" fmla="*/ 2528281 h 4423247"/>
                <a:gd name="connsiteX33" fmla="*/ 1896211 w 4000208"/>
                <a:gd name="connsiteY33" fmla="*/ 4424492 h 4423247"/>
                <a:gd name="connsiteX34" fmla="*/ 0 w 4000208"/>
                <a:gd name="connsiteY34" fmla="*/ 2528281 h 4423247"/>
                <a:gd name="connsiteX35" fmla="*/ 0 w 4000208"/>
                <a:gd name="connsiteY35" fmla="*/ 0 h 4423247"/>
                <a:gd name="connsiteX36" fmla="*/ 4003008 w 4000208"/>
                <a:gd name="connsiteY36" fmla="*/ 0 h 442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000208" h="4423247">
                  <a:moveTo>
                    <a:pt x="1895900" y="1474727"/>
                  </a:moveTo>
                  <a:lnTo>
                    <a:pt x="2527970" y="1474727"/>
                  </a:lnTo>
                  <a:lnTo>
                    <a:pt x="2527970" y="2528281"/>
                  </a:lnTo>
                  <a:cubicBezTo>
                    <a:pt x="2527970" y="2877288"/>
                    <a:pt x="2244907" y="3160351"/>
                    <a:pt x="1895900" y="3160351"/>
                  </a:cubicBezTo>
                  <a:cubicBezTo>
                    <a:pt x="1546892" y="3160351"/>
                    <a:pt x="1263829" y="2877288"/>
                    <a:pt x="1263829" y="2528281"/>
                  </a:cubicBezTo>
                  <a:lnTo>
                    <a:pt x="1263829" y="1264140"/>
                  </a:lnTo>
                  <a:lnTo>
                    <a:pt x="2738556" y="1264140"/>
                  </a:lnTo>
                  <a:lnTo>
                    <a:pt x="2738556" y="2528281"/>
                  </a:lnTo>
                  <a:cubicBezTo>
                    <a:pt x="2738556" y="2993624"/>
                    <a:pt x="2361243" y="3370937"/>
                    <a:pt x="1895900" y="3370937"/>
                  </a:cubicBezTo>
                  <a:cubicBezTo>
                    <a:pt x="1430557" y="3370937"/>
                    <a:pt x="1053243" y="2993624"/>
                    <a:pt x="1053243" y="2528281"/>
                  </a:cubicBezTo>
                  <a:lnTo>
                    <a:pt x="1053243" y="1053554"/>
                  </a:lnTo>
                  <a:lnTo>
                    <a:pt x="2949454" y="1053554"/>
                  </a:lnTo>
                  <a:lnTo>
                    <a:pt x="2949454" y="2528281"/>
                  </a:lnTo>
                  <a:cubicBezTo>
                    <a:pt x="2949454" y="3109960"/>
                    <a:pt x="2477890" y="3581835"/>
                    <a:pt x="1896211" y="3581835"/>
                  </a:cubicBezTo>
                  <a:cubicBezTo>
                    <a:pt x="1314532" y="3581835"/>
                    <a:pt x="842657" y="3110271"/>
                    <a:pt x="842657" y="2528281"/>
                  </a:cubicBezTo>
                  <a:lnTo>
                    <a:pt x="842657" y="842657"/>
                  </a:lnTo>
                  <a:lnTo>
                    <a:pt x="3160040" y="842657"/>
                  </a:lnTo>
                  <a:lnTo>
                    <a:pt x="3160040" y="2527970"/>
                  </a:lnTo>
                  <a:cubicBezTo>
                    <a:pt x="3160040" y="3225984"/>
                    <a:pt x="2594225" y="3792110"/>
                    <a:pt x="1895900" y="3792110"/>
                  </a:cubicBezTo>
                  <a:cubicBezTo>
                    <a:pt x="1197885" y="3792110"/>
                    <a:pt x="631759" y="3226295"/>
                    <a:pt x="631759" y="2527970"/>
                  </a:cubicBezTo>
                  <a:lnTo>
                    <a:pt x="631759" y="632070"/>
                  </a:lnTo>
                  <a:lnTo>
                    <a:pt x="3370626" y="632070"/>
                  </a:lnTo>
                  <a:lnTo>
                    <a:pt x="3370626" y="2528281"/>
                  </a:lnTo>
                  <a:cubicBezTo>
                    <a:pt x="3370626" y="3342631"/>
                    <a:pt x="2710250" y="4003008"/>
                    <a:pt x="1895900" y="4003008"/>
                  </a:cubicBezTo>
                  <a:cubicBezTo>
                    <a:pt x="1081549" y="4003008"/>
                    <a:pt x="421173" y="3342631"/>
                    <a:pt x="421173" y="2528281"/>
                  </a:cubicBezTo>
                  <a:lnTo>
                    <a:pt x="421173" y="421484"/>
                  </a:lnTo>
                  <a:lnTo>
                    <a:pt x="3581524" y="421484"/>
                  </a:lnTo>
                  <a:lnTo>
                    <a:pt x="3581524" y="2528281"/>
                  </a:lnTo>
                  <a:cubicBezTo>
                    <a:pt x="3581524" y="3459278"/>
                    <a:pt x="2826897" y="4213594"/>
                    <a:pt x="1896211" y="4213594"/>
                  </a:cubicBezTo>
                  <a:cubicBezTo>
                    <a:pt x="965214" y="4213594"/>
                    <a:pt x="210897" y="3458967"/>
                    <a:pt x="210897" y="2528281"/>
                  </a:cubicBezTo>
                  <a:lnTo>
                    <a:pt x="210897" y="210897"/>
                  </a:lnTo>
                  <a:lnTo>
                    <a:pt x="3792422" y="210897"/>
                  </a:lnTo>
                  <a:lnTo>
                    <a:pt x="3792422" y="2528281"/>
                  </a:lnTo>
                  <a:cubicBezTo>
                    <a:pt x="3792422" y="3575614"/>
                    <a:pt x="2943544" y="4424492"/>
                    <a:pt x="1896211" y="4424492"/>
                  </a:cubicBezTo>
                  <a:cubicBezTo>
                    <a:pt x="848878" y="4424492"/>
                    <a:pt x="0" y="3575614"/>
                    <a:pt x="0" y="2528281"/>
                  </a:cubicBezTo>
                  <a:lnTo>
                    <a:pt x="0" y="0"/>
                  </a:lnTo>
                  <a:lnTo>
                    <a:pt x="4003008" y="0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340897F7-4616-4951-A4BE-E4A2D8E94B5E}"/>
                </a:ext>
              </a:extLst>
            </p:cNvPr>
            <p:cNvSpPr/>
            <p:nvPr/>
          </p:nvSpPr>
          <p:spPr>
            <a:xfrm>
              <a:off x="6232285" y="1907753"/>
              <a:ext cx="631448" cy="419929"/>
            </a:xfrm>
            <a:custGeom>
              <a:avLst/>
              <a:gdLst>
                <a:gd name="connsiteX0" fmla="*/ 632070 w 631448"/>
                <a:gd name="connsiteY0" fmla="*/ 421484 h 419928"/>
                <a:gd name="connsiteX1" fmla="*/ 210586 w 631448"/>
                <a:gd name="connsiteY1" fmla="*/ 0 h 419928"/>
                <a:gd name="connsiteX2" fmla="*/ 0 w 631448"/>
                <a:gd name="connsiteY2" fmla="*/ 0 h 419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1448" h="419928">
                  <a:moveTo>
                    <a:pt x="632070" y="421484"/>
                  </a:moveTo>
                  <a:lnTo>
                    <a:pt x="210586" y="0"/>
                  </a:lnTo>
                  <a:lnTo>
                    <a:pt x="0" y="0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24128" y="758952"/>
            <a:ext cx="5916168" cy="1673352"/>
          </a:xfrm>
        </p:spPr>
        <p:txBody>
          <a:bodyPr anchor="b" anchorCtr="0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a </a:t>
            </a:r>
            <a:br>
              <a:rPr lang="en-US" dirty="0"/>
            </a:br>
            <a:r>
              <a:rPr lang="en-US" dirty="0"/>
              <a:t>section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BA2A692-2056-4854-9BBF-28237B9B5277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11597612-895B-42E1-8708-C86E949074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11685" y="1342796"/>
            <a:ext cx="1356057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7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99" name="Group 4">
            <a:extLst>
              <a:ext uri="{FF2B5EF4-FFF2-40B4-BE49-F238E27FC236}">
                <a16:creationId xmlns:a16="http://schemas.microsoft.com/office/drawing/2014/main" id="{2483FF9D-84C5-4836-95B9-55A0012467F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1"/>
          </a:solidFill>
        </p:grpSpPr>
        <p:sp>
          <p:nvSpPr>
            <p:cNvPr id="100" name="Freeform 5">
              <a:extLst>
                <a:ext uri="{FF2B5EF4-FFF2-40B4-BE49-F238E27FC236}">
                  <a16:creationId xmlns:a16="http://schemas.microsoft.com/office/drawing/2014/main" id="{F14B1063-794E-42D8-83AA-73886B97D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1" name="Freeform 6">
              <a:extLst>
                <a:ext uri="{FF2B5EF4-FFF2-40B4-BE49-F238E27FC236}">
                  <a16:creationId xmlns:a16="http://schemas.microsoft.com/office/drawing/2014/main" id="{E3965171-D720-4802-A9D7-842A6945B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2" name="Freeform 7">
              <a:extLst>
                <a:ext uri="{FF2B5EF4-FFF2-40B4-BE49-F238E27FC236}">
                  <a16:creationId xmlns:a16="http://schemas.microsoft.com/office/drawing/2014/main" id="{7E93CECD-823B-49B2-A5AE-AE190E968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3" name="Freeform 8">
              <a:extLst>
                <a:ext uri="{FF2B5EF4-FFF2-40B4-BE49-F238E27FC236}">
                  <a16:creationId xmlns:a16="http://schemas.microsoft.com/office/drawing/2014/main" id="{C8A40C70-B61E-4C05-B39B-B375DE1F0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04" name="Freeform 5">
            <a:extLst>
              <a:ext uri="{FF2B5EF4-FFF2-40B4-BE49-F238E27FC236}">
                <a16:creationId xmlns:a16="http://schemas.microsoft.com/office/drawing/2014/main" id="{D16ADAD7-1F03-4027-B421-F01C8B6D5012}"/>
              </a:ext>
            </a:extLst>
          </p:cNvPr>
          <p:cNvSpPr>
            <a:spLocks noEditPoints="1"/>
          </p:cNvSpPr>
          <p:nvPr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  <p:sp>
        <p:nvSpPr>
          <p:cNvPr id="106" name="Text Placeholder 4">
            <a:extLst>
              <a:ext uri="{FF2B5EF4-FFF2-40B4-BE49-F238E27FC236}">
                <a16:creationId xmlns:a16="http://schemas.microsoft.com/office/drawing/2014/main" id="{5E518B50-E87D-4971-A550-C100348BE87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19178" y="2420472"/>
            <a:ext cx="1171462" cy="1485989"/>
          </a:xfrm>
          <a:prstGeom prst="rect">
            <a:avLst/>
          </a:prstGeom>
        </p:spPr>
        <p:txBody>
          <a:bodyPr vert="horz" lIns="0" rIns="0" anchor="t">
            <a:normAutofit/>
          </a:bodyPr>
          <a:lstStyle>
            <a:lvl1pPr marL="0" indent="0" algn="r">
              <a:spcBef>
                <a:spcPts val="0"/>
              </a:spcBef>
              <a:buNone/>
              <a:defRPr sz="8000" b="1" baseline="0">
                <a:solidFill>
                  <a:srgbClr val="FFFFFF"/>
                </a:solidFill>
              </a:defRPr>
            </a:lvl1pPr>
            <a:lvl2pPr marL="457189" indent="0">
              <a:buNone/>
              <a:defRPr/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07" name="Text Placeholder 5">
            <a:extLst>
              <a:ext uri="{FF2B5EF4-FFF2-40B4-BE49-F238E27FC236}">
                <a16:creationId xmlns:a16="http://schemas.microsoft.com/office/drawing/2014/main" id="{E0BDFDDF-1380-47A1-AEFB-E05AAAD4F82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22576" y="2523744"/>
            <a:ext cx="2267712" cy="1197864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1pPr>
            <a:lvl2pPr marL="128016" indent="0">
              <a:buNone/>
              <a:defRPr sz="1600" b="0"/>
            </a:lvl2pPr>
            <a:lvl3pPr marL="246888" indent="0">
              <a:buNone/>
              <a:defRPr sz="1600" b="0"/>
            </a:lvl3pPr>
            <a:lvl4pPr marL="466344" indent="0">
              <a:buFont typeface="Arial" panose="020B0604020202020204" pitchFamily="34" charset="0"/>
              <a:buNone/>
              <a:defRPr sz="1600" b="0"/>
            </a:lvl4pPr>
            <a:lvl5pPr marL="603504" indent="0">
              <a:buNone/>
              <a:defRPr sz="1600" b="0"/>
            </a:lvl5pPr>
          </a:lstStyle>
          <a:p>
            <a:pPr lvl="0"/>
            <a:r>
              <a:rPr lang="en-US" dirty="0"/>
              <a:t>Insert subtitle</a:t>
            </a:r>
            <a:br>
              <a:rPr lang="en-US" dirty="0"/>
            </a:br>
            <a:r>
              <a:rPr lang="en-US" dirty="0"/>
              <a:t>here.</a:t>
            </a:r>
          </a:p>
        </p:txBody>
      </p:sp>
    </p:spTree>
    <p:extLst>
      <p:ext uri="{BB962C8B-B14F-4D97-AF65-F5344CB8AC3E}">
        <p14:creationId xmlns:p14="http://schemas.microsoft.com/office/powerpoint/2010/main" val="2064457369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aphique 13">
            <a:extLst>
              <a:ext uri="{FF2B5EF4-FFF2-40B4-BE49-F238E27FC236}">
                <a16:creationId xmlns:a16="http://schemas.microsoft.com/office/drawing/2014/main" id="{6D22CDEE-62CE-41AB-82FA-66EE19AF0801}"/>
              </a:ext>
            </a:extLst>
          </p:cNvPr>
          <p:cNvGrpSpPr/>
          <p:nvPr/>
        </p:nvGrpSpPr>
        <p:grpSpPr>
          <a:xfrm>
            <a:off x="4749782" y="425250"/>
            <a:ext cx="4009540" cy="4438800"/>
            <a:chOff x="4749782" y="425250"/>
            <a:chExt cx="4009540" cy="4438800"/>
          </a:xfrm>
        </p:grpSpPr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A07414AE-1CD7-403B-B783-C57EF204DE84}"/>
                </a:ext>
              </a:extLst>
            </p:cNvPr>
            <p:cNvSpPr/>
            <p:nvPr/>
          </p:nvSpPr>
          <p:spPr>
            <a:xfrm>
              <a:off x="6442872" y="2750410"/>
              <a:ext cx="419929" cy="419929"/>
            </a:xfrm>
            <a:custGeom>
              <a:avLst/>
              <a:gdLst>
                <a:gd name="connsiteX0" fmla="*/ 421484 w 419928"/>
                <a:gd name="connsiteY0" fmla="*/ 421484 h 419928"/>
                <a:gd name="connsiteX1" fmla="*/ 0 w 419928"/>
                <a:gd name="connsiteY1" fmla="*/ 0 h 419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9928" h="419928">
                  <a:moveTo>
                    <a:pt x="421484" y="421484"/>
                  </a:moveTo>
                  <a:lnTo>
                    <a:pt x="0" y="0"/>
                  </a:lnTo>
                </a:path>
              </a:pathLst>
            </a:custGeom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5D0F411-47ED-4CD1-B1DD-56D6A92D9A07}"/>
                </a:ext>
              </a:extLst>
            </p:cNvPr>
            <p:cNvSpPr/>
            <p:nvPr/>
          </p:nvSpPr>
          <p:spPr>
            <a:xfrm>
              <a:off x="6232285" y="2118340"/>
              <a:ext cx="839857" cy="1262896"/>
            </a:xfrm>
            <a:custGeom>
              <a:avLst/>
              <a:gdLst>
                <a:gd name="connsiteX0" fmla="*/ 842657 w 839857"/>
                <a:gd name="connsiteY0" fmla="*/ 0 h 1262896"/>
                <a:gd name="connsiteX1" fmla="*/ 842657 w 839857"/>
                <a:gd name="connsiteY1" fmla="*/ 842968 h 1262896"/>
                <a:gd name="connsiteX2" fmla="*/ 0 w 839857"/>
                <a:gd name="connsiteY2" fmla="*/ 0 h 1262896"/>
                <a:gd name="connsiteX3" fmla="*/ 0 w 839857"/>
                <a:gd name="connsiteY3" fmla="*/ 842968 h 1262896"/>
                <a:gd name="connsiteX4" fmla="*/ 421484 w 839857"/>
                <a:gd name="connsiteY4" fmla="*/ 1264141 h 1262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9857" h="1262896">
                  <a:moveTo>
                    <a:pt x="842657" y="0"/>
                  </a:moveTo>
                  <a:lnTo>
                    <a:pt x="842657" y="842968"/>
                  </a:lnTo>
                  <a:lnTo>
                    <a:pt x="0" y="0"/>
                  </a:lnTo>
                  <a:lnTo>
                    <a:pt x="0" y="842968"/>
                  </a:lnTo>
                  <a:lnTo>
                    <a:pt x="421484" y="1264141"/>
                  </a:ln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A5D0AD36-58BD-4240-9D68-60D7F614CDD9}"/>
                </a:ext>
              </a:extLst>
            </p:cNvPr>
            <p:cNvSpPr/>
            <p:nvPr/>
          </p:nvSpPr>
          <p:spPr>
            <a:xfrm>
              <a:off x="4757870" y="433026"/>
              <a:ext cx="4000208" cy="4423247"/>
            </a:xfrm>
            <a:custGeom>
              <a:avLst/>
              <a:gdLst>
                <a:gd name="connsiteX0" fmla="*/ 1895900 w 4000208"/>
                <a:gd name="connsiteY0" fmla="*/ 1474727 h 4423247"/>
                <a:gd name="connsiteX1" fmla="*/ 2527970 w 4000208"/>
                <a:gd name="connsiteY1" fmla="*/ 1474727 h 4423247"/>
                <a:gd name="connsiteX2" fmla="*/ 2527970 w 4000208"/>
                <a:gd name="connsiteY2" fmla="*/ 2528281 h 4423247"/>
                <a:gd name="connsiteX3" fmla="*/ 1895900 w 4000208"/>
                <a:gd name="connsiteY3" fmla="*/ 3160351 h 4423247"/>
                <a:gd name="connsiteX4" fmla="*/ 1263829 w 4000208"/>
                <a:gd name="connsiteY4" fmla="*/ 2528281 h 4423247"/>
                <a:gd name="connsiteX5" fmla="*/ 1263829 w 4000208"/>
                <a:gd name="connsiteY5" fmla="*/ 1264140 h 4423247"/>
                <a:gd name="connsiteX6" fmla="*/ 2738556 w 4000208"/>
                <a:gd name="connsiteY6" fmla="*/ 1264140 h 4423247"/>
                <a:gd name="connsiteX7" fmla="*/ 2738556 w 4000208"/>
                <a:gd name="connsiteY7" fmla="*/ 2528281 h 4423247"/>
                <a:gd name="connsiteX8" fmla="*/ 1895900 w 4000208"/>
                <a:gd name="connsiteY8" fmla="*/ 3370937 h 4423247"/>
                <a:gd name="connsiteX9" fmla="*/ 1053243 w 4000208"/>
                <a:gd name="connsiteY9" fmla="*/ 2528281 h 4423247"/>
                <a:gd name="connsiteX10" fmla="*/ 1053243 w 4000208"/>
                <a:gd name="connsiteY10" fmla="*/ 1053554 h 4423247"/>
                <a:gd name="connsiteX11" fmla="*/ 2949454 w 4000208"/>
                <a:gd name="connsiteY11" fmla="*/ 1053554 h 4423247"/>
                <a:gd name="connsiteX12" fmla="*/ 2949454 w 4000208"/>
                <a:gd name="connsiteY12" fmla="*/ 2528281 h 4423247"/>
                <a:gd name="connsiteX13" fmla="*/ 1896211 w 4000208"/>
                <a:gd name="connsiteY13" fmla="*/ 3581835 h 4423247"/>
                <a:gd name="connsiteX14" fmla="*/ 842657 w 4000208"/>
                <a:gd name="connsiteY14" fmla="*/ 2528281 h 4423247"/>
                <a:gd name="connsiteX15" fmla="*/ 842657 w 4000208"/>
                <a:gd name="connsiteY15" fmla="*/ 842657 h 4423247"/>
                <a:gd name="connsiteX16" fmla="*/ 3160040 w 4000208"/>
                <a:gd name="connsiteY16" fmla="*/ 842657 h 4423247"/>
                <a:gd name="connsiteX17" fmla="*/ 3160040 w 4000208"/>
                <a:gd name="connsiteY17" fmla="*/ 2527970 h 4423247"/>
                <a:gd name="connsiteX18" fmla="*/ 1895900 w 4000208"/>
                <a:gd name="connsiteY18" fmla="*/ 3792110 h 4423247"/>
                <a:gd name="connsiteX19" fmla="*/ 631759 w 4000208"/>
                <a:gd name="connsiteY19" fmla="*/ 2527970 h 4423247"/>
                <a:gd name="connsiteX20" fmla="*/ 631759 w 4000208"/>
                <a:gd name="connsiteY20" fmla="*/ 632070 h 4423247"/>
                <a:gd name="connsiteX21" fmla="*/ 3370626 w 4000208"/>
                <a:gd name="connsiteY21" fmla="*/ 632070 h 4423247"/>
                <a:gd name="connsiteX22" fmla="*/ 3370626 w 4000208"/>
                <a:gd name="connsiteY22" fmla="*/ 2528281 h 4423247"/>
                <a:gd name="connsiteX23" fmla="*/ 1895900 w 4000208"/>
                <a:gd name="connsiteY23" fmla="*/ 4003008 h 4423247"/>
                <a:gd name="connsiteX24" fmla="*/ 421173 w 4000208"/>
                <a:gd name="connsiteY24" fmla="*/ 2528281 h 4423247"/>
                <a:gd name="connsiteX25" fmla="*/ 421173 w 4000208"/>
                <a:gd name="connsiteY25" fmla="*/ 421484 h 4423247"/>
                <a:gd name="connsiteX26" fmla="*/ 3581524 w 4000208"/>
                <a:gd name="connsiteY26" fmla="*/ 421484 h 4423247"/>
                <a:gd name="connsiteX27" fmla="*/ 3581524 w 4000208"/>
                <a:gd name="connsiteY27" fmla="*/ 2528281 h 4423247"/>
                <a:gd name="connsiteX28" fmla="*/ 1896211 w 4000208"/>
                <a:gd name="connsiteY28" fmla="*/ 4213594 h 4423247"/>
                <a:gd name="connsiteX29" fmla="*/ 210897 w 4000208"/>
                <a:gd name="connsiteY29" fmla="*/ 2528281 h 4423247"/>
                <a:gd name="connsiteX30" fmla="*/ 210897 w 4000208"/>
                <a:gd name="connsiteY30" fmla="*/ 210897 h 4423247"/>
                <a:gd name="connsiteX31" fmla="*/ 3792422 w 4000208"/>
                <a:gd name="connsiteY31" fmla="*/ 210897 h 4423247"/>
                <a:gd name="connsiteX32" fmla="*/ 3792422 w 4000208"/>
                <a:gd name="connsiteY32" fmla="*/ 2528281 h 4423247"/>
                <a:gd name="connsiteX33" fmla="*/ 1896211 w 4000208"/>
                <a:gd name="connsiteY33" fmla="*/ 4424492 h 4423247"/>
                <a:gd name="connsiteX34" fmla="*/ 0 w 4000208"/>
                <a:gd name="connsiteY34" fmla="*/ 2528281 h 4423247"/>
                <a:gd name="connsiteX35" fmla="*/ 0 w 4000208"/>
                <a:gd name="connsiteY35" fmla="*/ 0 h 4423247"/>
                <a:gd name="connsiteX36" fmla="*/ 4003008 w 4000208"/>
                <a:gd name="connsiteY36" fmla="*/ 0 h 442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000208" h="4423247">
                  <a:moveTo>
                    <a:pt x="1895900" y="1474727"/>
                  </a:moveTo>
                  <a:lnTo>
                    <a:pt x="2527970" y="1474727"/>
                  </a:lnTo>
                  <a:lnTo>
                    <a:pt x="2527970" y="2528281"/>
                  </a:lnTo>
                  <a:cubicBezTo>
                    <a:pt x="2527970" y="2877288"/>
                    <a:pt x="2244907" y="3160351"/>
                    <a:pt x="1895900" y="3160351"/>
                  </a:cubicBezTo>
                  <a:cubicBezTo>
                    <a:pt x="1546892" y="3160351"/>
                    <a:pt x="1263829" y="2877288"/>
                    <a:pt x="1263829" y="2528281"/>
                  </a:cubicBezTo>
                  <a:lnTo>
                    <a:pt x="1263829" y="1264140"/>
                  </a:lnTo>
                  <a:lnTo>
                    <a:pt x="2738556" y="1264140"/>
                  </a:lnTo>
                  <a:lnTo>
                    <a:pt x="2738556" y="2528281"/>
                  </a:lnTo>
                  <a:cubicBezTo>
                    <a:pt x="2738556" y="2993624"/>
                    <a:pt x="2361243" y="3370937"/>
                    <a:pt x="1895900" y="3370937"/>
                  </a:cubicBezTo>
                  <a:cubicBezTo>
                    <a:pt x="1430557" y="3370937"/>
                    <a:pt x="1053243" y="2993624"/>
                    <a:pt x="1053243" y="2528281"/>
                  </a:cubicBezTo>
                  <a:lnTo>
                    <a:pt x="1053243" y="1053554"/>
                  </a:lnTo>
                  <a:lnTo>
                    <a:pt x="2949454" y="1053554"/>
                  </a:lnTo>
                  <a:lnTo>
                    <a:pt x="2949454" y="2528281"/>
                  </a:lnTo>
                  <a:cubicBezTo>
                    <a:pt x="2949454" y="3109960"/>
                    <a:pt x="2477890" y="3581835"/>
                    <a:pt x="1896211" y="3581835"/>
                  </a:cubicBezTo>
                  <a:cubicBezTo>
                    <a:pt x="1314532" y="3581835"/>
                    <a:pt x="842657" y="3110271"/>
                    <a:pt x="842657" y="2528281"/>
                  </a:cubicBezTo>
                  <a:lnTo>
                    <a:pt x="842657" y="842657"/>
                  </a:lnTo>
                  <a:lnTo>
                    <a:pt x="3160040" y="842657"/>
                  </a:lnTo>
                  <a:lnTo>
                    <a:pt x="3160040" y="2527970"/>
                  </a:lnTo>
                  <a:cubicBezTo>
                    <a:pt x="3160040" y="3225984"/>
                    <a:pt x="2594225" y="3792110"/>
                    <a:pt x="1895900" y="3792110"/>
                  </a:cubicBezTo>
                  <a:cubicBezTo>
                    <a:pt x="1197885" y="3792110"/>
                    <a:pt x="631759" y="3226295"/>
                    <a:pt x="631759" y="2527970"/>
                  </a:cubicBezTo>
                  <a:lnTo>
                    <a:pt x="631759" y="632070"/>
                  </a:lnTo>
                  <a:lnTo>
                    <a:pt x="3370626" y="632070"/>
                  </a:lnTo>
                  <a:lnTo>
                    <a:pt x="3370626" y="2528281"/>
                  </a:lnTo>
                  <a:cubicBezTo>
                    <a:pt x="3370626" y="3342631"/>
                    <a:pt x="2710250" y="4003008"/>
                    <a:pt x="1895900" y="4003008"/>
                  </a:cubicBezTo>
                  <a:cubicBezTo>
                    <a:pt x="1081549" y="4003008"/>
                    <a:pt x="421173" y="3342631"/>
                    <a:pt x="421173" y="2528281"/>
                  </a:cubicBezTo>
                  <a:lnTo>
                    <a:pt x="421173" y="421484"/>
                  </a:lnTo>
                  <a:lnTo>
                    <a:pt x="3581524" y="421484"/>
                  </a:lnTo>
                  <a:lnTo>
                    <a:pt x="3581524" y="2528281"/>
                  </a:lnTo>
                  <a:cubicBezTo>
                    <a:pt x="3581524" y="3459278"/>
                    <a:pt x="2826897" y="4213594"/>
                    <a:pt x="1896211" y="4213594"/>
                  </a:cubicBezTo>
                  <a:cubicBezTo>
                    <a:pt x="965214" y="4213594"/>
                    <a:pt x="210897" y="3458967"/>
                    <a:pt x="210897" y="2528281"/>
                  </a:cubicBezTo>
                  <a:lnTo>
                    <a:pt x="210897" y="210897"/>
                  </a:lnTo>
                  <a:lnTo>
                    <a:pt x="3792422" y="210897"/>
                  </a:lnTo>
                  <a:lnTo>
                    <a:pt x="3792422" y="2528281"/>
                  </a:lnTo>
                  <a:cubicBezTo>
                    <a:pt x="3792422" y="3575614"/>
                    <a:pt x="2943544" y="4424492"/>
                    <a:pt x="1896211" y="4424492"/>
                  </a:cubicBezTo>
                  <a:cubicBezTo>
                    <a:pt x="848878" y="4424492"/>
                    <a:pt x="0" y="3575614"/>
                    <a:pt x="0" y="2528281"/>
                  </a:cubicBezTo>
                  <a:lnTo>
                    <a:pt x="0" y="0"/>
                  </a:lnTo>
                  <a:lnTo>
                    <a:pt x="4003008" y="0"/>
                  </a:ln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610C3043-EB96-474D-A53C-B313D426EC5B}"/>
                </a:ext>
              </a:extLst>
            </p:cNvPr>
            <p:cNvSpPr/>
            <p:nvPr/>
          </p:nvSpPr>
          <p:spPr>
            <a:xfrm>
              <a:off x="6232285" y="1907753"/>
              <a:ext cx="631448" cy="419929"/>
            </a:xfrm>
            <a:custGeom>
              <a:avLst/>
              <a:gdLst>
                <a:gd name="connsiteX0" fmla="*/ 632070 w 631448"/>
                <a:gd name="connsiteY0" fmla="*/ 421484 h 419928"/>
                <a:gd name="connsiteX1" fmla="*/ 210586 w 631448"/>
                <a:gd name="connsiteY1" fmla="*/ 0 h 419928"/>
                <a:gd name="connsiteX2" fmla="*/ 0 w 631448"/>
                <a:gd name="connsiteY2" fmla="*/ 0 h 419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1448" h="419928">
                  <a:moveTo>
                    <a:pt x="632070" y="421484"/>
                  </a:moveTo>
                  <a:lnTo>
                    <a:pt x="210586" y="0"/>
                  </a:lnTo>
                  <a:lnTo>
                    <a:pt x="0" y="0"/>
                  </a:ln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24128" y="758952"/>
            <a:ext cx="5916168" cy="1673352"/>
          </a:xfrm>
        </p:spPr>
        <p:txBody>
          <a:bodyPr anchor="b" anchorCtr="0">
            <a:normAutofit/>
          </a:bodyPr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Insert a </a:t>
            </a:r>
            <a:br>
              <a:rPr lang="en-US" dirty="0"/>
            </a:br>
            <a:r>
              <a:rPr lang="en-US" dirty="0"/>
              <a:t>section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97AFF1BE-DE2B-4F93-A58A-E2586AA7DA98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11597612-895B-42E1-8708-C86E949074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11685" y="1342796"/>
            <a:ext cx="1356057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7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99" name="Group 4">
            <a:extLst>
              <a:ext uri="{FF2B5EF4-FFF2-40B4-BE49-F238E27FC236}">
                <a16:creationId xmlns:a16="http://schemas.microsoft.com/office/drawing/2014/main" id="{2483FF9D-84C5-4836-95B9-55A0012467F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00" name="Freeform 5">
              <a:extLst>
                <a:ext uri="{FF2B5EF4-FFF2-40B4-BE49-F238E27FC236}">
                  <a16:creationId xmlns:a16="http://schemas.microsoft.com/office/drawing/2014/main" id="{F14B1063-794E-42D8-83AA-73886B97D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1" name="Freeform 6">
              <a:extLst>
                <a:ext uri="{FF2B5EF4-FFF2-40B4-BE49-F238E27FC236}">
                  <a16:creationId xmlns:a16="http://schemas.microsoft.com/office/drawing/2014/main" id="{E3965171-D720-4802-A9D7-842A6945B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2" name="Freeform 7">
              <a:extLst>
                <a:ext uri="{FF2B5EF4-FFF2-40B4-BE49-F238E27FC236}">
                  <a16:creationId xmlns:a16="http://schemas.microsoft.com/office/drawing/2014/main" id="{7E93CECD-823B-49B2-A5AE-AE190E968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3" name="Freeform 8">
              <a:extLst>
                <a:ext uri="{FF2B5EF4-FFF2-40B4-BE49-F238E27FC236}">
                  <a16:creationId xmlns:a16="http://schemas.microsoft.com/office/drawing/2014/main" id="{C8A40C70-B61E-4C05-B39B-B375DE1F0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04" name="Freeform 5">
            <a:extLst>
              <a:ext uri="{FF2B5EF4-FFF2-40B4-BE49-F238E27FC236}">
                <a16:creationId xmlns:a16="http://schemas.microsoft.com/office/drawing/2014/main" id="{D16ADAD7-1F03-4027-B421-F01C8B6D5012}"/>
              </a:ext>
            </a:extLst>
          </p:cNvPr>
          <p:cNvSpPr>
            <a:spLocks noEditPoints="1"/>
          </p:cNvSpPr>
          <p:nvPr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  <p:sp>
        <p:nvSpPr>
          <p:cNvPr id="106" name="Text Placeholder 4">
            <a:extLst>
              <a:ext uri="{FF2B5EF4-FFF2-40B4-BE49-F238E27FC236}">
                <a16:creationId xmlns:a16="http://schemas.microsoft.com/office/drawing/2014/main" id="{5E518B50-E87D-4971-A550-C100348BE87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19178" y="2420472"/>
            <a:ext cx="1171462" cy="1485989"/>
          </a:xfrm>
          <a:prstGeom prst="rect">
            <a:avLst/>
          </a:prstGeom>
        </p:spPr>
        <p:txBody>
          <a:bodyPr vert="horz" lIns="0" rIns="0" anchor="t">
            <a:normAutofit/>
          </a:bodyPr>
          <a:lstStyle>
            <a:lvl1pPr marL="0" indent="0" algn="r">
              <a:spcBef>
                <a:spcPts val="0"/>
              </a:spcBef>
              <a:buNone/>
              <a:defRPr sz="8000" b="1" baseline="0">
                <a:solidFill>
                  <a:schemeClr val="accent1"/>
                </a:solidFill>
              </a:defRPr>
            </a:lvl1pPr>
            <a:lvl2pPr marL="457189" indent="0">
              <a:buNone/>
              <a:defRPr/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ECA84E-377B-437E-9633-D2BAB784F0C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22576" y="2523744"/>
            <a:ext cx="2267712" cy="1197864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Font typeface="Arial" panose="020B0604020202020204" pitchFamily="34" charset="0"/>
              <a:buNone/>
              <a:defRPr sz="1600" b="0"/>
            </a:lvl1pPr>
            <a:lvl2pPr marL="128016" indent="0">
              <a:buNone/>
              <a:defRPr sz="1600" b="0"/>
            </a:lvl2pPr>
            <a:lvl3pPr marL="246888" indent="0">
              <a:buNone/>
              <a:defRPr sz="1600" b="0"/>
            </a:lvl3pPr>
            <a:lvl4pPr marL="466344" indent="0">
              <a:buFont typeface="Arial" panose="020B0604020202020204" pitchFamily="34" charset="0"/>
              <a:buNone/>
              <a:defRPr sz="1600" b="0"/>
            </a:lvl4pPr>
            <a:lvl5pPr marL="603504" indent="0">
              <a:buNone/>
              <a:defRPr sz="1600" b="0"/>
            </a:lvl5pPr>
          </a:lstStyle>
          <a:p>
            <a:pPr lvl="0"/>
            <a:r>
              <a:rPr lang="en-US" dirty="0"/>
              <a:t>Insert subtitle</a:t>
            </a:r>
            <a:br>
              <a:rPr lang="en-US" dirty="0"/>
            </a:br>
            <a:r>
              <a:rPr lang="en-US" dirty="0"/>
              <a:t>here.</a:t>
            </a:r>
          </a:p>
        </p:txBody>
      </p:sp>
    </p:spTree>
    <p:extLst>
      <p:ext uri="{BB962C8B-B14F-4D97-AF65-F5344CB8AC3E}">
        <p14:creationId xmlns:p14="http://schemas.microsoft.com/office/powerpoint/2010/main" val="1083523892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416" y="228600"/>
            <a:ext cx="8083296" cy="42976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416" y="987552"/>
            <a:ext cx="8083296" cy="373989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0266-280E-4295-81D9-560D0C47E3CF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3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96447707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416" y="228600"/>
            <a:ext cx="8083296" cy="42976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7091D-564D-409D-8193-B74435145C6B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6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2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15310236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D5236-2F3D-4307-8E90-FA6170BFABB2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44AB2B87-BC29-479A-A056-F653244437A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521B5200-5F03-4C35-B426-43A96A9AB8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38431072-A737-4261-9B83-2B6170B131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B0B263EF-D859-467E-88CC-7597E09A95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BC7913D1-FAD3-4B59-A09A-992F773C0D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1" name="Freeform 5">
            <a:extLst>
              <a:ext uri="{FF2B5EF4-FFF2-40B4-BE49-F238E27FC236}">
                <a16:creationId xmlns:a16="http://schemas.microsoft.com/office/drawing/2014/main" id="{3CF274AC-9C07-4D20-83A1-5802A0037D8B}"/>
              </a:ext>
            </a:extLst>
          </p:cNvPr>
          <p:cNvSpPr>
            <a:spLocks noEditPoints="1"/>
          </p:cNvSpPr>
          <p:nvPr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97022893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Key mess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463BE-1201-4643-9703-BE15D7F013E4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00F5F26B-0C89-4E27-84C8-AE1214B8677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1"/>
          </a:soli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1FFB06AC-36FE-498C-BC2B-CACFAF6ED4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47D8D9E2-D66D-499E-AF48-FC384AD3D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36D0B653-504B-40EF-B3D3-2EA4F7D5A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B4B392C1-CE52-4D92-BCBB-931EF11B7C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2" name="Freeform 5">
            <a:extLst>
              <a:ext uri="{FF2B5EF4-FFF2-40B4-BE49-F238E27FC236}">
                <a16:creationId xmlns:a16="http://schemas.microsoft.com/office/drawing/2014/main" id="{FC7605B9-F21E-46E5-B818-A52DCFC38944}"/>
              </a:ext>
            </a:extLst>
          </p:cNvPr>
          <p:cNvSpPr>
            <a:spLocks noEditPoints="1"/>
          </p:cNvSpPr>
          <p:nvPr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  <p:cxnSp>
        <p:nvCxnSpPr>
          <p:cNvPr id="13" name="Straight Connector 13">
            <a:extLst>
              <a:ext uri="{FF2B5EF4-FFF2-40B4-BE49-F238E27FC236}">
                <a16:creationId xmlns:a16="http://schemas.microsoft.com/office/drawing/2014/main" id="{288B9053-82A3-4F5F-928B-1DAE44EA8C60}"/>
              </a:ext>
            </a:extLst>
          </p:cNvPr>
          <p:cNvCxnSpPr/>
          <p:nvPr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1CC0F94-21B9-4F97-A5EE-1439497A39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700784" y="1517904"/>
            <a:ext cx="5870448" cy="2039112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1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Key message. Right click on slide background to set picture.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7B338CB-C004-42FB-8046-07D90B056CB7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682189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aphique 14">
            <a:extLst>
              <a:ext uri="{FF2B5EF4-FFF2-40B4-BE49-F238E27FC236}">
                <a16:creationId xmlns:a16="http://schemas.microsoft.com/office/drawing/2014/main" id="{7708B9CC-0445-4456-89DC-33FD055437AB}"/>
              </a:ext>
            </a:extLst>
          </p:cNvPr>
          <p:cNvGrpSpPr/>
          <p:nvPr/>
        </p:nvGrpSpPr>
        <p:grpSpPr>
          <a:xfrm>
            <a:off x="5372708" y="-461475"/>
            <a:ext cx="4009540" cy="4438800"/>
            <a:chOff x="5372708" y="-461475"/>
            <a:chExt cx="4009540" cy="4438800"/>
          </a:xfrm>
        </p:grpSpPr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1184E5A8-A57D-4F91-8779-3375DAEB9737}"/>
                </a:ext>
              </a:extLst>
            </p:cNvPr>
            <p:cNvSpPr/>
            <p:nvPr/>
          </p:nvSpPr>
          <p:spPr>
            <a:xfrm>
              <a:off x="7065798" y="1863685"/>
              <a:ext cx="419929" cy="419929"/>
            </a:xfrm>
            <a:custGeom>
              <a:avLst/>
              <a:gdLst>
                <a:gd name="connsiteX0" fmla="*/ 421484 w 419928"/>
                <a:gd name="connsiteY0" fmla="*/ 421484 h 419928"/>
                <a:gd name="connsiteX1" fmla="*/ 0 w 419928"/>
                <a:gd name="connsiteY1" fmla="*/ 0 h 419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9928" h="419928">
                  <a:moveTo>
                    <a:pt x="421484" y="421484"/>
                  </a:moveTo>
                  <a:lnTo>
                    <a:pt x="0" y="0"/>
                  </a:lnTo>
                </a:path>
              </a:pathLst>
            </a:custGeom>
            <a:ln w="15875" cap="flat">
              <a:solidFill>
                <a:schemeClr val="bg1">
                  <a:alpha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778BACDE-7AB2-4251-B427-D7E30790FE31}"/>
                </a:ext>
              </a:extLst>
            </p:cNvPr>
            <p:cNvSpPr/>
            <p:nvPr/>
          </p:nvSpPr>
          <p:spPr>
            <a:xfrm>
              <a:off x="6855211" y="1231615"/>
              <a:ext cx="839857" cy="1262896"/>
            </a:xfrm>
            <a:custGeom>
              <a:avLst/>
              <a:gdLst>
                <a:gd name="connsiteX0" fmla="*/ 842657 w 839857"/>
                <a:gd name="connsiteY0" fmla="*/ 0 h 1262896"/>
                <a:gd name="connsiteX1" fmla="*/ 842657 w 839857"/>
                <a:gd name="connsiteY1" fmla="*/ 842968 h 1262896"/>
                <a:gd name="connsiteX2" fmla="*/ 0 w 839857"/>
                <a:gd name="connsiteY2" fmla="*/ 0 h 1262896"/>
                <a:gd name="connsiteX3" fmla="*/ 0 w 839857"/>
                <a:gd name="connsiteY3" fmla="*/ 842968 h 1262896"/>
                <a:gd name="connsiteX4" fmla="*/ 421484 w 839857"/>
                <a:gd name="connsiteY4" fmla="*/ 1264141 h 1262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9857" h="1262896">
                  <a:moveTo>
                    <a:pt x="842657" y="0"/>
                  </a:moveTo>
                  <a:lnTo>
                    <a:pt x="842657" y="842968"/>
                  </a:lnTo>
                  <a:lnTo>
                    <a:pt x="0" y="0"/>
                  </a:lnTo>
                  <a:lnTo>
                    <a:pt x="0" y="842968"/>
                  </a:lnTo>
                  <a:lnTo>
                    <a:pt x="421484" y="1264141"/>
                  </a:lnTo>
                </a:path>
              </a:pathLst>
            </a:custGeom>
            <a:noFill/>
            <a:ln w="15875" cap="flat">
              <a:solidFill>
                <a:schemeClr val="bg1">
                  <a:alpha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96F8F175-15B0-48F4-B896-FFA6943EEB6B}"/>
                </a:ext>
              </a:extLst>
            </p:cNvPr>
            <p:cNvSpPr/>
            <p:nvPr/>
          </p:nvSpPr>
          <p:spPr>
            <a:xfrm>
              <a:off x="5380796" y="-453699"/>
              <a:ext cx="4000208" cy="4423247"/>
            </a:xfrm>
            <a:custGeom>
              <a:avLst/>
              <a:gdLst>
                <a:gd name="connsiteX0" fmla="*/ 1895900 w 4000208"/>
                <a:gd name="connsiteY0" fmla="*/ 1474727 h 4423247"/>
                <a:gd name="connsiteX1" fmla="*/ 2527970 w 4000208"/>
                <a:gd name="connsiteY1" fmla="*/ 1474727 h 4423247"/>
                <a:gd name="connsiteX2" fmla="*/ 2527970 w 4000208"/>
                <a:gd name="connsiteY2" fmla="*/ 2528281 h 4423247"/>
                <a:gd name="connsiteX3" fmla="*/ 1895900 w 4000208"/>
                <a:gd name="connsiteY3" fmla="*/ 3160351 h 4423247"/>
                <a:gd name="connsiteX4" fmla="*/ 1263829 w 4000208"/>
                <a:gd name="connsiteY4" fmla="*/ 2528281 h 4423247"/>
                <a:gd name="connsiteX5" fmla="*/ 1263829 w 4000208"/>
                <a:gd name="connsiteY5" fmla="*/ 1264140 h 4423247"/>
                <a:gd name="connsiteX6" fmla="*/ 2738556 w 4000208"/>
                <a:gd name="connsiteY6" fmla="*/ 1264140 h 4423247"/>
                <a:gd name="connsiteX7" fmla="*/ 2738556 w 4000208"/>
                <a:gd name="connsiteY7" fmla="*/ 2528281 h 4423247"/>
                <a:gd name="connsiteX8" fmla="*/ 1895900 w 4000208"/>
                <a:gd name="connsiteY8" fmla="*/ 3370937 h 4423247"/>
                <a:gd name="connsiteX9" fmla="*/ 1053243 w 4000208"/>
                <a:gd name="connsiteY9" fmla="*/ 2528281 h 4423247"/>
                <a:gd name="connsiteX10" fmla="*/ 1053243 w 4000208"/>
                <a:gd name="connsiteY10" fmla="*/ 1053554 h 4423247"/>
                <a:gd name="connsiteX11" fmla="*/ 2949454 w 4000208"/>
                <a:gd name="connsiteY11" fmla="*/ 1053554 h 4423247"/>
                <a:gd name="connsiteX12" fmla="*/ 2949454 w 4000208"/>
                <a:gd name="connsiteY12" fmla="*/ 2528281 h 4423247"/>
                <a:gd name="connsiteX13" fmla="*/ 1896211 w 4000208"/>
                <a:gd name="connsiteY13" fmla="*/ 3581835 h 4423247"/>
                <a:gd name="connsiteX14" fmla="*/ 842657 w 4000208"/>
                <a:gd name="connsiteY14" fmla="*/ 2528281 h 4423247"/>
                <a:gd name="connsiteX15" fmla="*/ 842657 w 4000208"/>
                <a:gd name="connsiteY15" fmla="*/ 842657 h 4423247"/>
                <a:gd name="connsiteX16" fmla="*/ 3160040 w 4000208"/>
                <a:gd name="connsiteY16" fmla="*/ 842657 h 4423247"/>
                <a:gd name="connsiteX17" fmla="*/ 3160040 w 4000208"/>
                <a:gd name="connsiteY17" fmla="*/ 2527970 h 4423247"/>
                <a:gd name="connsiteX18" fmla="*/ 1895900 w 4000208"/>
                <a:gd name="connsiteY18" fmla="*/ 3792110 h 4423247"/>
                <a:gd name="connsiteX19" fmla="*/ 631759 w 4000208"/>
                <a:gd name="connsiteY19" fmla="*/ 2527970 h 4423247"/>
                <a:gd name="connsiteX20" fmla="*/ 631759 w 4000208"/>
                <a:gd name="connsiteY20" fmla="*/ 632070 h 4423247"/>
                <a:gd name="connsiteX21" fmla="*/ 3370626 w 4000208"/>
                <a:gd name="connsiteY21" fmla="*/ 632070 h 4423247"/>
                <a:gd name="connsiteX22" fmla="*/ 3370626 w 4000208"/>
                <a:gd name="connsiteY22" fmla="*/ 2528281 h 4423247"/>
                <a:gd name="connsiteX23" fmla="*/ 1895900 w 4000208"/>
                <a:gd name="connsiteY23" fmla="*/ 4003008 h 4423247"/>
                <a:gd name="connsiteX24" fmla="*/ 421173 w 4000208"/>
                <a:gd name="connsiteY24" fmla="*/ 2528281 h 4423247"/>
                <a:gd name="connsiteX25" fmla="*/ 421173 w 4000208"/>
                <a:gd name="connsiteY25" fmla="*/ 421484 h 4423247"/>
                <a:gd name="connsiteX26" fmla="*/ 3581524 w 4000208"/>
                <a:gd name="connsiteY26" fmla="*/ 421484 h 4423247"/>
                <a:gd name="connsiteX27" fmla="*/ 3581524 w 4000208"/>
                <a:gd name="connsiteY27" fmla="*/ 2528281 h 4423247"/>
                <a:gd name="connsiteX28" fmla="*/ 1896211 w 4000208"/>
                <a:gd name="connsiteY28" fmla="*/ 4213594 h 4423247"/>
                <a:gd name="connsiteX29" fmla="*/ 210897 w 4000208"/>
                <a:gd name="connsiteY29" fmla="*/ 2528281 h 4423247"/>
                <a:gd name="connsiteX30" fmla="*/ 210897 w 4000208"/>
                <a:gd name="connsiteY30" fmla="*/ 210897 h 4423247"/>
                <a:gd name="connsiteX31" fmla="*/ 3792422 w 4000208"/>
                <a:gd name="connsiteY31" fmla="*/ 210897 h 4423247"/>
                <a:gd name="connsiteX32" fmla="*/ 3792422 w 4000208"/>
                <a:gd name="connsiteY32" fmla="*/ 2528281 h 4423247"/>
                <a:gd name="connsiteX33" fmla="*/ 1896211 w 4000208"/>
                <a:gd name="connsiteY33" fmla="*/ 4424492 h 4423247"/>
                <a:gd name="connsiteX34" fmla="*/ 0 w 4000208"/>
                <a:gd name="connsiteY34" fmla="*/ 2528281 h 4423247"/>
                <a:gd name="connsiteX35" fmla="*/ 0 w 4000208"/>
                <a:gd name="connsiteY35" fmla="*/ 0 h 4423247"/>
                <a:gd name="connsiteX36" fmla="*/ 4003008 w 4000208"/>
                <a:gd name="connsiteY36" fmla="*/ 0 h 442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000208" h="4423247">
                  <a:moveTo>
                    <a:pt x="1895900" y="1474727"/>
                  </a:moveTo>
                  <a:lnTo>
                    <a:pt x="2527970" y="1474727"/>
                  </a:lnTo>
                  <a:lnTo>
                    <a:pt x="2527970" y="2528281"/>
                  </a:lnTo>
                  <a:cubicBezTo>
                    <a:pt x="2527970" y="2877288"/>
                    <a:pt x="2244907" y="3160351"/>
                    <a:pt x="1895900" y="3160351"/>
                  </a:cubicBezTo>
                  <a:cubicBezTo>
                    <a:pt x="1546892" y="3160351"/>
                    <a:pt x="1263829" y="2877288"/>
                    <a:pt x="1263829" y="2528281"/>
                  </a:cubicBezTo>
                  <a:lnTo>
                    <a:pt x="1263829" y="1264140"/>
                  </a:lnTo>
                  <a:lnTo>
                    <a:pt x="2738556" y="1264140"/>
                  </a:lnTo>
                  <a:lnTo>
                    <a:pt x="2738556" y="2528281"/>
                  </a:lnTo>
                  <a:cubicBezTo>
                    <a:pt x="2738556" y="2993624"/>
                    <a:pt x="2361243" y="3370937"/>
                    <a:pt x="1895900" y="3370937"/>
                  </a:cubicBezTo>
                  <a:cubicBezTo>
                    <a:pt x="1430557" y="3370937"/>
                    <a:pt x="1053243" y="2993624"/>
                    <a:pt x="1053243" y="2528281"/>
                  </a:cubicBezTo>
                  <a:lnTo>
                    <a:pt x="1053243" y="1053554"/>
                  </a:lnTo>
                  <a:lnTo>
                    <a:pt x="2949454" y="1053554"/>
                  </a:lnTo>
                  <a:lnTo>
                    <a:pt x="2949454" y="2528281"/>
                  </a:lnTo>
                  <a:cubicBezTo>
                    <a:pt x="2949454" y="3109960"/>
                    <a:pt x="2477890" y="3581835"/>
                    <a:pt x="1896211" y="3581835"/>
                  </a:cubicBezTo>
                  <a:cubicBezTo>
                    <a:pt x="1314532" y="3581835"/>
                    <a:pt x="842657" y="3110271"/>
                    <a:pt x="842657" y="2528281"/>
                  </a:cubicBezTo>
                  <a:lnTo>
                    <a:pt x="842657" y="842657"/>
                  </a:lnTo>
                  <a:lnTo>
                    <a:pt x="3160040" y="842657"/>
                  </a:lnTo>
                  <a:lnTo>
                    <a:pt x="3160040" y="2527970"/>
                  </a:lnTo>
                  <a:cubicBezTo>
                    <a:pt x="3160040" y="3225984"/>
                    <a:pt x="2594225" y="3792110"/>
                    <a:pt x="1895900" y="3792110"/>
                  </a:cubicBezTo>
                  <a:cubicBezTo>
                    <a:pt x="1197885" y="3792110"/>
                    <a:pt x="631759" y="3226295"/>
                    <a:pt x="631759" y="2527970"/>
                  </a:cubicBezTo>
                  <a:lnTo>
                    <a:pt x="631759" y="632070"/>
                  </a:lnTo>
                  <a:lnTo>
                    <a:pt x="3370626" y="632070"/>
                  </a:lnTo>
                  <a:lnTo>
                    <a:pt x="3370626" y="2528281"/>
                  </a:lnTo>
                  <a:cubicBezTo>
                    <a:pt x="3370626" y="3342631"/>
                    <a:pt x="2710250" y="4003008"/>
                    <a:pt x="1895900" y="4003008"/>
                  </a:cubicBezTo>
                  <a:cubicBezTo>
                    <a:pt x="1081549" y="4003008"/>
                    <a:pt x="421173" y="3342631"/>
                    <a:pt x="421173" y="2528281"/>
                  </a:cubicBezTo>
                  <a:lnTo>
                    <a:pt x="421173" y="421484"/>
                  </a:lnTo>
                  <a:lnTo>
                    <a:pt x="3581524" y="421484"/>
                  </a:lnTo>
                  <a:lnTo>
                    <a:pt x="3581524" y="2528281"/>
                  </a:lnTo>
                  <a:cubicBezTo>
                    <a:pt x="3581524" y="3459278"/>
                    <a:pt x="2826897" y="4213594"/>
                    <a:pt x="1896211" y="4213594"/>
                  </a:cubicBezTo>
                  <a:cubicBezTo>
                    <a:pt x="965214" y="4213594"/>
                    <a:pt x="210897" y="3458967"/>
                    <a:pt x="210897" y="2528281"/>
                  </a:cubicBezTo>
                  <a:lnTo>
                    <a:pt x="210897" y="210897"/>
                  </a:lnTo>
                  <a:lnTo>
                    <a:pt x="3792422" y="210897"/>
                  </a:lnTo>
                  <a:lnTo>
                    <a:pt x="3792422" y="2528281"/>
                  </a:lnTo>
                  <a:cubicBezTo>
                    <a:pt x="3792422" y="3575614"/>
                    <a:pt x="2943544" y="4424492"/>
                    <a:pt x="1896211" y="4424492"/>
                  </a:cubicBezTo>
                  <a:cubicBezTo>
                    <a:pt x="848878" y="4424492"/>
                    <a:pt x="0" y="3575614"/>
                    <a:pt x="0" y="2528281"/>
                  </a:cubicBezTo>
                  <a:lnTo>
                    <a:pt x="0" y="0"/>
                  </a:lnTo>
                  <a:lnTo>
                    <a:pt x="4003008" y="0"/>
                  </a:lnTo>
                </a:path>
              </a:pathLst>
            </a:custGeom>
            <a:noFill/>
            <a:ln w="15875" cap="flat">
              <a:solidFill>
                <a:schemeClr val="bg1">
                  <a:alpha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80D5089-BEB0-4570-BAB6-1B2F900FE6EA}"/>
                </a:ext>
              </a:extLst>
            </p:cNvPr>
            <p:cNvSpPr/>
            <p:nvPr/>
          </p:nvSpPr>
          <p:spPr>
            <a:xfrm>
              <a:off x="6855211" y="1021028"/>
              <a:ext cx="631448" cy="419929"/>
            </a:xfrm>
            <a:custGeom>
              <a:avLst/>
              <a:gdLst>
                <a:gd name="connsiteX0" fmla="*/ 632070 w 631448"/>
                <a:gd name="connsiteY0" fmla="*/ 421484 h 419928"/>
                <a:gd name="connsiteX1" fmla="*/ 210586 w 631448"/>
                <a:gd name="connsiteY1" fmla="*/ 0 h 419928"/>
                <a:gd name="connsiteX2" fmla="*/ 0 w 631448"/>
                <a:gd name="connsiteY2" fmla="*/ 0 h 419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1448" h="419928">
                  <a:moveTo>
                    <a:pt x="632070" y="421484"/>
                  </a:moveTo>
                  <a:lnTo>
                    <a:pt x="210586" y="0"/>
                  </a:lnTo>
                  <a:lnTo>
                    <a:pt x="0" y="0"/>
                  </a:lnTo>
                </a:path>
              </a:pathLst>
            </a:custGeom>
            <a:noFill/>
            <a:ln w="15875" cap="flat">
              <a:solidFill>
                <a:schemeClr val="bg1">
                  <a:alpha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7D1C992-AA61-4D03-ADDB-86D390391822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00F5F26B-0C89-4E27-84C8-AE1214B8677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1"/>
          </a:soli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1FFB06AC-36FE-498C-BC2B-CACFAF6ED4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47D8D9E2-D66D-499E-AF48-FC384AD3D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36D0B653-504B-40EF-B3D3-2EA4F7D5A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B4B392C1-CE52-4D92-BCBB-931EF11B7C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2" name="Freeform 5">
            <a:extLst>
              <a:ext uri="{FF2B5EF4-FFF2-40B4-BE49-F238E27FC236}">
                <a16:creationId xmlns:a16="http://schemas.microsoft.com/office/drawing/2014/main" id="{FC7605B9-F21E-46E5-B818-A52DCFC38944}"/>
              </a:ext>
            </a:extLst>
          </p:cNvPr>
          <p:cNvSpPr>
            <a:spLocks noEditPoints="1"/>
          </p:cNvSpPr>
          <p:nvPr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  <p:cxnSp>
        <p:nvCxnSpPr>
          <p:cNvPr id="13" name="Straight Connector 13">
            <a:extLst>
              <a:ext uri="{FF2B5EF4-FFF2-40B4-BE49-F238E27FC236}">
                <a16:creationId xmlns:a16="http://schemas.microsoft.com/office/drawing/2014/main" id="{288B9053-82A3-4F5F-928B-1DAE44EA8C60}"/>
              </a:ext>
            </a:extLst>
          </p:cNvPr>
          <p:cNvCxnSpPr/>
          <p:nvPr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073231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416" y="228600"/>
            <a:ext cx="8083296" cy="42976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416" y="987552"/>
            <a:ext cx="8083296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28383-4C60-44E0-979C-30F6EAAD20E1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6BA6CB9-E722-4F5E-99B8-9AC70DC671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76416" y="2916936"/>
            <a:ext cx="8083296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cxnSp>
        <p:nvCxnSpPr>
          <p:cNvPr id="9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5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08130887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416" y="2916936"/>
            <a:ext cx="8083296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DAAE5-E85A-44CA-AB3B-95F0243CF346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6BA6CB9-E722-4F5E-99B8-9AC70DC671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76416" y="987552"/>
            <a:ext cx="8083296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cxnSp>
        <p:nvCxnSpPr>
          <p:cNvPr id="9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5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783876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416" y="2916936"/>
            <a:ext cx="8083296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5A40D-851B-4C28-8F84-A3A6C9817B1B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6BA6CB9-E722-4F5E-99B8-9AC70DC671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76416" y="987552"/>
            <a:ext cx="8083296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cxnSp>
        <p:nvCxnSpPr>
          <p:cNvPr id="9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5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24328709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416" y="987552"/>
            <a:ext cx="3986784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6D68-0AED-4AB8-9530-69D74F630F29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6BA6CB9-E722-4F5E-99B8-9AC70DC671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76416" y="2916936"/>
            <a:ext cx="8083296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B54D196-7A96-4A4B-961E-508EA8CD90B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972928" y="987552"/>
            <a:ext cx="3986784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cxnSp>
        <p:nvCxnSpPr>
          <p:cNvPr id="10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6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43574104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F88520C-0810-4FA1-AFE6-531B6E832A6F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76416" y="2916936"/>
            <a:ext cx="3986784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EE06FBB-A60F-412B-8757-77102E40E9A1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4972928" y="2916936"/>
            <a:ext cx="3986784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416" y="228600"/>
            <a:ext cx="8083296" cy="42976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416" y="987552"/>
            <a:ext cx="3986784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6D81C-774F-4BDF-8CAD-66E563EADF9A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B54D196-7A96-4A4B-961E-508EA8CD90B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972928" y="987552"/>
            <a:ext cx="3986784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cxnSp>
        <p:nvCxnSpPr>
          <p:cNvPr id="10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8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44770775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416" y="228600"/>
            <a:ext cx="8083296" cy="42976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6416" y="987552"/>
            <a:ext cx="3913632" cy="373989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6072" y="987552"/>
            <a:ext cx="3913632" cy="373989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093E-1C0D-4428-9A85-FB3457B5E4E0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4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20786774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416" y="228600"/>
            <a:ext cx="8083296" cy="42976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6416" y="987552"/>
            <a:ext cx="3913632" cy="373989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6072" y="987552"/>
            <a:ext cx="3913632" cy="1737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0244B-B64D-4E10-ABE1-4DCC20BFB06E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01C37740-BA52-4C01-AEE7-08E4D78E523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046072" y="2990088"/>
            <a:ext cx="3913632" cy="1737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cxnSp>
        <p:nvCxnSpPr>
          <p:cNvPr id="10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6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88206191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416" y="228600"/>
            <a:ext cx="8083296" cy="42976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6072" y="987552"/>
            <a:ext cx="3913632" cy="373989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6416" y="987552"/>
            <a:ext cx="3913632" cy="1737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EF281-F02D-4B5E-8217-EBFA2726B17C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01C37740-BA52-4C01-AEE7-08E4D78E523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76416" y="2990088"/>
            <a:ext cx="3913632" cy="1737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cxnSp>
        <p:nvCxnSpPr>
          <p:cNvPr id="10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6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39307932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76416" y="978408"/>
            <a:ext cx="3913632" cy="512064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 on </a:t>
            </a:r>
            <a:br>
              <a:rPr lang="en-US" dirty="0"/>
            </a:br>
            <a:r>
              <a:rPr lang="en-US" dirty="0"/>
              <a:t>two lines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6416" y="1627632"/>
            <a:ext cx="3913632" cy="30998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046668" y="978408"/>
            <a:ext cx="3913036" cy="512064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 on </a:t>
            </a:r>
            <a:br>
              <a:rPr lang="en-US" dirty="0"/>
            </a:br>
            <a:r>
              <a:rPr lang="en-US" dirty="0"/>
              <a:t>two lines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46072" y="1627632"/>
            <a:ext cx="3913632" cy="30998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652A0-C33C-4B99-84F9-3A2C29261DA2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40484E3-F099-4123-9AE4-CC7918951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416" y="228600"/>
            <a:ext cx="8083296" cy="42976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E6AB2D7-76B2-4B43-9C54-BB31A3F56AF7}"/>
              </a:ext>
            </a:extLst>
          </p:cNvPr>
          <p:cNvCxnSpPr>
            <a:cxnSpLocks/>
          </p:cNvCxnSpPr>
          <p:nvPr/>
        </p:nvCxnSpPr>
        <p:spPr>
          <a:xfrm>
            <a:off x="4873205" y="955343"/>
            <a:ext cx="0" cy="3769866"/>
          </a:xfrm>
          <a:prstGeom prst="line">
            <a:avLst/>
          </a:prstGeom>
          <a:ln w="635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0024BEF-BDC3-4DD6-8B8D-268F7193E72E}"/>
              </a:ext>
            </a:extLst>
          </p:cNvPr>
          <p:cNvCxnSpPr>
            <a:cxnSpLocks/>
          </p:cNvCxnSpPr>
          <p:nvPr/>
        </p:nvCxnSpPr>
        <p:spPr>
          <a:xfrm>
            <a:off x="4873205" y="955343"/>
            <a:ext cx="0" cy="3769866"/>
          </a:xfrm>
          <a:prstGeom prst="line">
            <a:avLst/>
          </a:prstGeom>
          <a:ln w="635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9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20050679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e 2 - Spli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76416" y="999270"/>
            <a:ext cx="3913632" cy="246888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6416" y="1371600"/>
            <a:ext cx="3913632" cy="159105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046080" y="999270"/>
            <a:ext cx="3913632" cy="246888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46080" y="1371600"/>
            <a:ext cx="3913632" cy="159105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4561C-B717-409B-9000-E3B6FEDB04CA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40484E3-F099-4123-9AE4-CC7918951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DA04762C-958F-4DCA-A817-B624F761411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76416" y="3136392"/>
            <a:ext cx="3913632" cy="159105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D00BD138-D0EB-471F-8959-D06CEB58A2E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46080" y="3136392"/>
            <a:ext cx="3913632" cy="159105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cxnSp>
        <p:nvCxnSpPr>
          <p:cNvPr id="12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20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50178024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e 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76416" y="999270"/>
            <a:ext cx="3913632" cy="246888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6416" y="1371600"/>
            <a:ext cx="3913632" cy="142646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046080" y="999270"/>
            <a:ext cx="3913632" cy="246888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46080" y="1371600"/>
            <a:ext cx="3913632" cy="142646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0D46-F75E-485B-B7A5-9A23C9798F5C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40484E3-F099-4123-9AE4-CC7918951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DA04762C-958F-4DCA-A817-B624F761411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76416" y="3300984"/>
            <a:ext cx="3913632" cy="142646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D00BD138-D0EB-471F-8959-D06CEB58A2E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46080" y="3300984"/>
            <a:ext cx="3913632" cy="142646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AB8EE4D-2D1D-4CE6-AFB9-8854D64012E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76416" y="2907792"/>
            <a:ext cx="3913632" cy="246888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589B61C-4B7A-45C1-9F61-3CEB93CDADF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46080" y="2907792"/>
            <a:ext cx="3913632" cy="246888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</a:t>
            </a:r>
          </a:p>
        </p:txBody>
      </p:sp>
      <p:cxnSp>
        <p:nvCxnSpPr>
          <p:cNvPr id="17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23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98237308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e 3 -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76416" y="999270"/>
            <a:ext cx="2596896" cy="246888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6416" y="1371600"/>
            <a:ext cx="2596896" cy="33467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619616" y="999270"/>
            <a:ext cx="2596896" cy="246888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19616" y="1371600"/>
            <a:ext cx="2596896" cy="33467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6488-4AFD-4054-8894-C3E681F1CCBF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40484E3-F099-4123-9AE4-CC7918951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D00BD138-D0EB-471F-8959-D06CEB58A2E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62816" y="1371600"/>
            <a:ext cx="2596896" cy="33467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589B61C-4B7A-45C1-9F61-3CEB93CDADF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62816" y="999270"/>
            <a:ext cx="2596896" cy="246888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</a:t>
            </a:r>
          </a:p>
        </p:txBody>
      </p:sp>
      <p:cxnSp>
        <p:nvCxnSpPr>
          <p:cNvPr id="12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20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11492131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aphique 14">
            <a:extLst>
              <a:ext uri="{FF2B5EF4-FFF2-40B4-BE49-F238E27FC236}">
                <a16:creationId xmlns:a16="http://schemas.microsoft.com/office/drawing/2014/main" id="{674D5C6C-1800-4A31-B350-6032AE602A1A}"/>
              </a:ext>
            </a:extLst>
          </p:cNvPr>
          <p:cNvGrpSpPr/>
          <p:nvPr/>
        </p:nvGrpSpPr>
        <p:grpSpPr>
          <a:xfrm>
            <a:off x="5372708" y="-461475"/>
            <a:ext cx="4009540" cy="4438800"/>
            <a:chOff x="5372708" y="-461475"/>
            <a:chExt cx="4009540" cy="4438800"/>
          </a:xfrm>
        </p:grpSpPr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B2AB2AF7-F78E-4ABB-AF7F-EC847A63B217}"/>
                </a:ext>
              </a:extLst>
            </p:cNvPr>
            <p:cNvSpPr/>
            <p:nvPr/>
          </p:nvSpPr>
          <p:spPr>
            <a:xfrm>
              <a:off x="7065798" y="1863685"/>
              <a:ext cx="419929" cy="419929"/>
            </a:xfrm>
            <a:custGeom>
              <a:avLst/>
              <a:gdLst>
                <a:gd name="connsiteX0" fmla="*/ 421484 w 419928"/>
                <a:gd name="connsiteY0" fmla="*/ 421484 h 419928"/>
                <a:gd name="connsiteX1" fmla="*/ 0 w 419928"/>
                <a:gd name="connsiteY1" fmla="*/ 0 h 419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9928" h="419928">
                  <a:moveTo>
                    <a:pt x="421484" y="421484"/>
                  </a:moveTo>
                  <a:lnTo>
                    <a:pt x="0" y="0"/>
                  </a:lnTo>
                </a:path>
              </a:pathLst>
            </a:custGeom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6F9A606-28B1-4405-9EEF-A1F1F4C6D7B8}"/>
                </a:ext>
              </a:extLst>
            </p:cNvPr>
            <p:cNvSpPr/>
            <p:nvPr/>
          </p:nvSpPr>
          <p:spPr>
            <a:xfrm>
              <a:off x="6855211" y="1231615"/>
              <a:ext cx="839857" cy="1262896"/>
            </a:xfrm>
            <a:custGeom>
              <a:avLst/>
              <a:gdLst>
                <a:gd name="connsiteX0" fmla="*/ 842657 w 839857"/>
                <a:gd name="connsiteY0" fmla="*/ 0 h 1262896"/>
                <a:gd name="connsiteX1" fmla="*/ 842657 w 839857"/>
                <a:gd name="connsiteY1" fmla="*/ 842968 h 1262896"/>
                <a:gd name="connsiteX2" fmla="*/ 0 w 839857"/>
                <a:gd name="connsiteY2" fmla="*/ 0 h 1262896"/>
                <a:gd name="connsiteX3" fmla="*/ 0 w 839857"/>
                <a:gd name="connsiteY3" fmla="*/ 842968 h 1262896"/>
                <a:gd name="connsiteX4" fmla="*/ 421484 w 839857"/>
                <a:gd name="connsiteY4" fmla="*/ 1264141 h 1262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9857" h="1262896">
                  <a:moveTo>
                    <a:pt x="842657" y="0"/>
                  </a:moveTo>
                  <a:lnTo>
                    <a:pt x="842657" y="842968"/>
                  </a:lnTo>
                  <a:lnTo>
                    <a:pt x="0" y="0"/>
                  </a:lnTo>
                  <a:lnTo>
                    <a:pt x="0" y="842968"/>
                  </a:lnTo>
                  <a:lnTo>
                    <a:pt x="421484" y="1264141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07B2FC69-FA1C-4FCC-AC11-52BD01823163}"/>
                </a:ext>
              </a:extLst>
            </p:cNvPr>
            <p:cNvSpPr/>
            <p:nvPr/>
          </p:nvSpPr>
          <p:spPr>
            <a:xfrm>
              <a:off x="5380796" y="-453699"/>
              <a:ext cx="4000208" cy="4423247"/>
            </a:xfrm>
            <a:custGeom>
              <a:avLst/>
              <a:gdLst>
                <a:gd name="connsiteX0" fmla="*/ 1895900 w 4000208"/>
                <a:gd name="connsiteY0" fmla="*/ 1474727 h 4423247"/>
                <a:gd name="connsiteX1" fmla="*/ 2527970 w 4000208"/>
                <a:gd name="connsiteY1" fmla="*/ 1474727 h 4423247"/>
                <a:gd name="connsiteX2" fmla="*/ 2527970 w 4000208"/>
                <a:gd name="connsiteY2" fmla="*/ 2528281 h 4423247"/>
                <a:gd name="connsiteX3" fmla="*/ 1895900 w 4000208"/>
                <a:gd name="connsiteY3" fmla="*/ 3160351 h 4423247"/>
                <a:gd name="connsiteX4" fmla="*/ 1263829 w 4000208"/>
                <a:gd name="connsiteY4" fmla="*/ 2528281 h 4423247"/>
                <a:gd name="connsiteX5" fmla="*/ 1263829 w 4000208"/>
                <a:gd name="connsiteY5" fmla="*/ 1264140 h 4423247"/>
                <a:gd name="connsiteX6" fmla="*/ 2738556 w 4000208"/>
                <a:gd name="connsiteY6" fmla="*/ 1264140 h 4423247"/>
                <a:gd name="connsiteX7" fmla="*/ 2738556 w 4000208"/>
                <a:gd name="connsiteY7" fmla="*/ 2528281 h 4423247"/>
                <a:gd name="connsiteX8" fmla="*/ 1895900 w 4000208"/>
                <a:gd name="connsiteY8" fmla="*/ 3370937 h 4423247"/>
                <a:gd name="connsiteX9" fmla="*/ 1053243 w 4000208"/>
                <a:gd name="connsiteY9" fmla="*/ 2528281 h 4423247"/>
                <a:gd name="connsiteX10" fmla="*/ 1053243 w 4000208"/>
                <a:gd name="connsiteY10" fmla="*/ 1053554 h 4423247"/>
                <a:gd name="connsiteX11" fmla="*/ 2949454 w 4000208"/>
                <a:gd name="connsiteY11" fmla="*/ 1053554 h 4423247"/>
                <a:gd name="connsiteX12" fmla="*/ 2949454 w 4000208"/>
                <a:gd name="connsiteY12" fmla="*/ 2528281 h 4423247"/>
                <a:gd name="connsiteX13" fmla="*/ 1896211 w 4000208"/>
                <a:gd name="connsiteY13" fmla="*/ 3581835 h 4423247"/>
                <a:gd name="connsiteX14" fmla="*/ 842657 w 4000208"/>
                <a:gd name="connsiteY14" fmla="*/ 2528281 h 4423247"/>
                <a:gd name="connsiteX15" fmla="*/ 842657 w 4000208"/>
                <a:gd name="connsiteY15" fmla="*/ 842657 h 4423247"/>
                <a:gd name="connsiteX16" fmla="*/ 3160040 w 4000208"/>
                <a:gd name="connsiteY16" fmla="*/ 842657 h 4423247"/>
                <a:gd name="connsiteX17" fmla="*/ 3160040 w 4000208"/>
                <a:gd name="connsiteY17" fmla="*/ 2527970 h 4423247"/>
                <a:gd name="connsiteX18" fmla="*/ 1895900 w 4000208"/>
                <a:gd name="connsiteY18" fmla="*/ 3792110 h 4423247"/>
                <a:gd name="connsiteX19" fmla="*/ 631759 w 4000208"/>
                <a:gd name="connsiteY19" fmla="*/ 2527970 h 4423247"/>
                <a:gd name="connsiteX20" fmla="*/ 631759 w 4000208"/>
                <a:gd name="connsiteY20" fmla="*/ 632070 h 4423247"/>
                <a:gd name="connsiteX21" fmla="*/ 3370626 w 4000208"/>
                <a:gd name="connsiteY21" fmla="*/ 632070 h 4423247"/>
                <a:gd name="connsiteX22" fmla="*/ 3370626 w 4000208"/>
                <a:gd name="connsiteY22" fmla="*/ 2528281 h 4423247"/>
                <a:gd name="connsiteX23" fmla="*/ 1895900 w 4000208"/>
                <a:gd name="connsiteY23" fmla="*/ 4003008 h 4423247"/>
                <a:gd name="connsiteX24" fmla="*/ 421173 w 4000208"/>
                <a:gd name="connsiteY24" fmla="*/ 2528281 h 4423247"/>
                <a:gd name="connsiteX25" fmla="*/ 421173 w 4000208"/>
                <a:gd name="connsiteY25" fmla="*/ 421484 h 4423247"/>
                <a:gd name="connsiteX26" fmla="*/ 3581524 w 4000208"/>
                <a:gd name="connsiteY26" fmla="*/ 421484 h 4423247"/>
                <a:gd name="connsiteX27" fmla="*/ 3581524 w 4000208"/>
                <a:gd name="connsiteY27" fmla="*/ 2528281 h 4423247"/>
                <a:gd name="connsiteX28" fmla="*/ 1896211 w 4000208"/>
                <a:gd name="connsiteY28" fmla="*/ 4213594 h 4423247"/>
                <a:gd name="connsiteX29" fmla="*/ 210897 w 4000208"/>
                <a:gd name="connsiteY29" fmla="*/ 2528281 h 4423247"/>
                <a:gd name="connsiteX30" fmla="*/ 210897 w 4000208"/>
                <a:gd name="connsiteY30" fmla="*/ 210897 h 4423247"/>
                <a:gd name="connsiteX31" fmla="*/ 3792422 w 4000208"/>
                <a:gd name="connsiteY31" fmla="*/ 210897 h 4423247"/>
                <a:gd name="connsiteX32" fmla="*/ 3792422 w 4000208"/>
                <a:gd name="connsiteY32" fmla="*/ 2528281 h 4423247"/>
                <a:gd name="connsiteX33" fmla="*/ 1896211 w 4000208"/>
                <a:gd name="connsiteY33" fmla="*/ 4424492 h 4423247"/>
                <a:gd name="connsiteX34" fmla="*/ 0 w 4000208"/>
                <a:gd name="connsiteY34" fmla="*/ 2528281 h 4423247"/>
                <a:gd name="connsiteX35" fmla="*/ 0 w 4000208"/>
                <a:gd name="connsiteY35" fmla="*/ 0 h 4423247"/>
                <a:gd name="connsiteX36" fmla="*/ 4003008 w 4000208"/>
                <a:gd name="connsiteY36" fmla="*/ 0 h 442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000208" h="4423247">
                  <a:moveTo>
                    <a:pt x="1895900" y="1474727"/>
                  </a:moveTo>
                  <a:lnTo>
                    <a:pt x="2527970" y="1474727"/>
                  </a:lnTo>
                  <a:lnTo>
                    <a:pt x="2527970" y="2528281"/>
                  </a:lnTo>
                  <a:cubicBezTo>
                    <a:pt x="2527970" y="2877288"/>
                    <a:pt x="2244907" y="3160351"/>
                    <a:pt x="1895900" y="3160351"/>
                  </a:cubicBezTo>
                  <a:cubicBezTo>
                    <a:pt x="1546892" y="3160351"/>
                    <a:pt x="1263829" y="2877288"/>
                    <a:pt x="1263829" y="2528281"/>
                  </a:cubicBezTo>
                  <a:lnTo>
                    <a:pt x="1263829" y="1264140"/>
                  </a:lnTo>
                  <a:lnTo>
                    <a:pt x="2738556" y="1264140"/>
                  </a:lnTo>
                  <a:lnTo>
                    <a:pt x="2738556" y="2528281"/>
                  </a:lnTo>
                  <a:cubicBezTo>
                    <a:pt x="2738556" y="2993624"/>
                    <a:pt x="2361243" y="3370937"/>
                    <a:pt x="1895900" y="3370937"/>
                  </a:cubicBezTo>
                  <a:cubicBezTo>
                    <a:pt x="1430557" y="3370937"/>
                    <a:pt x="1053243" y="2993624"/>
                    <a:pt x="1053243" y="2528281"/>
                  </a:cubicBezTo>
                  <a:lnTo>
                    <a:pt x="1053243" y="1053554"/>
                  </a:lnTo>
                  <a:lnTo>
                    <a:pt x="2949454" y="1053554"/>
                  </a:lnTo>
                  <a:lnTo>
                    <a:pt x="2949454" y="2528281"/>
                  </a:lnTo>
                  <a:cubicBezTo>
                    <a:pt x="2949454" y="3109960"/>
                    <a:pt x="2477890" y="3581835"/>
                    <a:pt x="1896211" y="3581835"/>
                  </a:cubicBezTo>
                  <a:cubicBezTo>
                    <a:pt x="1314532" y="3581835"/>
                    <a:pt x="842657" y="3110271"/>
                    <a:pt x="842657" y="2528281"/>
                  </a:cubicBezTo>
                  <a:lnTo>
                    <a:pt x="842657" y="842657"/>
                  </a:lnTo>
                  <a:lnTo>
                    <a:pt x="3160040" y="842657"/>
                  </a:lnTo>
                  <a:lnTo>
                    <a:pt x="3160040" y="2527970"/>
                  </a:lnTo>
                  <a:cubicBezTo>
                    <a:pt x="3160040" y="3225984"/>
                    <a:pt x="2594225" y="3792110"/>
                    <a:pt x="1895900" y="3792110"/>
                  </a:cubicBezTo>
                  <a:cubicBezTo>
                    <a:pt x="1197885" y="3792110"/>
                    <a:pt x="631759" y="3226295"/>
                    <a:pt x="631759" y="2527970"/>
                  </a:cubicBezTo>
                  <a:lnTo>
                    <a:pt x="631759" y="632070"/>
                  </a:lnTo>
                  <a:lnTo>
                    <a:pt x="3370626" y="632070"/>
                  </a:lnTo>
                  <a:lnTo>
                    <a:pt x="3370626" y="2528281"/>
                  </a:lnTo>
                  <a:cubicBezTo>
                    <a:pt x="3370626" y="3342631"/>
                    <a:pt x="2710250" y="4003008"/>
                    <a:pt x="1895900" y="4003008"/>
                  </a:cubicBezTo>
                  <a:cubicBezTo>
                    <a:pt x="1081549" y="4003008"/>
                    <a:pt x="421173" y="3342631"/>
                    <a:pt x="421173" y="2528281"/>
                  </a:cubicBezTo>
                  <a:lnTo>
                    <a:pt x="421173" y="421484"/>
                  </a:lnTo>
                  <a:lnTo>
                    <a:pt x="3581524" y="421484"/>
                  </a:lnTo>
                  <a:lnTo>
                    <a:pt x="3581524" y="2528281"/>
                  </a:lnTo>
                  <a:cubicBezTo>
                    <a:pt x="3581524" y="3459278"/>
                    <a:pt x="2826897" y="4213594"/>
                    <a:pt x="1896211" y="4213594"/>
                  </a:cubicBezTo>
                  <a:cubicBezTo>
                    <a:pt x="965214" y="4213594"/>
                    <a:pt x="210897" y="3458967"/>
                    <a:pt x="210897" y="2528281"/>
                  </a:cubicBezTo>
                  <a:lnTo>
                    <a:pt x="210897" y="210897"/>
                  </a:lnTo>
                  <a:lnTo>
                    <a:pt x="3792422" y="210897"/>
                  </a:lnTo>
                  <a:lnTo>
                    <a:pt x="3792422" y="2528281"/>
                  </a:lnTo>
                  <a:cubicBezTo>
                    <a:pt x="3792422" y="3575614"/>
                    <a:pt x="2943544" y="4424492"/>
                    <a:pt x="1896211" y="4424492"/>
                  </a:cubicBezTo>
                  <a:cubicBezTo>
                    <a:pt x="848878" y="4424492"/>
                    <a:pt x="0" y="3575614"/>
                    <a:pt x="0" y="2528281"/>
                  </a:cubicBezTo>
                  <a:lnTo>
                    <a:pt x="0" y="0"/>
                  </a:lnTo>
                  <a:lnTo>
                    <a:pt x="4003008" y="0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63B71544-482D-4674-B798-43B5AF8FD9F2}"/>
                </a:ext>
              </a:extLst>
            </p:cNvPr>
            <p:cNvSpPr/>
            <p:nvPr/>
          </p:nvSpPr>
          <p:spPr>
            <a:xfrm>
              <a:off x="6855211" y="1021028"/>
              <a:ext cx="631448" cy="419929"/>
            </a:xfrm>
            <a:custGeom>
              <a:avLst/>
              <a:gdLst>
                <a:gd name="connsiteX0" fmla="*/ 632070 w 631448"/>
                <a:gd name="connsiteY0" fmla="*/ 421484 h 419928"/>
                <a:gd name="connsiteX1" fmla="*/ 210586 w 631448"/>
                <a:gd name="connsiteY1" fmla="*/ 0 h 419928"/>
                <a:gd name="connsiteX2" fmla="*/ 0 w 631448"/>
                <a:gd name="connsiteY2" fmla="*/ 0 h 419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1448" h="419928">
                  <a:moveTo>
                    <a:pt x="632070" y="421484"/>
                  </a:moveTo>
                  <a:lnTo>
                    <a:pt x="210586" y="0"/>
                  </a:lnTo>
                  <a:lnTo>
                    <a:pt x="0" y="0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ACAE2B2-D95C-4F8B-A3C8-A9F08D62A543}"/>
              </a:ext>
            </a:extLst>
          </p:cNvPr>
          <p:cNvSpPr txBox="1"/>
          <p:nvPr/>
        </p:nvSpPr>
        <p:spPr>
          <a:xfrm>
            <a:off x="4151376" y="1152144"/>
            <a:ext cx="8691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CONTACT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A4B63D-56F9-4663-89BF-778C0A9E9C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72968" y="1399032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First name NAME</a:t>
            </a:r>
          </a:p>
        </p:txBody>
      </p:sp>
      <p:sp>
        <p:nvSpPr>
          <p:cNvPr id="103" name="Text Placeholder 3">
            <a:extLst>
              <a:ext uri="{FF2B5EF4-FFF2-40B4-BE49-F238E27FC236}">
                <a16:creationId xmlns:a16="http://schemas.microsoft.com/office/drawing/2014/main" id="{6B858BFB-06E1-416B-9802-4AECDAEB74E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72968" y="1563624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Job Title / Service</a:t>
            </a:r>
          </a:p>
        </p:txBody>
      </p:sp>
      <p:sp>
        <p:nvSpPr>
          <p:cNvPr id="104" name="Text Placeholder 3">
            <a:extLst>
              <a:ext uri="{FF2B5EF4-FFF2-40B4-BE49-F238E27FC236}">
                <a16:creationId xmlns:a16="http://schemas.microsoft.com/office/drawing/2014/main" id="{714C0C21-8DAD-4D00-973F-96CD063E93D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72968" y="1737360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Department</a:t>
            </a:r>
          </a:p>
        </p:txBody>
      </p:sp>
      <p:sp>
        <p:nvSpPr>
          <p:cNvPr id="105" name="Text Placeholder 3">
            <a:extLst>
              <a:ext uri="{FF2B5EF4-FFF2-40B4-BE49-F238E27FC236}">
                <a16:creationId xmlns:a16="http://schemas.microsoft.com/office/drawing/2014/main" id="{44E5C37D-5B83-4D97-9B78-98194E998F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72968" y="1993392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firstname.lastname@idemia.com</a:t>
            </a:r>
          </a:p>
        </p:txBody>
      </p:sp>
      <p:sp>
        <p:nvSpPr>
          <p:cNvPr id="106" name="Text Placeholder 3">
            <a:extLst>
              <a:ext uri="{FF2B5EF4-FFF2-40B4-BE49-F238E27FC236}">
                <a16:creationId xmlns:a16="http://schemas.microsoft.com/office/drawing/2014/main" id="{BC4A2416-23AE-452E-A1C7-6F26CD2242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72968" y="2240280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P. +33 (0) 00 00 00 00</a:t>
            </a:r>
          </a:p>
        </p:txBody>
      </p:sp>
      <p:sp>
        <p:nvSpPr>
          <p:cNvPr id="107" name="Text Placeholder 3">
            <a:extLst>
              <a:ext uri="{FF2B5EF4-FFF2-40B4-BE49-F238E27FC236}">
                <a16:creationId xmlns:a16="http://schemas.microsoft.com/office/drawing/2014/main" id="{83BE0428-952C-4114-A50B-A8E5C99DDE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72968" y="2423160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M. +33 (0) 00 00 00 00</a:t>
            </a:r>
          </a:p>
        </p:txBody>
      </p:sp>
      <p:sp>
        <p:nvSpPr>
          <p:cNvPr id="108" name="Text Placeholder 3">
            <a:extLst>
              <a:ext uri="{FF2B5EF4-FFF2-40B4-BE49-F238E27FC236}">
                <a16:creationId xmlns:a16="http://schemas.microsoft.com/office/drawing/2014/main" id="{9F262B41-441F-4A20-A96B-6DF8C8A2990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172968" y="2606040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F. +33 (0) 00 00 00 00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A9F9118E-90C9-40CE-BAB7-C8DC67F36BE4}"/>
              </a:ext>
            </a:extLst>
          </p:cNvPr>
          <p:cNvGrpSpPr/>
          <p:nvPr/>
        </p:nvGrpSpPr>
        <p:grpSpPr>
          <a:xfrm>
            <a:off x="3547269" y="3258727"/>
            <a:ext cx="2049463" cy="517525"/>
            <a:chOff x="447675" y="4187826"/>
            <a:chExt cx="2049463" cy="517525"/>
          </a:xfrm>
          <a:solidFill>
            <a:schemeClr val="accent1"/>
          </a:solidFill>
        </p:grpSpPr>
        <p:sp>
          <p:nvSpPr>
            <p:cNvPr id="110" name="Freeform 5">
              <a:extLst>
                <a:ext uri="{FF2B5EF4-FFF2-40B4-BE49-F238E27FC236}">
                  <a16:creationId xmlns:a16="http://schemas.microsoft.com/office/drawing/2014/main" id="{2D7E654F-676F-4B84-A71C-FFCF406CC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238" y="4187826"/>
              <a:ext cx="95250" cy="517525"/>
            </a:xfrm>
            <a:custGeom>
              <a:avLst/>
              <a:gdLst>
                <a:gd name="T0" fmla="*/ 27 w 60"/>
                <a:gd name="T1" fmla="*/ 163 h 326"/>
                <a:gd name="T2" fmla="*/ 60 w 60"/>
                <a:gd name="T3" fmla="*/ 0 h 326"/>
                <a:gd name="T4" fmla="*/ 33 w 60"/>
                <a:gd name="T5" fmla="*/ 0 h 326"/>
                <a:gd name="T6" fmla="*/ 0 w 60"/>
                <a:gd name="T7" fmla="*/ 163 h 326"/>
                <a:gd name="T8" fmla="*/ 33 w 60"/>
                <a:gd name="T9" fmla="*/ 326 h 326"/>
                <a:gd name="T10" fmla="*/ 60 w 60"/>
                <a:gd name="T11" fmla="*/ 326 h 326"/>
                <a:gd name="T12" fmla="*/ 27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27" y="163"/>
                  </a:moveTo>
                  <a:lnTo>
                    <a:pt x="60" y="0"/>
                  </a:lnTo>
                  <a:lnTo>
                    <a:pt x="33" y="0"/>
                  </a:lnTo>
                  <a:lnTo>
                    <a:pt x="0" y="163"/>
                  </a:lnTo>
                  <a:lnTo>
                    <a:pt x="33" y="326"/>
                  </a:lnTo>
                  <a:lnTo>
                    <a:pt x="60" y="326"/>
                  </a:lnTo>
                  <a:lnTo>
                    <a:pt x="2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/>
            </a:p>
          </p:txBody>
        </p:sp>
        <p:sp>
          <p:nvSpPr>
            <p:cNvPr id="111" name="Freeform 6">
              <a:extLst>
                <a:ext uri="{FF2B5EF4-FFF2-40B4-BE49-F238E27FC236}">
                  <a16:creationId xmlns:a16="http://schemas.microsoft.com/office/drawing/2014/main" id="{0E44EC74-D61D-435B-8F36-97B1C7FD8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675" y="4187826"/>
              <a:ext cx="184150" cy="517525"/>
            </a:xfrm>
            <a:custGeom>
              <a:avLst/>
              <a:gdLst>
                <a:gd name="T0" fmla="*/ 30 w 116"/>
                <a:gd name="T1" fmla="*/ 163 h 326"/>
                <a:gd name="T2" fmla="*/ 116 w 116"/>
                <a:gd name="T3" fmla="*/ 0 h 326"/>
                <a:gd name="T4" fmla="*/ 86 w 116"/>
                <a:gd name="T5" fmla="*/ 0 h 326"/>
                <a:gd name="T6" fmla="*/ 0 w 116"/>
                <a:gd name="T7" fmla="*/ 163 h 326"/>
                <a:gd name="T8" fmla="*/ 86 w 116"/>
                <a:gd name="T9" fmla="*/ 326 h 326"/>
                <a:gd name="T10" fmla="*/ 116 w 116"/>
                <a:gd name="T11" fmla="*/ 326 h 326"/>
                <a:gd name="T12" fmla="*/ 30 w 116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326">
                  <a:moveTo>
                    <a:pt x="30" y="163"/>
                  </a:moveTo>
                  <a:lnTo>
                    <a:pt x="116" y="0"/>
                  </a:lnTo>
                  <a:lnTo>
                    <a:pt x="86" y="0"/>
                  </a:lnTo>
                  <a:lnTo>
                    <a:pt x="0" y="163"/>
                  </a:lnTo>
                  <a:lnTo>
                    <a:pt x="86" y="326"/>
                  </a:lnTo>
                  <a:lnTo>
                    <a:pt x="116" y="326"/>
                  </a:lnTo>
                  <a:lnTo>
                    <a:pt x="3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/>
            </a:p>
          </p:txBody>
        </p:sp>
        <p:sp>
          <p:nvSpPr>
            <p:cNvPr id="112" name="Freeform 7">
              <a:extLst>
                <a:ext uri="{FF2B5EF4-FFF2-40B4-BE49-F238E27FC236}">
                  <a16:creationId xmlns:a16="http://schemas.microsoft.com/office/drawing/2014/main" id="{44E3D3CB-D9B1-4329-89ED-426C8A2BBC72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63" y="4187826"/>
              <a:ext cx="95250" cy="517525"/>
            </a:xfrm>
            <a:custGeom>
              <a:avLst/>
              <a:gdLst>
                <a:gd name="T0" fmla="*/ 60 w 60"/>
                <a:gd name="T1" fmla="*/ 163 h 326"/>
                <a:gd name="T2" fmla="*/ 28 w 60"/>
                <a:gd name="T3" fmla="*/ 0 h 326"/>
                <a:gd name="T4" fmla="*/ 0 w 60"/>
                <a:gd name="T5" fmla="*/ 0 h 326"/>
                <a:gd name="T6" fmla="*/ 33 w 60"/>
                <a:gd name="T7" fmla="*/ 163 h 326"/>
                <a:gd name="T8" fmla="*/ 1 w 60"/>
                <a:gd name="T9" fmla="*/ 326 h 326"/>
                <a:gd name="T10" fmla="*/ 28 w 60"/>
                <a:gd name="T11" fmla="*/ 326 h 326"/>
                <a:gd name="T12" fmla="*/ 60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60" y="163"/>
                  </a:moveTo>
                  <a:lnTo>
                    <a:pt x="28" y="0"/>
                  </a:lnTo>
                  <a:lnTo>
                    <a:pt x="0" y="0"/>
                  </a:lnTo>
                  <a:lnTo>
                    <a:pt x="33" y="163"/>
                  </a:lnTo>
                  <a:lnTo>
                    <a:pt x="1" y="326"/>
                  </a:lnTo>
                  <a:lnTo>
                    <a:pt x="28" y="326"/>
                  </a:lnTo>
                  <a:lnTo>
                    <a:pt x="6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/>
            </a:p>
          </p:txBody>
        </p:sp>
        <p:sp>
          <p:nvSpPr>
            <p:cNvPr id="113" name="Freeform 8">
              <a:extLst>
                <a:ext uri="{FF2B5EF4-FFF2-40B4-BE49-F238E27FC236}">
                  <a16:creationId xmlns:a16="http://schemas.microsoft.com/office/drawing/2014/main" id="{91E20C74-890B-4CBA-9140-A931A48986BE}"/>
                </a:ext>
              </a:extLst>
            </p:cNvPr>
            <p:cNvSpPr>
              <a:spLocks/>
            </p:cNvSpPr>
            <p:nvPr/>
          </p:nvSpPr>
          <p:spPr bwMode="auto">
            <a:xfrm>
              <a:off x="873125" y="4187826"/>
              <a:ext cx="185738" cy="517525"/>
            </a:xfrm>
            <a:custGeom>
              <a:avLst/>
              <a:gdLst>
                <a:gd name="T0" fmla="*/ 117 w 117"/>
                <a:gd name="T1" fmla="*/ 163 h 326"/>
                <a:gd name="T2" fmla="*/ 31 w 117"/>
                <a:gd name="T3" fmla="*/ 0 h 326"/>
                <a:gd name="T4" fmla="*/ 0 w 117"/>
                <a:gd name="T5" fmla="*/ 0 h 326"/>
                <a:gd name="T6" fmla="*/ 87 w 117"/>
                <a:gd name="T7" fmla="*/ 163 h 326"/>
                <a:gd name="T8" fmla="*/ 1 w 117"/>
                <a:gd name="T9" fmla="*/ 326 h 326"/>
                <a:gd name="T10" fmla="*/ 31 w 117"/>
                <a:gd name="T11" fmla="*/ 326 h 326"/>
                <a:gd name="T12" fmla="*/ 117 w 117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326">
                  <a:moveTo>
                    <a:pt x="117" y="163"/>
                  </a:moveTo>
                  <a:lnTo>
                    <a:pt x="31" y="0"/>
                  </a:lnTo>
                  <a:lnTo>
                    <a:pt x="0" y="0"/>
                  </a:lnTo>
                  <a:lnTo>
                    <a:pt x="87" y="163"/>
                  </a:lnTo>
                  <a:lnTo>
                    <a:pt x="1" y="326"/>
                  </a:lnTo>
                  <a:lnTo>
                    <a:pt x="31" y="326"/>
                  </a:lnTo>
                  <a:lnTo>
                    <a:pt x="11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/>
            </a:p>
          </p:txBody>
        </p:sp>
        <p:sp>
          <p:nvSpPr>
            <p:cNvPr id="114" name="Freeform 9">
              <a:extLst>
                <a:ext uri="{FF2B5EF4-FFF2-40B4-BE49-F238E27FC236}">
                  <a16:creationId xmlns:a16="http://schemas.microsoft.com/office/drawing/2014/main" id="{C21AE8A7-A623-4FD4-8D8B-FF675D9BE5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82688" y="4327526"/>
              <a:ext cx="1314450" cy="250825"/>
            </a:xfrm>
            <a:custGeom>
              <a:avLst/>
              <a:gdLst>
                <a:gd name="T0" fmla="*/ 1109 w 1225"/>
                <a:gd name="T1" fmla="*/ 35 h 233"/>
                <a:gd name="T2" fmla="*/ 1065 w 1225"/>
                <a:gd name="T3" fmla="*/ 146 h 233"/>
                <a:gd name="T4" fmla="*/ 1166 w 1225"/>
                <a:gd name="T5" fmla="*/ 178 h 233"/>
                <a:gd name="T6" fmla="*/ 1225 w 1225"/>
                <a:gd name="T7" fmla="*/ 233 h 233"/>
                <a:gd name="T8" fmla="*/ 1088 w 1225"/>
                <a:gd name="T9" fmla="*/ 0 h 233"/>
                <a:gd name="T10" fmla="*/ 1030 w 1225"/>
                <a:gd name="T11" fmla="*/ 233 h 233"/>
                <a:gd name="T12" fmla="*/ 947 w 1225"/>
                <a:gd name="T13" fmla="*/ 0 h 233"/>
                <a:gd name="T14" fmla="*/ 910 w 1225"/>
                <a:gd name="T15" fmla="*/ 233 h 233"/>
                <a:gd name="T16" fmla="*/ 947 w 1225"/>
                <a:gd name="T17" fmla="*/ 0 h 233"/>
                <a:gd name="T18" fmla="*/ 835 w 1225"/>
                <a:gd name="T19" fmla="*/ 0 h 233"/>
                <a:gd name="T20" fmla="*/ 709 w 1225"/>
                <a:gd name="T21" fmla="*/ 180 h 233"/>
                <a:gd name="T22" fmla="*/ 633 w 1225"/>
                <a:gd name="T23" fmla="*/ 0 h 233"/>
                <a:gd name="T24" fmla="*/ 584 w 1225"/>
                <a:gd name="T25" fmla="*/ 233 h 233"/>
                <a:gd name="T26" fmla="*/ 620 w 1225"/>
                <a:gd name="T27" fmla="*/ 59 h 233"/>
                <a:gd name="T28" fmla="*/ 693 w 1225"/>
                <a:gd name="T29" fmla="*/ 233 h 233"/>
                <a:gd name="T30" fmla="*/ 797 w 1225"/>
                <a:gd name="T31" fmla="*/ 58 h 233"/>
                <a:gd name="T32" fmla="*/ 798 w 1225"/>
                <a:gd name="T33" fmla="*/ 233 h 233"/>
                <a:gd name="T34" fmla="*/ 370 w 1225"/>
                <a:gd name="T35" fmla="*/ 0 h 233"/>
                <a:gd name="T36" fmla="*/ 521 w 1225"/>
                <a:gd name="T37" fmla="*/ 233 h 233"/>
                <a:gd name="T38" fmla="*/ 407 w 1225"/>
                <a:gd name="T39" fmla="*/ 200 h 233"/>
                <a:gd name="T40" fmla="*/ 510 w 1225"/>
                <a:gd name="T41" fmla="*/ 131 h 233"/>
                <a:gd name="T42" fmla="*/ 407 w 1225"/>
                <a:gd name="T43" fmla="*/ 98 h 233"/>
                <a:gd name="T44" fmla="*/ 520 w 1225"/>
                <a:gd name="T45" fmla="*/ 33 h 233"/>
                <a:gd name="T46" fmla="*/ 370 w 1225"/>
                <a:gd name="T47" fmla="*/ 0 h 233"/>
                <a:gd name="T48" fmla="*/ 259 w 1225"/>
                <a:gd name="T49" fmla="*/ 162 h 233"/>
                <a:gd name="T50" fmla="*/ 185 w 1225"/>
                <a:gd name="T51" fmla="*/ 199 h 233"/>
                <a:gd name="T52" fmla="*/ 148 w 1225"/>
                <a:gd name="T53" fmla="*/ 34 h 233"/>
                <a:gd name="T54" fmla="*/ 242 w 1225"/>
                <a:gd name="T55" fmla="*/ 52 h 233"/>
                <a:gd name="T56" fmla="*/ 310 w 1225"/>
                <a:gd name="T57" fmla="*/ 117 h 233"/>
                <a:gd name="T58" fmla="*/ 250 w 1225"/>
                <a:gd name="T59" fmla="*/ 14 h 233"/>
                <a:gd name="T60" fmla="*/ 112 w 1225"/>
                <a:gd name="T61" fmla="*/ 0 h 233"/>
                <a:gd name="T62" fmla="*/ 186 w 1225"/>
                <a:gd name="T63" fmla="*/ 233 h 233"/>
                <a:gd name="T64" fmla="*/ 310 w 1225"/>
                <a:gd name="T65" fmla="*/ 117 h 233"/>
                <a:gd name="T66" fmla="*/ 0 w 1225"/>
                <a:gd name="T67" fmla="*/ 0 h 233"/>
                <a:gd name="T68" fmla="*/ 36 w 1225"/>
                <a:gd name="T69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25" h="233">
                  <a:moveTo>
                    <a:pt x="1065" y="146"/>
                  </a:moveTo>
                  <a:cubicBezTo>
                    <a:pt x="1109" y="35"/>
                    <a:pt x="1109" y="35"/>
                    <a:pt x="1109" y="35"/>
                  </a:cubicBezTo>
                  <a:cubicBezTo>
                    <a:pt x="1153" y="146"/>
                    <a:pt x="1153" y="146"/>
                    <a:pt x="1153" y="146"/>
                  </a:cubicBezTo>
                  <a:lnTo>
                    <a:pt x="1065" y="146"/>
                  </a:lnTo>
                  <a:close/>
                  <a:moveTo>
                    <a:pt x="1052" y="178"/>
                  </a:moveTo>
                  <a:cubicBezTo>
                    <a:pt x="1166" y="178"/>
                    <a:pt x="1166" y="178"/>
                    <a:pt x="1166" y="178"/>
                  </a:cubicBezTo>
                  <a:cubicBezTo>
                    <a:pt x="1187" y="233"/>
                    <a:pt x="1187" y="233"/>
                    <a:pt x="1187" y="233"/>
                  </a:cubicBezTo>
                  <a:cubicBezTo>
                    <a:pt x="1225" y="233"/>
                    <a:pt x="1225" y="233"/>
                    <a:pt x="1225" y="233"/>
                  </a:cubicBezTo>
                  <a:cubicBezTo>
                    <a:pt x="1131" y="0"/>
                    <a:pt x="1131" y="0"/>
                    <a:pt x="1131" y="0"/>
                  </a:cubicBezTo>
                  <a:cubicBezTo>
                    <a:pt x="1088" y="0"/>
                    <a:pt x="1088" y="0"/>
                    <a:pt x="1088" y="0"/>
                  </a:cubicBezTo>
                  <a:cubicBezTo>
                    <a:pt x="992" y="233"/>
                    <a:pt x="992" y="233"/>
                    <a:pt x="992" y="233"/>
                  </a:cubicBezTo>
                  <a:cubicBezTo>
                    <a:pt x="1030" y="233"/>
                    <a:pt x="1030" y="233"/>
                    <a:pt x="1030" y="233"/>
                  </a:cubicBezTo>
                  <a:lnTo>
                    <a:pt x="1052" y="178"/>
                  </a:lnTo>
                  <a:close/>
                  <a:moveTo>
                    <a:pt x="947" y="0"/>
                  </a:moveTo>
                  <a:cubicBezTo>
                    <a:pt x="910" y="0"/>
                    <a:pt x="910" y="0"/>
                    <a:pt x="910" y="0"/>
                  </a:cubicBezTo>
                  <a:cubicBezTo>
                    <a:pt x="910" y="233"/>
                    <a:pt x="910" y="233"/>
                    <a:pt x="910" y="233"/>
                  </a:cubicBezTo>
                  <a:cubicBezTo>
                    <a:pt x="947" y="233"/>
                    <a:pt x="947" y="233"/>
                    <a:pt x="947" y="233"/>
                  </a:cubicBezTo>
                  <a:lnTo>
                    <a:pt x="947" y="0"/>
                  </a:lnTo>
                  <a:close/>
                  <a:moveTo>
                    <a:pt x="835" y="233"/>
                  </a:moveTo>
                  <a:cubicBezTo>
                    <a:pt x="835" y="0"/>
                    <a:pt x="835" y="0"/>
                    <a:pt x="835" y="0"/>
                  </a:cubicBezTo>
                  <a:cubicBezTo>
                    <a:pt x="784" y="0"/>
                    <a:pt x="784" y="0"/>
                    <a:pt x="784" y="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633" y="0"/>
                    <a:pt x="633" y="0"/>
                    <a:pt x="633" y="0"/>
                  </a:cubicBezTo>
                  <a:cubicBezTo>
                    <a:pt x="584" y="0"/>
                    <a:pt x="584" y="0"/>
                    <a:pt x="584" y="0"/>
                  </a:cubicBezTo>
                  <a:cubicBezTo>
                    <a:pt x="584" y="233"/>
                    <a:pt x="584" y="233"/>
                    <a:pt x="584" y="233"/>
                  </a:cubicBezTo>
                  <a:cubicBezTo>
                    <a:pt x="620" y="233"/>
                    <a:pt x="620" y="233"/>
                    <a:pt x="620" y="233"/>
                  </a:cubicBezTo>
                  <a:cubicBezTo>
                    <a:pt x="620" y="59"/>
                    <a:pt x="620" y="59"/>
                    <a:pt x="620" y="59"/>
                  </a:cubicBezTo>
                  <a:cubicBezTo>
                    <a:pt x="621" y="59"/>
                    <a:pt x="621" y="59"/>
                    <a:pt x="621" y="59"/>
                  </a:cubicBezTo>
                  <a:cubicBezTo>
                    <a:pt x="693" y="233"/>
                    <a:pt x="693" y="233"/>
                    <a:pt x="693" y="233"/>
                  </a:cubicBezTo>
                  <a:cubicBezTo>
                    <a:pt x="724" y="233"/>
                    <a:pt x="724" y="233"/>
                    <a:pt x="724" y="233"/>
                  </a:cubicBezTo>
                  <a:cubicBezTo>
                    <a:pt x="797" y="58"/>
                    <a:pt x="797" y="58"/>
                    <a:pt x="797" y="58"/>
                  </a:cubicBezTo>
                  <a:cubicBezTo>
                    <a:pt x="798" y="58"/>
                    <a:pt x="798" y="58"/>
                    <a:pt x="798" y="58"/>
                  </a:cubicBezTo>
                  <a:cubicBezTo>
                    <a:pt x="798" y="233"/>
                    <a:pt x="798" y="233"/>
                    <a:pt x="798" y="233"/>
                  </a:cubicBezTo>
                  <a:lnTo>
                    <a:pt x="835" y="233"/>
                  </a:lnTo>
                  <a:close/>
                  <a:moveTo>
                    <a:pt x="370" y="0"/>
                  </a:moveTo>
                  <a:cubicBezTo>
                    <a:pt x="370" y="233"/>
                    <a:pt x="370" y="233"/>
                    <a:pt x="370" y="233"/>
                  </a:cubicBezTo>
                  <a:cubicBezTo>
                    <a:pt x="521" y="233"/>
                    <a:pt x="521" y="233"/>
                    <a:pt x="521" y="233"/>
                  </a:cubicBezTo>
                  <a:cubicBezTo>
                    <a:pt x="521" y="200"/>
                    <a:pt x="521" y="200"/>
                    <a:pt x="521" y="200"/>
                  </a:cubicBezTo>
                  <a:cubicBezTo>
                    <a:pt x="407" y="200"/>
                    <a:pt x="407" y="200"/>
                    <a:pt x="407" y="200"/>
                  </a:cubicBezTo>
                  <a:cubicBezTo>
                    <a:pt x="407" y="131"/>
                    <a:pt x="407" y="131"/>
                    <a:pt x="407" y="131"/>
                  </a:cubicBezTo>
                  <a:cubicBezTo>
                    <a:pt x="510" y="131"/>
                    <a:pt x="510" y="131"/>
                    <a:pt x="510" y="131"/>
                  </a:cubicBezTo>
                  <a:cubicBezTo>
                    <a:pt x="510" y="98"/>
                    <a:pt x="510" y="98"/>
                    <a:pt x="510" y="98"/>
                  </a:cubicBezTo>
                  <a:cubicBezTo>
                    <a:pt x="407" y="98"/>
                    <a:pt x="407" y="98"/>
                    <a:pt x="407" y="98"/>
                  </a:cubicBezTo>
                  <a:cubicBezTo>
                    <a:pt x="407" y="33"/>
                    <a:pt x="407" y="33"/>
                    <a:pt x="407" y="33"/>
                  </a:cubicBezTo>
                  <a:cubicBezTo>
                    <a:pt x="520" y="33"/>
                    <a:pt x="520" y="33"/>
                    <a:pt x="520" y="33"/>
                  </a:cubicBezTo>
                  <a:cubicBezTo>
                    <a:pt x="520" y="0"/>
                    <a:pt x="520" y="0"/>
                    <a:pt x="520" y="0"/>
                  </a:cubicBezTo>
                  <a:lnTo>
                    <a:pt x="370" y="0"/>
                  </a:lnTo>
                  <a:close/>
                  <a:moveTo>
                    <a:pt x="272" y="117"/>
                  </a:moveTo>
                  <a:cubicBezTo>
                    <a:pt x="272" y="133"/>
                    <a:pt x="268" y="148"/>
                    <a:pt x="259" y="162"/>
                  </a:cubicBezTo>
                  <a:cubicBezTo>
                    <a:pt x="254" y="169"/>
                    <a:pt x="249" y="176"/>
                    <a:pt x="242" y="181"/>
                  </a:cubicBezTo>
                  <a:cubicBezTo>
                    <a:pt x="229" y="192"/>
                    <a:pt x="209" y="199"/>
                    <a:pt x="185" y="199"/>
                  </a:cubicBezTo>
                  <a:cubicBezTo>
                    <a:pt x="148" y="199"/>
                    <a:pt x="148" y="199"/>
                    <a:pt x="148" y="199"/>
                  </a:cubicBezTo>
                  <a:cubicBezTo>
                    <a:pt x="148" y="34"/>
                    <a:pt x="148" y="34"/>
                    <a:pt x="148" y="34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209" y="34"/>
                    <a:pt x="229" y="41"/>
                    <a:pt x="242" y="52"/>
                  </a:cubicBezTo>
                  <a:cubicBezTo>
                    <a:pt x="262" y="69"/>
                    <a:pt x="273" y="95"/>
                    <a:pt x="272" y="117"/>
                  </a:cubicBezTo>
                  <a:moveTo>
                    <a:pt x="310" y="117"/>
                  </a:moveTo>
                  <a:cubicBezTo>
                    <a:pt x="310" y="95"/>
                    <a:pt x="304" y="72"/>
                    <a:pt x="290" y="50"/>
                  </a:cubicBezTo>
                  <a:cubicBezTo>
                    <a:pt x="281" y="36"/>
                    <a:pt x="267" y="23"/>
                    <a:pt x="250" y="14"/>
                  </a:cubicBezTo>
                  <a:cubicBezTo>
                    <a:pt x="233" y="5"/>
                    <a:pt x="211" y="0"/>
                    <a:pt x="186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233"/>
                    <a:pt x="112" y="233"/>
                    <a:pt x="112" y="233"/>
                  </a:cubicBezTo>
                  <a:cubicBezTo>
                    <a:pt x="186" y="233"/>
                    <a:pt x="186" y="233"/>
                    <a:pt x="186" y="233"/>
                  </a:cubicBezTo>
                  <a:cubicBezTo>
                    <a:pt x="220" y="233"/>
                    <a:pt x="249" y="223"/>
                    <a:pt x="267" y="207"/>
                  </a:cubicBezTo>
                  <a:cubicBezTo>
                    <a:pt x="296" y="184"/>
                    <a:pt x="311" y="149"/>
                    <a:pt x="310" y="117"/>
                  </a:cubicBezTo>
                  <a:moveTo>
                    <a:pt x="3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36" y="233"/>
                    <a:pt x="36" y="233"/>
                    <a:pt x="36" y="233"/>
                  </a:cubicBez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/>
            </a:p>
          </p:txBody>
        </p:sp>
      </p:grpSp>
      <p:pic>
        <p:nvPicPr>
          <p:cNvPr id="52" name="Picture 17">
            <a:extLst>
              <a:ext uri="{FF2B5EF4-FFF2-40B4-BE49-F238E27FC236}">
                <a16:creationId xmlns:a16="http://schemas.microsoft.com/office/drawing/2014/main" id="{475C0725-477B-4122-8783-CA32F6C24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884" y="4187532"/>
            <a:ext cx="2144232" cy="5032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1A76E47-A699-4B07-9189-CD23D203756D}"/>
              </a:ext>
            </a:extLst>
          </p:cNvPr>
          <p:cNvSpPr txBox="1"/>
          <p:nvPr/>
        </p:nvSpPr>
        <p:spPr>
          <a:xfrm>
            <a:off x="4151376" y="1152144"/>
            <a:ext cx="8691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CONTACT</a:t>
            </a:r>
          </a:p>
        </p:txBody>
      </p:sp>
      <p:sp>
        <p:nvSpPr>
          <p:cNvPr id="23" name="TextBox 26">
            <a:extLst>
              <a:ext uri="{FF2B5EF4-FFF2-40B4-BE49-F238E27FC236}">
                <a16:creationId xmlns:a16="http://schemas.microsoft.com/office/drawing/2014/main" id="{4125EB0F-32E2-4CE5-8C7A-FAF7533D3E55}"/>
              </a:ext>
            </a:extLst>
          </p:cNvPr>
          <p:cNvSpPr txBox="1"/>
          <p:nvPr userDrawn="1"/>
        </p:nvSpPr>
        <p:spPr>
          <a:xfrm>
            <a:off x="4151376" y="1152144"/>
            <a:ext cx="8691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6124633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416" y="987552"/>
            <a:ext cx="3986784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73327-941C-41C6-B8DE-244C1CE9886F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6BA6CB9-E722-4F5E-99B8-9AC70DC671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76416" y="2916936"/>
            <a:ext cx="8083296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B54D196-7A96-4A4B-961E-508EA8CD90B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972928" y="987552"/>
            <a:ext cx="3986784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cxnSp>
        <p:nvCxnSpPr>
          <p:cNvPr id="10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6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13927752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aphique 14">
            <a:extLst>
              <a:ext uri="{FF2B5EF4-FFF2-40B4-BE49-F238E27FC236}">
                <a16:creationId xmlns:a16="http://schemas.microsoft.com/office/drawing/2014/main" id="{9D93EFF9-79EA-4B36-8574-361C5CCEB872}"/>
              </a:ext>
            </a:extLst>
          </p:cNvPr>
          <p:cNvGrpSpPr/>
          <p:nvPr/>
        </p:nvGrpSpPr>
        <p:grpSpPr>
          <a:xfrm>
            <a:off x="5372708" y="-461475"/>
            <a:ext cx="4009540" cy="4438800"/>
            <a:chOff x="5372708" y="-461475"/>
            <a:chExt cx="4009540" cy="4438800"/>
          </a:xfrm>
        </p:grpSpPr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0D0296CE-6D9D-4296-A48F-C6A82FAEB15A}"/>
                </a:ext>
              </a:extLst>
            </p:cNvPr>
            <p:cNvSpPr/>
            <p:nvPr/>
          </p:nvSpPr>
          <p:spPr>
            <a:xfrm>
              <a:off x="7065798" y="1863685"/>
              <a:ext cx="419929" cy="419929"/>
            </a:xfrm>
            <a:custGeom>
              <a:avLst/>
              <a:gdLst>
                <a:gd name="connsiteX0" fmla="*/ 421484 w 419928"/>
                <a:gd name="connsiteY0" fmla="*/ 421484 h 419928"/>
                <a:gd name="connsiteX1" fmla="*/ 0 w 419928"/>
                <a:gd name="connsiteY1" fmla="*/ 0 h 419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9928" h="419928">
                  <a:moveTo>
                    <a:pt x="421484" y="421484"/>
                  </a:moveTo>
                  <a:lnTo>
                    <a:pt x="0" y="0"/>
                  </a:lnTo>
                </a:path>
              </a:pathLst>
            </a:custGeom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6EBCD4C2-06B7-4D95-91FB-F02ABAB247C7}"/>
                </a:ext>
              </a:extLst>
            </p:cNvPr>
            <p:cNvSpPr/>
            <p:nvPr/>
          </p:nvSpPr>
          <p:spPr>
            <a:xfrm>
              <a:off x="6855211" y="1231615"/>
              <a:ext cx="839857" cy="1262896"/>
            </a:xfrm>
            <a:custGeom>
              <a:avLst/>
              <a:gdLst>
                <a:gd name="connsiteX0" fmla="*/ 842657 w 839857"/>
                <a:gd name="connsiteY0" fmla="*/ 0 h 1262896"/>
                <a:gd name="connsiteX1" fmla="*/ 842657 w 839857"/>
                <a:gd name="connsiteY1" fmla="*/ 842968 h 1262896"/>
                <a:gd name="connsiteX2" fmla="*/ 0 w 839857"/>
                <a:gd name="connsiteY2" fmla="*/ 0 h 1262896"/>
                <a:gd name="connsiteX3" fmla="*/ 0 w 839857"/>
                <a:gd name="connsiteY3" fmla="*/ 842968 h 1262896"/>
                <a:gd name="connsiteX4" fmla="*/ 421484 w 839857"/>
                <a:gd name="connsiteY4" fmla="*/ 1264141 h 1262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9857" h="1262896">
                  <a:moveTo>
                    <a:pt x="842657" y="0"/>
                  </a:moveTo>
                  <a:lnTo>
                    <a:pt x="842657" y="842968"/>
                  </a:lnTo>
                  <a:lnTo>
                    <a:pt x="0" y="0"/>
                  </a:lnTo>
                  <a:lnTo>
                    <a:pt x="0" y="842968"/>
                  </a:lnTo>
                  <a:lnTo>
                    <a:pt x="421484" y="1264141"/>
                  </a:ln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0AE084F7-C1A4-40F7-A91D-154DA326FBCF}"/>
                </a:ext>
              </a:extLst>
            </p:cNvPr>
            <p:cNvSpPr/>
            <p:nvPr/>
          </p:nvSpPr>
          <p:spPr>
            <a:xfrm>
              <a:off x="5380796" y="-453699"/>
              <a:ext cx="4000208" cy="4423247"/>
            </a:xfrm>
            <a:custGeom>
              <a:avLst/>
              <a:gdLst>
                <a:gd name="connsiteX0" fmla="*/ 1895900 w 4000208"/>
                <a:gd name="connsiteY0" fmla="*/ 1474727 h 4423247"/>
                <a:gd name="connsiteX1" fmla="*/ 2527970 w 4000208"/>
                <a:gd name="connsiteY1" fmla="*/ 1474727 h 4423247"/>
                <a:gd name="connsiteX2" fmla="*/ 2527970 w 4000208"/>
                <a:gd name="connsiteY2" fmla="*/ 2528281 h 4423247"/>
                <a:gd name="connsiteX3" fmla="*/ 1895900 w 4000208"/>
                <a:gd name="connsiteY3" fmla="*/ 3160351 h 4423247"/>
                <a:gd name="connsiteX4" fmla="*/ 1263829 w 4000208"/>
                <a:gd name="connsiteY4" fmla="*/ 2528281 h 4423247"/>
                <a:gd name="connsiteX5" fmla="*/ 1263829 w 4000208"/>
                <a:gd name="connsiteY5" fmla="*/ 1264140 h 4423247"/>
                <a:gd name="connsiteX6" fmla="*/ 2738556 w 4000208"/>
                <a:gd name="connsiteY6" fmla="*/ 1264140 h 4423247"/>
                <a:gd name="connsiteX7" fmla="*/ 2738556 w 4000208"/>
                <a:gd name="connsiteY7" fmla="*/ 2528281 h 4423247"/>
                <a:gd name="connsiteX8" fmla="*/ 1895900 w 4000208"/>
                <a:gd name="connsiteY8" fmla="*/ 3370937 h 4423247"/>
                <a:gd name="connsiteX9" fmla="*/ 1053243 w 4000208"/>
                <a:gd name="connsiteY9" fmla="*/ 2528281 h 4423247"/>
                <a:gd name="connsiteX10" fmla="*/ 1053243 w 4000208"/>
                <a:gd name="connsiteY10" fmla="*/ 1053554 h 4423247"/>
                <a:gd name="connsiteX11" fmla="*/ 2949454 w 4000208"/>
                <a:gd name="connsiteY11" fmla="*/ 1053554 h 4423247"/>
                <a:gd name="connsiteX12" fmla="*/ 2949454 w 4000208"/>
                <a:gd name="connsiteY12" fmla="*/ 2528281 h 4423247"/>
                <a:gd name="connsiteX13" fmla="*/ 1896211 w 4000208"/>
                <a:gd name="connsiteY13" fmla="*/ 3581835 h 4423247"/>
                <a:gd name="connsiteX14" fmla="*/ 842657 w 4000208"/>
                <a:gd name="connsiteY14" fmla="*/ 2528281 h 4423247"/>
                <a:gd name="connsiteX15" fmla="*/ 842657 w 4000208"/>
                <a:gd name="connsiteY15" fmla="*/ 842657 h 4423247"/>
                <a:gd name="connsiteX16" fmla="*/ 3160040 w 4000208"/>
                <a:gd name="connsiteY16" fmla="*/ 842657 h 4423247"/>
                <a:gd name="connsiteX17" fmla="*/ 3160040 w 4000208"/>
                <a:gd name="connsiteY17" fmla="*/ 2527970 h 4423247"/>
                <a:gd name="connsiteX18" fmla="*/ 1895900 w 4000208"/>
                <a:gd name="connsiteY18" fmla="*/ 3792110 h 4423247"/>
                <a:gd name="connsiteX19" fmla="*/ 631759 w 4000208"/>
                <a:gd name="connsiteY19" fmla="*/ 2527970 h 4423247"/>
                <a:gd name="connsiteX20" fmla="*/ 631759 w 4000208"/>
                <a:gd name="connsiteY20" fmla="*/ 632070 h 4423247"/>
                <a:gd name="connsiteX21" fmla="*/ 3370626 w 4000208"/>
                <a:gd name="connsiteY21" fmla="*/ 632070 h 4423247"/>
                <a:gd name="connsiteX22" fmla="*/ 3370626 w 4000208"/>
                <a:gd name="connsiteY22" fmla="*/ 2528281 h 4423247"/>
                <a:gd name="connsiteX23" fmla="*/ 1895900 w 4000208"/>
                <a:gd name="connsiteY23" fmla="*/ 4003008 h 4423247"/>
                <a:gd name="connsiteX24" fmla="*/ 421173 w 4000208"/>
                <a:gd name="connsiteY24" fmla="*/ 2528281 h 4423247"/>
                <a:gd name="connsiteX25" fmla="*/ 421173 w 4000208"/>
                <a:gd name="connsiteY25" fmla="*/ 421484 h 4423247"/>
                <a:gd name="connsiteX26" fmla="*/ 3581524 w 4000208"/>
                <a:gd name="connsiteY26" fmla="*/ 421484 h 4423247"/>
                <a:gd name="connsiteX27" fmla="*/ 3581524 w 4000208"/>
                <a:gd name="connsiteY27" fmla="*/ 2528281 h 4423247"/>
                <a:gd name="connsiteX28" fmla="*/ 1896211 w 4000208"/>
                <a:gd name="connsiteY28" fmla="*/ 4213594 h 4423247"/>
                <a:gd name="connsiteX29" fmla="*/ 210897 w 4000208"/>
                <a:gd name="connsiteY29" fmla="*/ 2528281 h 4423247"/>
                <a:gd name="connsiteX30" fmla="*/ 210897 w 4000208"/>
                <a:gd name="connsiteY30" fmla="*/ 210897 h 4423247"/>
                <a:gd name="connsiteX31" fmla="*/ 3792422 w 4000208"/>
                <a:gd name="connsiteY31" fmla="*/ 210897 h 4423247"/>
                <a:gd name="connsiteX32" fmla="*/ 3792422 w 4000208"/>
                <a:gd name="connsiteY32" fmla="*/ 2528281 h 4423247"/>
                <a:gd name="connsiteX33" fmla="*/ 1896211 w 4000208"/>
                <a:gd name="connsiteY33" fmla="*/ 4424492 h 4423247"/>
                <a:gd name="connsiteX34" fmla="*/ 0 w 4000208"/>
                <a:gd name="connsiteY34" fmla="*/ 2528281 h 4423247"/>
                <a:gd name="connsiteX35" fmla="*/ 0 w 4000208"/>
                <a:gd name="connsiteY35" fmla="*/ 0 h 4423247"/>
                <a:gd name="connsiteX36" fmla="*/ 4003008 w 4000208"/>
                <a:gd name="connsiteY36" fmla="*/ 0 h 442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000208" h="4423247">
                  <a:moveTo>
                    <a:pt x="1895900" y="1474727"/>
                  </a:moveTo>
                  <a:lnTo>
                    <a:pt x="2527970" y="1474727"/>
                  </a:lnTo>
                  <a:lnTo>
                    <a:pt x="2527970" y="2528281"/>
                  </a:lnTo>
                  <a:cubicBezTo>
                    <a:pt x="2527970" y="2877288"/>
                    <a:pt x="2244907" y="3160351"/>
                    <a:pt x="1895900" y="3160351"/>
                  </a:cubicBezTo>
                  <a:cubicBezTo>
                    <a:pt x="1546892" y="3160351"/>
                    <a:pt x="1263829" y="2877288"/>
                    <a:pt x="1263829" y="2528281"/>
                  </a:cubicBezTo>
                  <a:lnTo>
                    <a:pt x="1263829" y="1264140"/>
                  </a:lnTo>
                  <a:lnTo>
                    <a:pt x="2738556" y="1264140"/>
                  </a:lnTo>
                  <a:lnTo>
                    <a:pt x="2738556" y="2528281"/>
                  </a:lnTo>
                  <a:cubicBezTo>
                    <a:pt x="2738556" y="2993624"/>
                    <a:pt x="2361243" y="3370937"/>
                    <a:pt x="1895900" y="3370937"/>
                  </a:cubicBezTo>
                  <a:cubicBezTo>
                    <a:pt x="1430557" y="3370937"/>
                    <a:pt x="1053243" y="2993624"/>
                    <a:pt x="1053243" y="2528281"/>
                  </a:cubicBezTo>
                  <a:lnTo>
                    <a:pt x="1053243" y="1053554"/>
                  </a:lnTo>
                  <a:lnTo>
                    <a:pt x="2949454" y="1053554"/>
                  </a:lnTo>
                  <a:lnTo>
                    <a:pt x="2949454" y="2528281"/>
                  </a:lnTo>
                  <a:cubicBezTo>
                    <a:pt x="2949454" y="3109960"/>
                    <a:pt x="2477890" y="3581835"/>
                    <a:pt x="1896211" y="3581835"/>
                  </a:cubicBezTo>
                  <a:cubicBezTo>
                    <a:pt x="1314532" y="3581835"/>
                    <a:pt x="842657" y="3110271"/>
                    <a:pt x="842657" y="2528281"/>
                  </a:cubicBezTo>
                  <a:lnTo>
                    <a:pt x="842657" y="842657"/>
                  </a:lnTo>
                  <a:lnTo>
                    <a:pt x="3160040" y="842657"/>
                  </a:lnTo>
                  <a:lnTo>
                    <a:pt x="3160040" y="2527970"/>
                  </a:lnTo>
                  <a:cubicBezTo>
                    <a:pt x="3160040" y="3225984"/>
                    <a:pt x="2594225" y="3792110"/>
                    <a:pt x="1895900" y="3792110"/>
                  </a:cubicBezTo>
                  <a:cubicBezTo>
                    <a:pt x="1197885" y="3792110"/>
                    <a:pt x="631759" y="3226295"/>
                    <a:pt x="631759" y="2527970"/>
                  </a:cubicBezTo>
                  <a:lnTo>
                    <a:pt x="631759" y="632070"/>
                  </a:lnTo>
                  <a:lnTo>
                    <a:pt x="3370626" y="632070"/>
                  </a:lnTo>
                  <a:lnTo>
                    <a:pt x="3370626" y="2528281"/>
                  </a:lnTo>
                  <a:cubicBezTo>
                    <a:pt x="3370626" y="3342631"/>
                    <a:pt x="2710250" y="4003008"/>
                    <a:pt x="1895900" y="4003008"/>
                  </a:cubicBezTo>
                  <a:cubicBezTo>
                    <a:pt x="1081549" y="4003008"/>
                    <a:pt x="421173" y="3342631"/>
                    <a:pt x="421173" y="2528281"/>
                  </a:cubicBezTo>
                  <a:lnTo>
                    <a:pt x="421173" y="421484"/>
                  </a:lnTo>
                  <a:lnTo>
                    <a:pt x="3581524" y="421484"/>
                  </a:lnTo>
                  <a:lnTo>
                    <a:pt x="3581524" y="2528281"/>
                  </a:lnTo>
                  <a:cubicBezTo>
                    <a:pt x="3581524" y="3459278"/>
                    <a:pt x="2826897" y="4213594"/>
                    <a:pt x="1896211" y="4213594"/>
                  </a:cubicBezTo>
                  <a:cubicBezTo>
                    <a:pt x="965214" y="4213594"/>
                    <a:pt x="210897" y="3458967"/>
                    <a:pt x="210897" y="2528281"/>
                  </a:cubicBezTo>
                  <a:lnTo>
                    <a:pt x="210897" y="210897"/>
                  </a:lnTo>
                  <a:lnTo>
                    <a:pt x="3792422" y="210897"/>
                  </a:lnTo>
                  <a:lnTo>
                    <a:pt x="3792422" y="2528281"/>
                  </a:lnTo>
                  <a:cubicBezTo>
                    <a:pt x="3792422" y="3575614"/>
                    <a:pt x="2943544" y="4424492"/>
                    <a:pt x="1896211" y="4424492"/>
                  </a:cubicBezTo>
                  <a:cubicBezTo>
                    <a:pt x="848878" y="4424492"/>
                    <a:pt x="0" y="3575614"/>
                    <a:pt x="0" y="2528281"/>
                  </a:cubicBezTo>
                  <a:lnTo>
                    <a:pt x="0" y="0"/>
                  </a:lnTo>
                  <a:lnTo>
                    <a:pt x="4003008" y="0"/>
                  </a:ln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50EF5F26-93F3-4785-8777-DA56FEAC35CA}"/>
                </a:ext>
              </a:extLst>
            </p:cNvPr>
            <p:cNvSpPr/>
            <p:nvPr/>
          </p:nvSpPr>
          <p:spPr>
            <a:xfrm>
              <a:off x="6855211" y="1021028"/>
              <a:ext cx="631448" cy="419929"/>
            </a:xfrm>
            <a:custGeom>
              <a:avLst/>
              <a:gdLst>
                <a:gd name="connsiteX0" fmla="*/ 632070 w 631448"/>
                <a:gd name="connsiteY0" fmla="*/ 421484 h 419928"/>
                <a:gd name="connsiteX1" fmla="*/ 210586 w 631448"/>
                <a:gd name="connsiteY1" fmla="*/ 0 h 419928"/>
                <a:gd name="connsiteX2" fmla="*/ 0 w 631448"/>
                <a:gd name="connsiteY2" fmla="*/ 0 h 419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1448" h="419928">
                  <a:moveTo>
                    <a:pt x="632070" y="421484"/>
                  </a:moveTo>
                  <a:lnTo>
                    <a:pt x="210586" y="0"/>
                  </a:lnTo>
                  <a:lnTo>
                    <a:pt x="0" y="0"/>
                  </a:ln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6BC4245-BA03-49A0-8F2A-4197AD36B856}"/>
              </a:ext>
            </a:extLst>
          </p:cNvPr>
          <p:cNvGrpSpPr/>
          <p:nvPr/>
        </p:nvGrpSpPr>
        <p:grpSpPr>
          <a:xfrm>
            <a:off x="3547269" y="3258727"/>
            <a:ext cx="2049463" cy="517525"/>
            <a:chOff x="447675" y="4187826"/>
            <a:chExt cx="2049463" cy="517525"/>
          </a:xfrm>
          <a:solidFill>
            <a:schemeClr val="accent1"/>
          </a:solidFill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AEC613C9-40A6-430C-89CB-CFA7CDA5D8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238" y="4187826"/>
              <a:ext cx="95250" cy="517525"/>
            </a:xfrm>
            <a:custGeom>
              <a:avLst/>
              <a:gdLst>
                <a:gd name="T0" fmla="*/ 27 w 60"/>
                <a:gd name="T1" fmla="*/ 163 h 326"/>
                <a:gd name="T2" fmla="*/ 60 w 60"/>
                <a:gd name="T3" fmla="*/ 0 h 326"/>
                <a:gd name="T4" fmla="*/ 33 w 60"/>
                <a:gd name="T5" fmla="*/ 0 h 326"/>
                <a:gd name="T6" fmla="*/ 0 w 60"/>
                <a:gd name="T7" fmla="*/ 163 h 326"/>
                <a:gd name="T8" fmla="*/ 33 w 60"/>
                <a:gd name="T9" fmla="*/ 326 h 326"/>
                <a:gd name="T10" fmla="*/ 60 w 60"/>
                <a:gd name="T11" fmla="*/ 326 h 326"/>
                <a:gd name="T12" fmla="*/ 27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27" y="163"/>
                  </a:moveTo>
                  <a:lnTo>
                    <a:pt x="60" y="0"/>
                  </a:lnTo>
                  <a:lnTo>
                    <a:pt x="33" y="0"/>
                  </a:lnTo>
                  <a:lnTo>
                    <a:pt x="0" y="163"/>
                  </a:lnTo>
                  <a:lnTo>
                    <a:pt x="33" y="326"/>
                  </a:lnTo>
                  <a:lnTo>
                    <a:pt x="60" y="326"/>
                  </a:lnTo>
                  <a:lnTo>
                    <a:pt x="2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98EC34D1-2096-487D-8C79-19B26B1391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675" y="4187826"/>
              <a:ext cx="184150" cy="517525"/>
            </a:xfrm>
            <a:custGeom>
              <a:avLst/>
              <a:gdLst>
                <a:gd name="T0" fmla="*/ 30 w 116"/>
                <a:gd name="T1" fmla="*/ 163 h 326"/>
                <a:gd name="T2" fmla="*/ 116 w 116"/>
                <a:gd name="T3" fmla="*/ 0 h 326"/>
                <a:gd name="T4" fmla="*/ 86 w 116"/>
                <a:gd name="T5" fmla="*/ 0 h 326"/>
                <a:gd name="T6" fmla="*/ 0 w 116"/>
                <a:gd name="T7" fmla="*/ 163 h 326"/>
                <a:gd name="T8" fmla="*/ 86 w 116"/>
                <a:gd name="T9" fmla="*/ 326 h 326"/>
                <a:gd name="T10" fmla="*/ 116 w 116"/>
                <a:gd name="T11" fmla="*/ 326 h 326"/>
                <a:gd name="T12" fmla="*/ 30 w 116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326">
                  <a:moveTo>
                    <a:pt x="30" y="163"/>
                  </a:moveTo>
                  <a:lnTo>
                    <a:pt x="116" y="0"/>
                  </a:lnTo>
                  <a:lnTo>
                    <a:pt x="86" y="0"/>
                  </a:lnTo>
                  <a:lnTo>
                    <a:pt x="0" y="163"/>
                  </a:lnTo>
                  <a:lnTo>
                    <a:pt x="86" y="326"/>
                  </a:lnTo>
                  <a:lnTo>
                    <a:pt x="116" y="326"/>
                  </a:lnTo>
                  <a:lnTo>
                    <a:pt x="3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D27E053C-E8AF-454E-A8C4-68F148468302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63" y="4187826"/>
              <a:ext cx="95250" cy="517525"/>
            </a:xfrm>
            <a:custGeom>
              <a:avLst/>
              <a:gdLst>
                <a:gd name="T0" fmla="*/ 60 w 60"/>
                <a:gd name="T1" fmla="*/ 163 h 326"/>
                <a:gd name="T2" fmla="*/ 28 w 60"/>
                <a:gd name="T3" fmla="*/ 0 h 326"/>
                <a:gd name="T4" fmla="*/ 0 w 60"/>
                <a:gd name="T5" fmla="*/ 0 h 326"/>
                <a:gd name="T6" fmla="*/ 33 w 60"/>
                <a:gd name="T7" fmla="*/ 163 h 326"/>
                <a:gd name="T8" fmla="*/ 1 w 60"/>
                <a:gd name="T9" fmla="*/ 326 h 326"/>
                <a:gd name="T10" fmla="*/ 28 w 60"/>
                <a:gd name="T11" fmla="*/ 326 h 326"/>
                <a:gd name="T12" fmla="*/ 60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60" y="163"/>
                  </a:moveTo>
                  <a:lnTo>
                    <a:pt x="28" y="0"/>
                  </a:lnTo>
                  <a:lnTo>
                    <a:pt x="0" y="0"/>
                  </a:lnTo>
                  <a:lnTo>
                    <a:pt x="33" y="163"/>
                  </a:lnTo>
                  <a:lnTo>
                    <a:pt x="1" y="326"/>
                  </a:lnTo>
                  <a:lnTo>
                    <a:pt x="28" y="326"/>
                  </a:lnTo>
                  <a:lnTo>
                    <a:pt x="6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18F532F-621F-4704-B781-E8229AF3B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3125" y="4187826"/>
              <a:ext cx="185738" cy="517525"/>
            </a:xfrm>
            <a:custGeom>
              <a:avLst/>
              <a:gdLst>
                <a:gd name="T0" fmla="*/ 117 w 117"/>
                <a:gd name="T1" fmla="*/ 163 h 326"/>
                <a:gd name="T2" fmla="*/ 31 w 117"/>
                <a:gd name="T3" fmla="*/ 0 h 326"/>
                <a:gd name="T4" fmla="*/ 0 w 117"/>
                <a:gd name="T5" fmla="*/ 0 h 326"/>
                <a:gd name="T6" fmla="*/ 87 w 117"/>
                <a:gd name="T7" fmla="*/ 163 h 326"/>
                <a:gd name="T8" fmla="*/ 1 w 117"/>
                <a:gd name="T9" fmla="*/ 326 h 326"/>
                <a:gd name="T10" fmla="*/ 31 w 117"/>
                <a:gd name="T11" fmla="*/ 326 h 326"/>
                <a:gd name="T12" fmla="*/ 117 w 117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326">
                  <a:moveTo>
                    <a:pt x="117" y="163"/>
                  </a:moveTo>
                  <a:lnTo>
                    <a:pt x="31" y="0"/>
                  </a:lnTo>
                  <a:lnTo>
                    <a:pt x="0" y="0"/>
                  </a:lnTo>
                  <a:lnTo>
                    <a:pt x="87" y="163"/>
                  </a:lnTo>
                  <a:lnTo>
                    <a:pt x="1" y="326"/>
                  </a:lnTo>
                  <a:lnTo>
                    <a:pt x="31" y="326"/>
                  </a:lnTo>
                  <a:lnTo>
                    <a:pt x="11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183D7BCA-4B96-4452-BAC1-31240E14D6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82688" y="4327526"/>
              <a:ext cx="1314450" cy="250825"/>
            </a:xfrm>
            <a:custGeom>
              <a:avLst/>
              <a:gdLst>
                <a:gd name="T0" fmla="*/ 1109 w 1225"/>
                <a:gd name="T1" fmla="*/ 35 h 233"/>
                <a:gd name="T2" fmla="*/ 1065 w 1225"/>
                <a:gd name="T3" fmla="*/ 146 h 233"/>
                <a:gd name="T4" fmla="*/ 1166 w 1225"/>
                <a:gd name="T5" fmla="*/ 178 h 233"/>
                <a:gd name="T6" fmla="*/ 1225 w 1225"/>
                <a:gd name="T7" fmla="*/ 233 h 233"/>
                <a:gd name="T8" fmla="*/ 1088 w 1225"/>
                <a:gd name="T9" fmla="*/ 0 h 233"/>
                <a:gd name="T10" fmla="*/ 1030 w 1225"/>
                <a:gd name="T11" fmla="*/ 233 h 233"/>
                <a:gd name="T12" fmla="*/ 947 w 1225"/>
                <a:gd name="T13" fmla="*/ 0 h 233"/>
                <a:gd name="T14" fmla="*/ 910 w 1225"/>
                <a:gd name="T15" fmla="*/ 233 h 233"/>
                <a:gd name="T16" fmla="*/ 947 w 1225"/>
                <a:gd name="T17" fmla="*/ 0 h 233"/>
                <a:gd name="T18" fmla="*/ 835 w 1225"/>
                <a:gd name="T19" fmla="*/ 0 h 233"/>
                <a:gd name="T20" fmla="*/ 709 w 1225"/>
                <a:gd name="T21" fmla="*/ 180 h 233"/>
                <a:gd name="T22" fmla="*/ 633 w 1225"/>
                <a:gd name="T23" fmla="*/ 0 h 233"/>
                <a:gd name="T24" fmla="*/ 584 w 1225"/>
                <a:gd name="T25" fmla="*/ 233 h 233"/>
                <a:gd name="T26" fmla="*/ 620 w 1225"/>
                <a:gd name="T27" fmla="*/ 59 h 233"/>
                <a:gd name="T28" fmla="*/ 693 w 1225"/>
                <a:gd name="T29" fmla="*/ 233 h 233"/>
                <a:gd name="T30" fmla="*/ 797 w 1225"/>
                <a:gd name="T31" fmla="*/ 58 h 233"/>
                <a:gd name="T32" fmla="*/ 798 w 1225"/>
                <a:gd name="T33" fmla="*/ 233 h 233"/>
                <a:gd name="T34" fmla="*/ 370 w 1225"/>
                <a:gd name="T35" fmla="*/ 0 h 233"/>
                <a:gd name="T36" fmla="*/ 521 w 1225"/>
                <a:gd name="T37" fmla="*/ 233 h 233"/>
                <a:gd name="T38" fmla="*/ 407 w 1225"/>
                <a:gd name="T39" fmla="*/ 200 h 233"/>
                <a:gd name="T40" fmla="*/ 510 w 1225"/>
                <a:gd name="T41" fmla="*/ 131 h 233"/>
                <a:gd name="T42" fmla="*/ 407 w 1225"/>
                <a:gd name="T43" fmla="*/ 98 h 233"/>
                <a:gd name="T44" fmla="*/ 520 w 1225"/>
                <a:gd name="T45" fmla="*/ 33 h 233"/>
                <a:gd name="T46" fmla="*/ 370 w 1225"/>
                <a:gd name="T47" fmla="*/ 0 h 233"/>
                <a:gd name="T48" fmla="*/ 259 w 1225"/>
                <a:gd name="T49" fmla="*/ 162 h 233"/>
                <a:gd name="T50" fmla="*/ 185 w 1225"/>
                <a:gd name="T51" fmla="*/ 199 h 233"/>
                <a:gd name="T52" fmla="*/ 148 w 1225"/>
                <a:gd name="T53" fmla="*/ 34 h 233"/>
                <a:gd name="T54" fmla="*/ 242 w 1225"/>
                <a:gd name="T55" fmla="*/ 52 h 233"/>
                <a:gd name="T56" fmla="*/ 310 w 1225"/>
                <a:gd name="T57" fmla="*/ 117 h 233"/>
                <a:gd name="T58" fmla="*/ 250 w 1225"/>
                <a:gd name="T59" fmla="*/ 14 h 233"/>
                <a:gd name="T60" fmla="*/ 112 w 1225"/>
                <a:gd name="T61" fmla="*/ 0 h 233"/>
                <a:gd name="T62" fmla="*/ 186 w 1225"/>
                <a:gd name="T63" fmla="*/ 233 h 233"/>
                <a:gd name="T64" fmla="*/ 310 w 1225"/>
                <a:gd name="T65" fmla="*/ 117 h 233"/>
                <a:gd name="T66" fmla="*/ 0 w 1225"/>
                <a:gd name="T67" fmla="*/ 0 h 233"/>
                <a:gd name="T68" fmla="*/ 36 w 1225"/>
                <a:gd name="T69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25" h="233">
                  <a:moveTo>
                    <a:pt x="1065" y="146"/>
                  </a:moveTo>
                  <a:cubicBezTo>
                    <a:pt x="1109" y="35"/>
                    <a:pt x="1109" y="35"/>
                    <a:pt x="1109" y="35"/>
                  </a:cubicBezTo>
                  <a:cubicBezTo>
                    <a:pt x="1153" y="146"/>
                    <a:pt x="1153" y="146"/>
                    <a:pt x="1153" y="146"/>
                  </a:cubicBezTo>
                  <a:lnTo>
                    <a:pt x="1065" y="146"/>
                  </a:lnTo>
                  <a:close/>
                  <a:moveTo>
                    <a:pt x="1052" y="178"/>
                  </a:moveTo>
                  <a:cubicBezTo>
                    <a:pt x="1166" y="178"/>
                    <a:pt x="1166" y="178"/>
                    <a:pt x="1166" y="178"/>
                  </a:cubicBezTo>
                  <a:cubicBezTo>
                    <a:pt x="1187" y="233"/>
                    <a:pt x="1187" y="233"/>
                    <a:pt x="1187" y="233"/>
                  </a:cubicBezTo>
                  <a:cubicBezTo>
                    <a:pt x="1225" y="233"/>
                    <a:pt x="1225" y="233"/>
                    <a:pt x="1225" y="233"/>
                  </a:cubicBezTo>
                  <a:cubicBezTo>
                    <a:pt x="1131" y="0"/>
                    <a:pt x="1131" y="0"/>
                    <a:pt x="1131" y="0"/>
                  </a:cubicBezTo>
                  <a:cubicBezTo>
                    <a:pt x="1088" y="0"/>
                    <a:pt x="1088" y="0"/>
                    <a:pt x="1088" y="0"/>
                  </a:cubicBezTo>
                  <a:cubicBezTo>
                    <a:pt x="992" y="233"/>
                    <a:pt x="992" y="233"/>
                    <a:pt x="992" y="233"/>
                  </a:cubicBezTo>
                  <a:cubicBezTo>
                    <a:pt x="1030" y="233"/>
                    <a:pt x="1030" y="233"/>
                    <a:pt x="1030" y="233"/>
                  </a:cubicBezTo>
                  <a:lnTo>
                    <a:pt x="1052" y="178"/>
                  </a:lnTo>
                  <a:close/>
                  <a:moveTo>
                    <a:pt x="947" y="0"/>
                  </a:moveTo>
                  <a:cubicBezTo>
                    <a:pt x="910" y="0"/>
                    <a:pt x="910" y="0"/>
                    <a:pt x="910" y="0"/>
                  </a:cubicBezTo>
                  <a:cubicBezTo>
                    <a:pt x="910" y="233"/>
                    <a:pt x="910" y="233"/>
                    <a:pt x="910" y="233"/>
                  </a:cubicBezTo>
                  <a:cubicBezTo>
                    <a:pt x="947" y="233"/>
                    <a:pt x="947" y="233"/>
                    <a:pt x="947" y="233"/>
                  </a:cubicBezTo>
                  <a:lnTo>
                    <a:pt x="947" y="0"/>
                  </a:lnTo>
                  <a:close/>
                  <a:moveTo>
                    <a:pt x="835" y="233"/>
                  </a:moveTo>
                  <a:cubicBezTo>
                    <a:pt x="835" y="0"/>
                    <a:pt x="835" y="0"/>
                    <a:pt x="835" y="0"/>
                  </a:cubicBezTo>
                  <a:cubicBezTo>
                    <a:pt x="784" y="0"/>
                    <a:pt x="784" y="0"/>
                    <a:pt x="784" y="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633" y="0"/>
                    <a:pt x="633" y="0"/>
                    <a:pt x="633" y="0"/>
                  </a:cubicBezTo>
                  <a:cubicBezTo>
                    <a:pt x="584" y="0"/>
                    <a:pt x="584" y="0"/>
                    <a:pt x="584" y="0"/>
                  </a:cubicBezTo>
                  <a:cubicBezTo>
                    <a:pt x="584" y="233"/>
                    <a:pt x="584" y="233"/>
                    <a:pt x="584" y="233"/>
                  </a:cubicBezTo>
                  <a:cubicBezTo>
                    <a:pt x="620" y="233"/>
                    <a:pt x="620" y="233"/>
                    <a:pt x="620" y="233"/>
                  </a:cubicBezTo>
                  <a:cubicBezTo>
                    <a:pt x="620" y="59"/>
                    <a:pt x="620" y="59"/>
                    <a:pt x="620" y="59"/>
                  </a:cubicBezTo>
                  <a:cubicBezTo>
                    <a:pt x="621" y="59"/>
                    <a:pt x="621" y="59"/>
                    <a:pt x="621" y="59"/>
                  </a:cubicBezTo>
                  <a:cubicBezTo>
                    <a:pt x="693" y="233"/>
                    <a:pt x="693" y="233"/>
                    <a:pt x="693" y="233"/>
                  </a:cubicBezTo>
                  <a:cubicBezTo>
                    <a:pt x="724" y="233"/>
                    <a:pt x="724" y="233"/>
                    <a:pt x="724" y="233"/>
                  </a:cubicBezTo>
                  <a:cubicBezTo>
                    <a:pt x="797" y="58"/>
                    <a:pt x="797" y="58"/>
                    <a:pt x="797" y="58"/>
                  </a:cubicBezTo>
                  <a:cubicBezTo>
                    <a:pt x="798" y="58"/>
                    <a:pt x="798" y="58"/>
                    <a:pt x="798" y="58"/>
                  </a:cubicBezTo>
                  <a:cubicBezTo>
                    <a:pt x="798" y="233"/>
                    <a:pt x="798" y="233"/>
                    <a:pt x="798" y="233"/>
                  </a:cubicBezTo>
                  <a:lnTo>
                    <a:pt x="835" y="233"/>
                  </a:lnTo>
                  <a:close/>
                  <a:moveTo>
                    <a:pt x="370" y="0"/>
                  </a:moveTo>
                  <a:cubicBezTo>
                    <a:pt x="370" y="233"/>
                    <a:pt x="370" y="233"/>
                    <a:pt x="370" y="233"/>
                  </a:cubicBezTo>
                  <a:cubicBezTo>
                    <a:pt x="521" y="233"/>
                    <a:pt x="521" y="233"/>
                    <a:pt x="521" y="233"/>
                  </a:cubicBezTo>
                  <a:cubicBezTo>
                    <a:pt x="521" y="200"/>
                    <a:pt x="521" y="200"/>
                    <a:pt x="521" y="200"/>
                  </a:cubicBezTo>
                  <a:cubicBezTo>
                    <a:pt x="407" y="200"/>
                    <a:pt x="407" y="200"/>
                    <a:pt x="407" y="200"/>
                  </a:cubicBezTo>
                  <a:cubicBezTo>
                    <a:pt x="407" y="131"/>
                    <a:pt x="407" y="131"/>
                    <a:pt x="407" y="131"/>
                  </a:cubicBezTo>
                  <a:cubicBezTo>
                    <a:pt x="510" y="131"/>
                    <a:pt x="510" y="131"/>
                    <a:pt x="510" y="131"/>
                  </a:cubicBezTo>
                  <a:cubicBezTo>
                    <a:pt x="510" y="98"/>
                    <a:pt x="510" y="98"/>
                    <a:pt x="510" y="98"/>
                  </a:cubicBezTo>
                  <a:cubicBezTo>
                    <a:pt x="407" y="98"/>
                    <a:pt x="407" y="98"/>
                    <a:pt x="407" y="98"/>
                  </a:cubicBezTo>
                  <a:cubicBezTo>
                    <a:pt x="407" y="33"/>
                    <a:pt x="407" y="33"/>
                    <a:pt x="407" y="33"/>
                  </a:cubicBezTo>
                  <a:cubicBezTo>
                    <a:pt x="520" y="33"/>
                    <a:pt x="520" y="33"/>
                    <a:pt x="520" y="33"/>
                  </a:cubicBezTo>
                  <a:cubicBezTo>
                    <a:pt x="520" y="0"/>
                    <a:pt x="520" y="0"/>
                    <a:pt x="520" y="0"/>
                  </a:cubicBezTo>
                  <a:lnTo>
                    <a:pt x="370" y="0"/>
                  </a:lnTo>
                  <a:close/>
                  <a:moveTo>
                    <a:pt x="272" y="117"/>
                  </a:moveTo>
                  <a:cubicBezTo>
                    <a:pt x="272" y="133"/>
                    <a:pt x="268" y="148"/>
                    <a:pt x="259" y="162"/>
                  </a:cubicBezTo>
                  <a:cubicBezTo>
                    <a:pt x="254" y="169"/>
                    <a:pt x="249" y="176"/>
                    <a:pt x="242" y="181"/>
                  </a:cubicBezTo>
                  <a:cubicBezTo>
                    <a:pt x="229" y="192"/>
                    <a:pt x="209" y="199"/>
                    <a:pt x="185" y="199"/>
                  </a:cubicBezTo>
                  <a:cubicBezTo>
                    <a:pt x="148" y="199"/>
                    <a:pt x="148" y="199"/>
                    <a:pt x="148" y="199"/>
                  </a:cubicBezTo>
                  <a:cubicBezTo>
                    <a:pt x="148" y="34"/>
                    <a:pt x="148" y="34"/>
                    <a:pt x="148" y="34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209" y="34"/>
                    <a:pt x="229" y="41"/>
                    <a:pt x="242" y="52"/>
                  </a:cubicBezTo>
                  <a:cubicBezTo>
                    <a:pt x="262" y="69"/>
                    <a:pt x="273" y="95"/>
                    <a:pt x="272" y="117"/>
                  </a:cubicBezTo>
                  <a:moveTo>
                    <a:pt x="310" y="117"/>
                  </a:moveTo>
                  <a:cubicBezTo>
                    <a:pt x="310" y="95"/>
                    <a:pt x="304" y="72"/>
                    <a:pt x="290" y="50"/>
                  </a:cubicBezTo>
                  <a:cubicBezTo>
                    <a:pt x="281" y="36"/>
                    <a:pt x="267" y="23"/>
                    <a:pt x="250" y="14"/>
                  </a:cubicBezTo>
                  <a:cubicBezTo>
                    <a:pt x="233" y="5"/>
                    <a:pt x="211" y="0"/>
                    <a:pt x="186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233"/>
                    <a:pt x="112" y="233"/>
                    <a:pt x="112" y="233"/>
                  </a:cubicBezTo>
                  <a:cubicBezTo>
                    <a:pt x="186" y="233"/>
                    <a:pt x="186" y="233"/>
                    <a:pt x="186" y="233"/>
                  </a:cubicBezTo>
                  <a:cubicBezTo>
                    <a:pt x="220" y="233"/>
                    <a:pt x="249" y="223"/>
                    <a:pt x="267" y="207"/>
                  </a:cubicBezTo>
                  <a:cubicBezTo>
                    <a:pt x="296" y="184"/>
                    <a:pt x="311" y="149"/>
                    <a:pt x="310" y="117"/>
                  </a:cubicBezTo>
                  <a:moveTo>
                    <a:pt x="3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36" y="233"/>
                    <a:pt x="36" y="233"/>
                    <a:pt x="36" y="233"/>
                  </a:cubicBez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/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EFA8A3FA-CD96-4F77-ABEE-6C0A1D791D21}"/>
              </a:ext>
            </a:extLst>
          </p:cNvPr>
          <p:cNvSpPr txBox="1"/>
          <p:nvPr/>
        </p:nvSpPr>
        <p:spPr>
          <a:xfrm>
            <a:off x="4151376" y="1152144"/>
            <a:ext cx="8691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CONTACT</a:t>
            </a:r>
          </a:p>
        </p:txBody>
      </p:sp>
      <p:sp>
        <p:nvSpPr>
          <p:cNvPr id="100" name="Text Placeholder 3">
            <a:extLst>
              <a:ext uri="{FF2B5EF4-FFF2-40B4-BE49-F238E27FC236}">
                <a16:creationId xmlns:a16="http://schemas.microsoft.com/office/drawing/2014/main" id="{07450D3B-EC70-4364-BB30-3B2CE89BFD0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72968" y="1399032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First name NAME</a:t>
            </a:r>
          </a:p>
        </p:txBody>
      </p:sp>
      <p:sp>
        <p:nvSpPr>
          <p:cNvPr id="101" name="Text Placeholder 3">
            <a:extLst>
              <a:ext uri="{FF2B5EF4-FFF2-40B4-BE49-F238E27FC236}">
                <a16:creationId xmlns:a16="http://schemas.microsoft.com/office/drawing/2014/main" id="{5F1D26DD-44E7-433E-808D-421951D360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72968" y="1563624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Job Title / Service</a:t>
            </a:r>
          </a:p>
        </p:txBody>
      </p:sp>
      <p:sp>
        <p:nvSpPr>
          <p:cNvPr id="102" name="Text Placeholder 3">
            <a:extLst>
              <a:ext uri="{FF2B5EF4-FFF2-40B4-BE49-F238E27FC236}">
                <a16:creationId xmlns:a16="http://schemas.microsoft.com/office/drawing/2014/main" id="{9DB4A80A-3E62-449A-947C-1A1D6F3D02F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72968" y="1737360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Department</a:t>
            </a:r>
          </a:p>
        </p:txBody>
      </p:sp>
      <p:sp>
        <p:nvSpPr>
          <p:cNvPr id="103" name="Text Placeholder 3">
            <a:extLst>
              <a:ext uri="{FF2B5EF4-FFF2-40B4-BE49-F238E27FC236}">
                <a16:creationId xmlns:a16="http://schemas.microsoft.com/office/drawing/2014/main" id="{FE3637C7-EEAB-4DFD-B6C3-78AEF0139B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72968" y="1993392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firstname.lastname@idemia.com</a:t>
            </a:r>
          </a:p>
        </p:txBody>
      </p:sp>
      <p:sp>
        <p:nvSpPr>
          <p:cNvPr id="104" name="Text Placeholder 3">
            <a:extLst>
              <a:ext uri="{FF2B5EF4-FFF2-40B4-BE49-F238E27FC236}">
                <a16:creationId xmlns:a16="http://schemas.microsoft.com/office/drawing/2014/main" id="{638896C9-6B76-4FB7-9297-9E523CE808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72968" y="2240280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P. +33 (0) 00 00 00 00</a:t>
            </a:r>
          </a:p>
        </p:txBody>
      </p:sp>
      <p:sp>
        <p:nvSpPr>
          <p:cNvPr id="105" name="Text Placeholder 3">
            <a:extLst>
              <a:ext uri="{FF2B5EF4-FFF2-40B4-BE49-F238E27FC236}">
                <a16:creationId xmlns:a16="http://schemas.microsoft.com/office/drawing/2014/main" id="{F7CEB460-A4BC-47D4-928D-B0C56B4D584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72968" y="2423160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M. +33 (0) 00 00 00 00</a:t>
            </a:r>
          </a:p>
        </p:txBody>
      </p:sp>
      <p:sp>
        <p:nvSpPr>
          <p:cNvPr id="106" name="Text Placeholder 3">
            <a:extLst>
              <a:ext uri="{FF2B5EF4-FFF2-40B4-BE49-F238E27FC236}">
                <a16:creationId xmlns:a16="http://schemas.microsoft.com/office/drawing/2014/main" id="{0C5887BC-1460-4F11-9511-363049C4C8D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172968" y="2606040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F. +33 (0) 00 00 00 00</a:t>
            </a:r>
          </a:p>
        </p:txBody>
      </p:sp>
      <p:pic>
        <p:nvPicPr>
          <p:cNvPr id="52" name="Picture 17">
            <a:extLst>
              <a:ext uri="{FF2B5EF4-FFF2-40B4-BE49-F238E27FC236}">
                <a16:creationId xmlns:a16="http://schemas.microsoft.com/office/drawing/2014/main" id="{FE906618-DF80-42E3-8C0C-0EC7ECE03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884" y="4187532"/>
            <a:ext cx="2144232" cy="5032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2570DFB-3514-491E-9094-53F7732BB31A}"/>
              </a:ext>
            </a:extLst>
          </p:cNvPr>
          <p:cNvSpPr txBox="1"/>
          <p:nvPr/>
        </p:nvSpPr>
        <p:spPr>
          <a:xfrm>
            <a:off x="4151376" y="1152144"/>
            <a:ext cx="8691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CONTACT</a:t>
            </a:r>
          </a:p>
        </p:txBody>
      </p:sp>
      <p:sp>
        <p:nvSpPr>
          <p:cNvPr id="23" name="TextBox 32">
            <a:extLst>
              <a:ext uri="{FF2B5EF4-FFF2-40B4-BE49-F238E27FC236}">
                <a16:creationId xmlns:a16="http://schemas.microsoft.com/office/drawing/2014/main" id="{AC6EB4FE-2CB0-4EE4-AEFD-AEE783E2B09F}"/>
              </a:ext>
            </a:extLst>
          </p:cNvPr>
          <p:cNvSpPr txBox="1"/>
          <p:nvPr userDrawn="1"/>
        </p:nvSpPr>
        <p:spPr>
          <a:xfrm>
            <a:off x="4151376" y="1152144"/>
            <a:ext cx="8691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1475297411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for background pictu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30936" y="475488"/>
            <a:ext cx="7872984" cy="694944"/>
          </a:xfrm>
        </p:spPr>
        <p:txBody>
          <a:bodyPr anchor="ctr" anchorCtr="0">
            <a:normAutofit/>
          </a:bodyPr>
          <a:lstStyle>
            <a:lvl1pPr algn="l">
              <a:defRPr sz="48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0936" y="1243584"/>
            <a:ext cx="7872984" cy="448056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Insert subtitle here. Right click on slide background to set picture.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7416" y="4343400"/>
            <a:ext cx="1746504" cy="273844"/>
          </a:xfr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408E0F6-DB57-4677-A2A5-172E4B3E2961}" type="datetime1">
              <a:rPr lang="en-US" smtClean="0"/>
              <a:t>6/2/2022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FCC34D-4C0C-455C-8F22-D768175C2DEF}"/>
              </a:ext>
            </a:extLst>
          </p:cNvPr>
          <p:cNvGrpSpPr/>
          <p:nvPr/>
        </p:nvGrpSpPr>
        <p:grpSpPr bwMode="black">
          <a:xfrm>
            <a:off x="447676" y="4187827"/>
            <a:ext cx="2049463" cy="517525"/>
            <a:chOff x="447675" y="4187826"/>
            <a:chExt cx="2049463" cy="517525"/>
          </a:xfrm>
          <a:solidFill>
            <a:schemeClr val="bg1"/>
          </a:soli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7936236C-9875-4ED3-8239-983E587A60FA}"/>
                </a:ext>
              </a:extLst>
            </p:cNvPr>
            <p:cNvSpPr>
              <a:spLocks/>
            </p:cNvSpPr>
            <p:nvPr/>
          </p:nvSpPr>
          <p:spPr bwMode="black">
            <a:xfrm>
              <a:off x="630238" y="4187826"/>
              <a:ext cx="95250" cy="517525"/>
            </a:xfrm>
            <a:custGeom>
              <a:avLst/>
              <a:gdLst>
                <a:gd name="T0" fmla="*/ 27 w 60"/>
                <a:gd name="T1" fmla="*/ 163 h 326"/>
                <a:gd name="T2" fmla="*/ 60 w 60"/>
                <a:gd name="T3" fmla="*/ 0 h 326"/>
                <a:gd name="T4" fmla="*/ 33 w 60"/>
                <a:gd name="T5" fmla="*/ 0 h 326"/>
                <a:gd name="T6" fmla="*/ 0 w 60"/>
                <a:gd name="T7" fmla="*/ 163 h 326"/>
                <a:gd name="T8" fmla="*/ 33 w 60"/>
                <a:gd name="T9" fmla="*/ 326 h 326"/>
                <a:gd name="T10" fmla="*/ 60 w 60"/>
                <a:gd name="T11" fmla="*/ 326 h 326"/>
                <a:gd name="T12" fmla="*/ 27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27" y="163"/>
                  </a:moveTo>
                  <a:lnTo>
                    <a:pt x="60" y="0"/>
                  </a:lnTo>
                  <a:lnTo>
                    <a:pt x="33" y="0"/>
                  </a:lnTo>
                  <a:lnTo>
                    <a:pt x="0" y="163"/>
                  </a:lnTo>
                  <a:lnTo>
                    <a:pt x="33" y="326"/>
                  </a:lnTo>
                  <a:lnTo>
                    <a:pt x="60" y="326"/>
                  </a:lnTo>
                  <a:lnTo>
                    <a:pt x="2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46265FF3-331E-4136-B409-33024D3D3412}"/>
                </a:ext>
              </a:extLst>
            </p:cNvPr>
            <p:cNvSpPr>
              <a:spLocks/>
            </p:cNvSpPr>
            <p:nvPr/>
          </p:nvSpPr>
          <p:spPr bwMode="black">
            <a:xfrm>
              <a:off x="447675" y="4187826"/>
              <a:ext cx="184150" cy="517525"/>
            </a:xfrm>
            <a:custGeom>
              <a:avLst/>
              <a:gdLst>
                <a:gd name="T0" fmla="*/ 30 w 116"/>
                <a:gd name="T1" fmla="*/ 163 h 326"/>
                <a:gd name="T2" fmla="*/ 116 w 116"/>
                <a:gd name="T3" fmla="*/ 0 h 326"/>
                <a:gd name="T4" fmla="*/ 86 w 116"/>
                <a:gd name="T5" fmla="*/ 0 h 326"/>
                <a:gd name="T6" fmla="*/ 0 w 116"/>
                <a:gd name="T7" fmla="*/ 163 h 326"/>
                <a:gd name="T8" fmla="*/ 86 w 116"/>
                <a:gd name="T9" fmla="*/ 326 h 326"/>
                <a:gd name="T10" fmla="*/ 116 w 116"/>
                <a:gd name="T11" fmla="*/ 326 h 326"/>
                <a:gd name="T12" fmla="*/ 30 w 116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326">
                  <a:moveTo>
                    <a:pt x="30" y="163"/>
                  </a:moveTo>
                  <a:lnTo>
                    <a:pt x="116" y="0"/>
                  </a:lnTo>
                  <a:lnTo>
                    <a:pt x="86" y="0"/>
                  </a:lnTo>
                  <a:lnTo>
                    <a:pt x="0" y="163"/>
                  </a:lnTo>
                  <a:lnTo>
                    <a:pt x="86" y="326"/>
                  </a:lnTo>
                  <a:lnTo>
                    <a:pt x="116" y="326"/>
                  </a:lnTo>
                  <a:lnTo>
                    <a:pt x="3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2CDC7A3C-23B4-46A3-AE37-4AA8C889FE49}"/>
                </a:ext>
              </a:extLst>
            </p:cNvPr>
            <p:cNvSpPr>
              <a:spLocks/>
            </p:cNvSpPr>
            <p:nvPr/>
          </p:nvSpPr>
          <p:spPr bwMode="black">
            <a:xfrm>
              <a:off x="779463" y="4187826"/>
              <a:ext cx="95250" cy="517525"/>
            </a:xfrm>
            <a:custGeom>
              <a:avLst/>
              <a:gdLst>
                <a:gd name="T0" fmla="*/ 60 w 60"/>
                <a:gd name="T1" fmla="*/ 163 h 326"/>
                <a:gd name="T2" fmla="*/ 28 w 60"/>
                <a:gd name="T3" fmla="*/ 0 h 326"/>
                <a:gd name="T4" fmla="*/ 0 w 60"/>
                <a:gd name="T5" fmla="*/ 0 h 326"/>
                <a:gd name="T6" fmla="*/ 33 w 60"/>
                <a:gd name="T7" fmla="*/ 163 h 326"/>
                <a:gd name="T8" fmla="*/ 1 w 60"/>
                <a:gd name="T9" fmla="*/ 326 h 326"/>
                <a:gd name="T10" fmla="*/ 28 w 60"/>
                <a:gd name="T11" fmla="*/ 326 h 326"/>
                <a:gd name="T12" fmla="*/ 60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60" y="163"/>
                  </a:moveTo>
                  <a:lnTo>
                    <a:pt x="28" y="0"/>
                  </a:lnTo>
                  <a:lnTo>
                    <a:pt x="0" y="0"/>
                  </a:lnTo>
                  <a:lnTo>
                    <a:pt x="33" y="163"/>
                  </a:lnTo>
                  <a:lnTo>
                    <a:pt x="1" y="326"/>
                  </a:lnTo>
                  <a:lnTo>
                    <a:pt x="28" y="326"/>
                  </a:lnTo>
                  <a:lnTo>
                    <a:pt x="6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3F1B65D9-5DA2-40DC-965A-AC0211E8FB19}"/>
                </a:ext>
              </a:extLst>
            </p:cNvPr>
            <p:cNvSpPr>
              <a:spLocks/>
            </p:cNvSpPr>
            <p:nvPr/>
          </p:nvSpPr>
          <p:spPr bwMode="black">
            <a:xfrm>
              <a:off x="873125" y="4187826"/>
              <a:ext cx="185738" cy="517525"/>
            </a:xfrm>
            <a:custGeom>
              <a:avLst/>
              <a:gdLst>
                <a:gd name="T0" fmla="*/ 117 w 117"/>
                <a:gd name="T1" fmla="*/ 163 h 326"/>
                <a:gd name="T2" fmla="*/ 31 w 117"/>
                <a:gd name="T3" fmla="*/ 0 h 326"/>
                <a:gd name="T4" fmla="*/ 0 w 117"/>
                <a:gd name="T5" fmla="*/ 0 h 326"/>
                <a:gd name="T6" fmla="*/ 87 w 117"/>
                <a:gd name="T7" fmla="*/ 163 h 326"/>
                <a:gd name="T8" fmla="*/ 1 w 117"/>
                <a:gd name="T9" fmla="*/ 326 h 326"/>
                <a:gd name="T10" fmla="*/ 31 w 117"/>
                <a:gd name="T11" fmla="*/ 326 h 326"/>
                <a:gd name="T12" fmla="*/ 117 w 117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326">
                  <a:moveTo>
                    <a:pt x="117" y="163"/>
                  </a:moveTo>
                  <a:lnTo>
                    <a:pt x="31" y="0"/>
                  </a:lnTo>
                  <a:lnTo>
                    <a:pt x="0" y="0"/>
                  </a:lnTo>
                  <a:lnTo>
                    <a:pt x="87" y="163"/>
                  </a:lnTo>
                  <a:lnTo>
                    <a:pt x="1" y="326"/>
                  </a:lnTo>
                  <a:lnTo>
                    <a:pt x="31" y="326"/>
                  </a:lnTo>
                  <a:lnTo>
                    <a:pt x="11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0505E78D-D5D5-4EFD-85DF-652C76ABBB2A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1182688" y="4327526"/>
              <a:ext cx="1314450" cy="250825"/>
            </a:xfrm>
            <a:custGeom>
              <a:avLst/>
              <a:gdLst>
                <a:gd name="T0" fmla="*/ 1109 w 1225"/>
                <a:gd name="T1" fmla="*/ 35 h 233"/>
                <a:gd name="T2" fmla="*/ 1065 w 1225"/>
                <a:gd name="T3" fmla="*/ 146 h 233"/>
                <a:gd name="T4" fmla="*/ 1166 w 1225"/>
                <a:gd name="T5" fmla="*/ 178 h 233"/>
                <a:gd name="T6" fmla="*/ 1225 w 1225"/>
                <a:gd name="T7" fmla="*/ 233 h 233"/>
                <a:gd name="T8" fmla="*/ 1088 w 1225"/>
                <a:gd name="T9" fmla="*/ 0 h 233"/>
                <a:gd name="T10" fmla="*/ 1030 w 1225"/>
                <a:gd name="T11" fmla="*/ 233 h 233"/>
                <a:gd name="T12" fmla="*/ 947 w 1225"/>
                <a:gd name="T13" fmla="*/ 0 h 233"/>
                <a:gd name="T14" fmla="*/ 910 w 1225"/>
                <a:gd name="T15" fmla="*/ 233 h 233"/>
                <a:gd name="T16" fmla="*/ 947 w 1225"/>
                <a:gd name="T17" fmla="*/ 0 h 233"/>
                <a:gd name="T18" fmla="*/ 835 w 1225"/>
                <a:gd name="T19" fmla="*/ 0 h 233"/>
                <a:gd name="T20" fmla="*/ 709 w 1225"/>
                <a:gd name="T21" fmla="*/ 180 h 233"/>
                <a:gd name="T22" fmla="*/ 633 w 1225"/>
                <a:gd name="T23" fmla="*/ 0 h 233"/>
                <a:gd name="T24" fmla="*/ 584 w 1225"/>
                <a:gd name="T25" fmla="*/ 233 h 233"/>
                <a:gd name="T26" fmla="*/ 620 w 1225"/>
                <a:gd name="T27" fmla="*/ 59 h 233"/>
                <a:gd name="T28" fmla="*/ 693 w 1225"/>
                <a:gd name="T29" fmla="*/ 233 h 233"/>
                <a:gd name="T30" fmla="*/ 797 w 1225"/>
                <a:gd name="T31" fmla="*/ 58 h 233"/>
                <a:gd name="T32" fmla="*/ 798 w 1225"/>
                <a:gd name="T33" fmla="*/ 233 h 233"/>
                <a:gd name="T34" fmla="*/ 370 w 1225"/>
                <a:gd name="T35" fmla="*/ 0 h 233"/>
                <a:gd name="T36" fmla="*/ 521 w 1225"/>
                <a:gd name="T37" fmla="*/ 233 h 233"/>
                <a:gd name="T38" fmla="*/ 407 w 1225"/>
                <a:gd name="T39" fmla="*/ 200 h 233"/>
                <a:gd name="T40" fmla="*/ 510 w 1225"/>
                <a:gd name="T41" fmla="*/ 131 h 233"/>
                <a:gd name="T42" fmla="*/ 407 w 1225"/>
                <a:gd name="T43" fmla="*/ 98 h 233"/>
                <a:gd name="T44" fmla="*/ 520 w 1225"/>
                <a:gd name="T45" fmla="*/ 33 h 233"/>
                <a:gd name="T46" fmla="*/ 370 w 1225"/>
                <a:gd name="T47" fmla="*/ 0 h 233"/>
                <a:gd name="T48" fmla="*/ 259 w 1225"/>
                <a:gd name="T49" fmla="*/ 162 h 233"/>
                <a:gd name="T50" fmla="*/ 185 w 1225"/>
                <a:gd name="T51" fmla="*/ 199 h 233"/>
                <a:gd name="T52" fmla="*/ 148 w 1225"/>
                <a:gd name="T53" fmla="*/ 34 h 233"/>
                <a:gd name="T54" fmla="*/ 242 w 1225"/>
                <a:gd name="T55" fmla="*/ 52 h 233"/>
                <a:gd name="T56" fmla="*/ 310 w 1225"/>
                <a:gd name="T57" fmla="*/ 117 h 233"/>
                <a:gd name="T58" fmla="*/ 250 w 1225"/>
                <a:gd name="T59" fmla="*/ 14 h 233"/>
                <a:gd name="T60" fmla="*/ 112 w 1225"/>
                <a:gd name="T61" fmla="*/ 0 h 233"/>
                <a:gd name="T62" fmla="*/ 186 w 1225"/>
                <a:gd name="T63" fmla="*/ 233 h 233"/>
                <a:gd name="T64" fmla="*/ 310 w 1225"/>
                <a:gd name="T65" fmla="*/ 117 h 233"/>
                <a:gd name="T66" fmla="*/ 0 w 1225"/>
                <a:gd name="T67" fmla="*/ 0 h 233"/>
                <a:gd name="T68" fmla="*/ 36 w 1225"/>
                <a:gd name="T69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25" h="233">
                  <a:moveTo>
                    <a:pt x="1065" y="146"/>
                  </a:moveTo>
                  <a:cubicBezTo>
                    <a:pt x="1109" y="35"/>
                    <a:pt x="1109" y="35"/>
                    <a:pt x="1109" y="35"/>
                  </a:cubicBezTo>
                  <a:cubicBezTo>
                    <a:pt x="1153" y="146"/>
                    <a:pt x="1153" y="146"/>
                    <a:pt x="1153" y="146"/>
                  </a:cubicBezTo>
                  <a:lnTo>
                    <a:pt x="1065" y="146"/>
                  </a:lnTo>
                  <a:close/>
                  <a:moveTo>
                    <a:pt x="1052" y="178"/>
                  </a:moveTo>
                  <a:cubicBezTo>
                    <a:pt x="1166" y="178"/>
                    <a:pt x="1166" y="178"/>
                    <a:pt x="1166" y="178"/>
                  </a:cubicBezTo>
                  <a:cubicBezTo>
                    <a:pt x="1187" y="233"/>
                    <a:pt x="1187" y="233"/>
                    <a:pt x="1187" y="233"/>
                  </a:cubicBezTo>
                  <a:cubicBezTo>
                    <a:pt x="1225" y="233"/>
                    <a:pt x="1225" y="233"/>
                    <a:pt x="1225" y="233"/>
                  </a:cubicBezTo>
                  <a:cubicBezTo>
                    <a:pt x="1131" y="0"/>
                    <a:pt x="1131" y="0"/>
                    <a:pt x="1131" y="0"/>
                  </a:cubicBezTo>
                  <a:cubicBezTo>
                    <a:pt x="1088" y="0"/>
                    <a:pt x="1088" y="0"/>
                    <a:pt x="1088" y="0"/>
                  </a:cubicBezTo>
                  <a:cubicBezTo>
                    <a:pt x="992" y="233"/>
                    <a:pt x="992" y="233"/>
                    <a:pt x="992" y="233"/>
                  </a:cubicBezTo>
                  <a:cubicBezTo>
                    <a:pt x="1030" y="233"/>
                    <a:pt x="1030" y="233"/>
                    <a:pt x="1030" y="233"/>
                  </a:cubicBezTo>
                  <a:lnTo>
                    <a:pt x="1052" y="178"/>
                  </a:lnTo>
                  <a:close/>
                  <a:moveTo>
                    <a:pt x="947" y="0"/>
                  </a:moveTo>
                  <a:cubicBezTo>
                    <a:pt x="910" y="0"/>
                    <a:pt x="910" y="0"/>
                    <a:pt x="910" y="0"/>
                  </a:cubicBezTo>
                  <a:cubicBezTo>
                    <a:pt x="910" y="233"/>
                    <a:pt x="910" y="233"/>
                    <a:pt x="910" y="233"/>
                  </a:cubicBezTo>
                  <a:cubicBezTo>
                    <a:pt x="947" y="233"/>
                    <a:pt x="947" y="233"/>
                    <a:pt x="947" y="233"/>
                  </a:cubicBezTo>
                  <a:lnTo>
                    <a:pt x="947" y="0"/>
                  </a:lnTo>
                  <a:close/>
                  <a:moveTo>
                    <a:pt x="835" y="233"/>
                  </a:moveTo>
                  <a:cubicBezTo>
                    <a:pt x="835" y="0"/>
                    <a:pt x="835" y="0"/>
                    <a:pt x="835" y="0"/>
                  </a:cubicBezTo>
                  <a:cubicBezTo>
                    <a:pt x="784" y="0"/>
                    <a:pt x="784" y="0"/>
                    <a:pt x="784" y="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633" y="0"/>
                    <a:pt x="633" y="0"/>
                    <a:pt x="633" y="0"/>
                  </a:cubicBezTo>
                  <a:cubicBezTo>
                    <a:pt x="584" y="0"/>
                    <a:pt x="584" y="0"/>
                    <a:pt x="584" y="0"/>
                  </a:cubicBezTo>
                  <a:cubicBezTo>
                    <a:pt x="584" y="233"/>
                    <a:pt x="584" y="233"/>
                    <a:pt x="584" y="233"/>
                  </a:cubicBezTo>
                  <a:cubicBezTo>
                    <a:pt x="620" y="233"/>
                    <a:pt x="620" y="233"/>
                    <a:pt x="620" y="233"/>
                  </a:cubicBezTo>
                  <a:cubicBezTo>
                    <a:pt x="620" y="59"/>
                    <a:pt x="620" y="59"/>
                    <a:pt x="620" y="59"/>
                  </a:cubicBezTo>
                  <a:cubicBezTo>
                    <a:pt x="621" y="59"/>
                    <a:pt x="621" y="59"/>
                    <a:pt x="621" y="59"/>
                  </a:cubicBezTo>
                  <a:cubicBezTo>
                    <a:pt x="693" y="233"/>
                    <a:pt x="693" y="233"/>
                    <a:pt x="693" y="233"/>
                  </a:cubicBezTo>
                  <a:cubicBezTo>
                    <a:pt x="724" y="233"/>
                    <a:pt x="724" y="233"/>
                    <a:pt x="724" y="233"/>
                  </a:cubicBezTo>
                  <a:cubicBezTo>
                    <a:pt x="797" y="58"/>
                    <a:pt x="797" y="58"/>
                    <a:pt x="797" y="58"/>
                  </a:cubicBezTo>
                  <a:cubicBezTo>
                    <a:pt x="798" y="58"/>
                    <a:pt x="798" y="58"/>
                    <a:pt x="798" y="58"/>
                  </a:cubicBezTo>
                  <a:cubicBezTo>
                    <a:pt x="798" y="233"/>
                    <a:pt x="798" y="233"/>
                    <a:pt x="798" y="233"/>
                  </a:cubicBezTo>
                  <a:lnTo>
                    <a:pt x="835" y="233"/>
                  </a:lnTo>
                  <a:close/>
                  <a:moveTo>
                    <a:pt x="370" y="0"/>
                  </a:moveTo>
                  <a:cubicBezTo>
                    <a:pt x="370" y="233"/>
                    <a:pt x="370" y="233"/>
                    <a:pt x="370" y="233"/>
                  </a:cubicBezTo>
                  <a:cubicBezTo>
                    <a:pt x="521" y="233"/>
                    <a:pt x="521" y="233"/>
                    <a:pt x="521" y="233"/>
                  </a:cubicBezTo>
                  <a:cubicBezTo>
                    <a:pt x="521" y="200"/>
                    <a:pt x="521" y="200"/>
                    <a:pt x="521" y="200"/>
                  </a:cubicBezTo>
                  <a:cubicBezTo>
                    <a:pt x="407" y="200"/>
                    <a:pt x="407" y="200"/>
                    <a:pt x="407" y="200"/>
                  </a:cubicBezTo>
                  <a:cubicBezTo>
                    <a:pt x="407" y="131"/>
                    <a:pt x="407" y="131"/>
                    <a:pt x="407" y="131"/>
                  </a:cubicBezTo>
                  <a:cubicBezTo>
                    <a:pt x="510" y="131"/>
                    <a:pt x="510" y="131"/>
                    <a:pt x="510" y="131"/>
                  </a:cubicBezTo>
                  <a:cubicBezTo>
                    <a:pt x="510" y="98"/>
                    <a:pt x="510" y="98"/>
                    <a:pt x="510" y="98"/>
                  </a:cubicBezTo>
                  <a:cubicBezTo>
                    <a:pt x="407" y="98"/>
                    <a:pt x="407" y="98"/>
                    <a:pt x="407" y="98"/>
                  </a:cubicBezTo>
                  <a:cubicBezTo>
                    <a:pt x="407" y="33"/>
                    <a:pt x="407" y="33"/>
                    <a:pt x="407" y="33"/>
                  </a:cubicBezTo>
                  <a:cubicBezTo>
                    <a:pt x="520" y="33"/>
                    <a:pt x="520" y="33"/>
                    <a:pt x="520" y="33"/>
                  </a:cubicBezTo>
                  <a:cubicBezTo>
                    <a:pt x="520" y="0"/>
                    <a:pt x="520" y="0"/>
                    <a:pt x="520" y="0"/>
                  </a:cubicBezTo>
                  <a:lnTo>
                    <a:pt x="370" y="0"/>
                  </a:lnTo>
                  <a:close/>
                  <a:moveTo>
                    <a:pt x="272" y="117"/>
                  </a:moveTo>
                  <a:cubicBezTo>
                    <a:pt x="272" y="133"/>
                    <a:pt x="268" y="148"/>
                    <a:pt x="259" y="162"/>
                  </a:cubicBezTo>
                  <a:cubicBezTo>
                    <a:pt x="254" y="169"/>
                    <a:pt x="249" y="176"/>
                    <a:pt x="242" y="181"/>
                  </a:cubicBezTo>
                  <a:cubicBezTo>
                    <a:pt x="229" y="192"/>
                    <a:pt x="209" y="199"/>
                    <a:pt x="185" y="199"/>
                  </a:cubicBezTo>
                  <a:cubicBezTo>
                    <a:pt x="148" y="199"/>
                    <a:pt x="148" y="199"/>
                    <a:pt x="148" y="199"/>
                  </a:cubicBezTo>
                  <a:cubicBezTo>
                    <a:pt x="148" y="34"/>
                    <a:pt x="148" y="34"/>
                    <a:pt x="148" y="34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209" y="34"/>
                    <a:pt x="229" y="41"/>
                    <a:pt x="242" y="52"/>
                  </a:cubicBezTo>
                  <a:cubicBezTo>
                    <a:pt x="262" y="69"/>
                    <a:pt x="273" y="95"/>
                    <a:pt x="272" y="117"/>
                  </a:cubicBezTo>
                  <a:moveTo>
                    <a:pt x="310" y="117"/>
                  </a:moveTo>
                  <a:cubicBezTo>
                    <a:pt x="310" y="95"/>
                    <a:pt x="304" y="72"/>
                    <a:pt x="290" y="50"/>
                  </a:cubicBezTo>
                  <a:cubicBezTo>
                    <a:pt x="281" y="36"/>
                    <a:pt x="267" y="23"/>
                    <a:pt x="250" y="14"/>
                  </a:cubicBezTo>
                  <a:cubicBezTo>
                    <a:pt x="233" y="5"/>
                    <a:pt x="211" y="0"/>
                    <a:pt x="186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233"/>
                    <a:pt x="112" y="233"/>
                    <a:pt x="112" y="233"/>
                  </a:cubicBezTo>
                  <a:cubicBezTo>
                    <a:pt x="186" y="233"/>
                    <a:pt x="186" y="233"/>
                    <a:pt x="186" y="233"/>
                  </a:cubicBezTo>
                  <a:cubicBezTo>
                    <a:pt x="220" y="233"/>
                    <a:pt x="249" y="223"/>
                    <a:pt x="267" y="207"/>
                  </a:cubicBezTo>
                  <a:cubicBezTo>
                    <a:pt x="296" y="184"/>
                    <a:pt x="311" y="149"/>
                    <a:pt x="310" y="117"/>
                  </a:cubicBezTo>
                  <a:moveTo>
                    <a:pt x="3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36" y="233"/>
                    <a:pt x="36" y="233"/>
                    <a:pt x="36" y="233"/>
                  </a:cubicBez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A354009-BE4D-41D2-90A5-ECE1E3E28F3E}"/>
              </a:ext>
            </a:extLst>
          </p:cNvPr>
          <p:cNvCxnSpPr/>
          <p:nvPr/>
        </p:nvCxnSpPr>
        <p:spPr>
          <a:xfrm>
            <a:off x="646925" y="470735"/>
            <a:ext cx="7855798" cy="0"/>
          </a:xfrm>
          <a:prstGeom prst="line">
            <a:avLst/>
          </a:prstGeom>
          <a:ln w="381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8" name="Graphic 5">
            <a:extLst>
              <a:ext uri="{FF2B5EF4-FFF2-40B4-BE49-F238E27FC236}">
                <a16:creationId xmlns:a16="http://schemas.microsoft.com/office/drawing/2014/main" id="{99298BAA-44B8-43DC-B022-0EC7E8CAE6C1}"/>
              </a:ext>
            </a:extLst>
          </p:cNvPr>
          <p:cNvGrpSpPr>
            <a:grpSpLocks noChangeAspect="1"/>
          </p:cNvGrpSpPr>
          <p:nvPr/>
        </p:nvGrpSpPr>
        <p:grpSpPr>
          <a:xfrm>
            <a:off x="4197028" y="-146718"/>
            <a:ext cx="5647345" cy="3318543"/>
            <a:chOff x="195513" y="0"/>
            <a:chExt cx="8752974" cy="5143500"/>
          </a:xfrm>
        </p:grpSpPr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DF06FCE7-C805-47E4-8730-2CC2BA025BD5}"/>
                </a:ext>
              </a:extLst>
            </p:cNvPr>
            <p:cNvSpPr/>
            <p:nvPr/>
          </p:nvSpPr>
          <p:spPr>
            <a:xfrm>
              <a:off x="2315548" y="2120035"/>
              <a:ext cx="1013837" cy="902368"/>
            </a:xfrm>
            <a:custGeom>
              <a:avLst/>
              <a:gdLst>
                <a:gd name="connsiteX0" fmla="*/ 916169 w 1013837"/>
                <a:gd name="connsiteY0" fmla="*/ 232493 h 902368"/>
                <a:gd name="connsiteX1" fmla="*/ 451184 w 1013837"/>
                <a:gd name="connsiteY1" fmla="*/ 0 h 902368"/>
                <a:gd name="connsiteX2" fmla="*/ 0 w 1013837"/>
                <a:gd name="connsiteY2" fmla="*/ 451184 h 902368"/>
                <a:gd name="connsiteX3" fmla="*/ 451184 w 1013837"/>
                <a:gd name="connsiteY3" fmla="*/ 902369 h 902368"/>
                <a:gd name="connsiteX4" fmla="*/ 1018615 w 1013837"/>
                <a:gd name="connsiteY4" fmla="*/ 547260 h 902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3837" h="902368">
                  <a:moveTo>
                    <a:pt x="916169" y="232493"/>
                  </a:moveTo>
                  <a:cubicBezTo>
                    <a:pt x="779753" y="87583"/>
                    <a:pt x="631127" y="0"/>
                    <a:pt x="451184" y="0"/>
                  </a:cubicBezTo>
                  <a:cubicBezTo>
                    <a:pt x="201706" y="0"/>
                    <a:pt x="0" y="202237"/>
                    <a:pt x="0" y="451184"/>
                  </a:cubicBezTo>
                  <a:cubicBezTo>
                    <a:pt x="0" y="700132"/>
                    <a:pt x="202237" y="902369"/>
                    <a:pt x="451184" y="902369"/>
                  </a:cubicBezTo>
                  <a:cubicBezTo>
                    <a:pt x="676777" y="902369"/>
                    <a:pt x="854065" y="764359"/>
                    <a:pt x="1018615" y="54726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5DB1414A-EB4C-482B-9953-DCF4E5EFC9D9}"/>
                </a:ext>
              </a:extLst>
            </p:cNvPr>
            <p:cNvSpPr/>
            <p:nvPr/>
          </p:nvSpPr>
          <p:spPr>
            <a:xfrm>
              <a:off x="4760436" y="4561207"/>
              <a:ext cx="2266537" cy="567961"/>
            </a:xfrm>
            <a:custGeom>
              <a:avLst/>
              <a:gdLst>
                <a:gd name="connsiteX0" fmla="*/ 0 w 2266537"/>
                <a:gd name="connsiteY0" fmla="*/ 0 h 567961"/>
                <a:gd name="connsiteX1" fmla="*/ 1617363 w 2266537"/>
                <a:gd name="connsiteY1" fmla="*/ 567961 h 567961"/>
                <a:gd name="connsiteX2" fmla="*/ 2267068 w 2266537"/>
                <a:gd name="connsiteY2" fmla="*/ 484625 h 567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66537" h="567961">
                  <a:moveTo>
                    <a:pt x="0" y="0"/>
                  </a:moveTo>
                  <a:cubicBezTo>
                    <a:pt x="393326" y="335469"/>
                    <a:pt x="906615" y="567961"/>
                    <a:pt x="1617363" y="567961"/>
                  </a:cubicBezTo>
                  <a:cubicBezTo>
                    <a:pt x="1841893" y="567961"/>
                    <a:pt x="2059523" y="538767"/>
                    <a:pt x="2267068" y="484625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54ABFFDF-9C5A-43BA-A972-958FC3EF700E}"/>
                </a:ext>
              </a:extLst>
            </p:cNvPr>
            <p:cNvSpPr/>
            <p:nvPr/>
          </p:nvSpPr>
          <p:spPr>
            <a:xfrm>
              <a:off x="3231717" y="2352528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CA0FD2E6-CA66-4D1E-BB9F-9D7361E0A643}"/>
                </a:ext>
              </a:extLst>
            </p:cNvPr>
            <p:cNvSpPr/>
            <p:nvPr/>
          </p:nvSpPr>
          <p:spPr>
            <a:xfrm>
              <a:off x="3454656" y="385895"/>
              <a:ext cx="1565875" cy="2101988"/>
            </a:xfrm>
            <a:custGeom>
              <a:avLst/>
              <a:gdLst>
                <a:gd name="connsiteX0" fmla="*/ 0 w 1565874"/>
                <a:gd name="connsiteY0" fmla="*/ 2106765 h 2101987"/>
                <a:gd name="connsiteX1" fmla="*/ 1568529 w 1565874"/>
                <a:gd name="connsiteY1" fmla="*/ 0 h 2101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65874" h="2101987">
                  <a:moveTo>
                    <a:pt x="0" y="2106765"/>
                  </a:moveTo>
                  <a:cubicBezTo>
                    <a:pt x="383772" y="1502178"/>
                    <a:pt x="744189" y="529743"/>
                    <a:pt x="1568529" y="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49B88438-2E57-4998-98D8-8AF791FD8010}"/>
                </a:ext>
              </a:extLst>
            </p:cNvPr>
            <p:cNvSpPr/>
            <p:nvPr/>
          </p:nvSpPr>
          <p:spPr>
            <a:xfrm>
              <a:off x="7229740" y="3064337"/>
              <a:ext cx="1656112" cy="1916206"/>
            </a:xfrm>
            <a:custGeom>
              <a:avLst/>
              <a:gdLst>
                <a:gd name="connsiteX0" fmla="*/ 1658235 w 1656111"/>
                <a:gd name="connsiteY0" fmla="*/ 0 h 1916205"/>
                <a:gd name="connsiteX1" fmla="*/ 0 w 1656111"/>
                <a:gd name="connsiteY1" fmla="*/ 1918860 h 1916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56111" h="1916205">
                  <a:moveTo>
                    <a:pt x="1658235" y="0"/>
                  </a:moveTo>
                  <a:cubicBezTo>
                    <a:pt x="1483600" y="893876"/>
                    <a:pt x="843449" y="1621079"/>
                    <a:pt x="0" y="191886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A304B41E-DA14-4D1A-9C34-D831707C8042}"/>
                </a:ext>
              </a:extLst>
            </p:cNvPr>
            <p:cNvSpPr/>
            <p:nvPr/>
          </p:nvSpPr>
          <p:spPr>
            <a:xfrm>
              <a:off x="5206312" y="13270"/>
              <a:ext cx="2531940" cy="392796"/>
            </a:xfrm>
            <a:custGeom>
              <a:avLst/>
              <a:gdLst>
                <a:gd name="connsiteX0" fmla="*/ 0 w 2531939"/>
                <a:gd name="connsiteY0" fmla="*/ 266995 h 392795"/>
                <a:gd name="connsiteX1" fmla="*/ 1171486 w 2531939"/>
                <a:gd name="connsiteY1" fmla="*/ 0 h 392795"/>
                <a:gd name="connsiteX2" fmla="*/ 2534063 w 2531939"/>
                <a:gd name="connsiteY2" fmla="*/ 392796 h 392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31939" h="392795">
                  <a:moveTo>
                    <a:pt x="0" y="266995"/>
                  </a:moveTo>
                  <a:cubicBezTo>
                    <a:pt x="319545" y="101384"/>
                    <a:pt x="702255" y="0"/>
                    <a:pt x="1171486" y="0"/>
                  </a:cubicBezTo>
                  <a:cubicBezTo>
                    <a:pt x="1672566" y="0"/>
                    <a:pt x="2139675" y="143848"/>
                    <a:pt x="2534063" y="392796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C915AC80-D8AA-4463-B782-0D1E7CD6A677}"/>
                </a:ext>
              </a:extLst>
            </p:cNvPr>
            <p:cNvSpPr/>
            <p:nvPr/>
          </p:nvSpPr>
          <p:spPr>
            <a:xfrm>
              <a:off x="7915010" y="526558"/>
              <a:ext cx="1019146" cy="2324926"/>
            </a:xfrm>
            <a:custGeom>
              <a:avLst/>
              <a:gdLst>
                <a:gd name="connsiteX0" fmla="*/ 1005344 w 1019145"/>
                <a:gd name="connsiteY0" fmla="*/ 2328111 h 2324925"/>
                <a:gd name="connsiteX1" fmla="*/ 1020738 w 1019145"/>
                <a:gd name="connsiteY1" fmla="*/ 2044661 h 2324925"/>
                <a:gd name="connsiteX2" fmla="*/ 0 w 1019145"/>
                <a:gd name="connsiteY2" fmla="*/ 0 h 2324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9145" h="2324925">
                  <a:moveTo>
                    <a:pt x="1005344" y="2328111"/>
                  </a:moveTo>
                  <a:cubicBezTo>
                    <a:pt x="1015430" y="2235220"/>
                    <a:pt x="1020738" y="2140206"/>
                    <a:pt x="1020738" y="2044661"/>
                  </a:cubicBezTo>
                  <a:cubicBezTo>
                    <a:pt x="1020738" y="1209174"/>
                    <a:pt x="619980" y="467108"/>
                    <a:pt x="0" y="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CF797906-F85B-43A5-8F35-70B18E180016}"/>
                </a:ext>
              </a:extLst>
            </p:cNvPr>
            <p:cNvSpPr/>
            <p:nvPr/>
          </p:nvSpPr>
          <p:spPr>
            <a:xfrm>
              <a:off x="4760436" y="4561207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4BBF8E68-5767-4E37-924D-C5DB21064369}"/>
                </a:ext>
              </a:extLst>
            </p:cNvPr>
            <p:cNvSpPr/>
            <p:nvPr/>
          </p:nvSpPr>
          <p:spPr>
            <a:xfrm>
              <a:off x="4936663" y="4365340"/>
              <a:ext cx="2202841" cy="498957"/>
            </a:xfrm>
            <a:custGeom>
              <a:avLst/>
              <a:gdLst>
                <a:gd name="connsiteX0" fmla="*/ 0 w 2202840"/>
                <a:gd name="connsiteY0" fmla="*/ 0 h 498956"/>
                <a:gd name="connsiteX1" fmla="*/ 1441135 w 2202840"/>
                <a:gd name="connsiteY1" fmla="*/ 500018 h 498956"/>
                <a:gd name="connsiteX2" fmla="*/ 2205494 w 2202840"/>
                <a:gd name="connsiteY2" fmla="*/ 369440 h 498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2840" h="498956">
                  <a:moveTo>
                    <a:pt x="0" y="0"/>
                  </a:moveTo>
                  <a:cubicBezTo>
                    <a:pt x="356701" y="297781"/>
                    <a:pt x="815847" y="500018"/>
                    <a:pt x="1441135" y="500018"/>
                  </a:cubicBezTo>
                  <a:cubicBezTo>
                    <a:pt x="1709192" y="500018"/>
                    <a:pt x="1966632" y="453838"/>
                    <a:pt x="2205494" y="36944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F04729BC-A524-42E3-8A2C-D7E713FB75AC}"/>
                </a:ext>
              </a:extLst>
            </p:cNvPr>
            <p:cNvSpPr/>
            <p:nvPr/>
          </p:nvSpPr>
          <p:spPr>
            <a:xfrm>
              <a:off x="2052269" y="1856756"/>
              <a:ext cx="1311088" cy="1374785"/>
            </a:xfrm>
            <a:custGeom>
              <a:avLst/>
              <a:gdLst>
                <a:gd name="connsiteX0" fmla="*/ 1314804 w 1311088"/>
                <a:gd name="connsiteY0" fmla="*/ 267526 h 1374784"/>
                <a:gd name="connsiteX1" fmla="*/ 714464 w 1311088"/>
                <a:gd name="connsiteY1" fmla="*/ 0 h 1374784"/>
                <a:gd name="connsiteX2" fmla="*/ 0 w 1311088"/>
                <a:gd name="connsiteY2" fmla="*/ 714464 h 1374784"/>
                <a:gd name="connsiteX3" fmla="*/ 453308 w 1311088"/>
                <a:gd name="connsiteY3" fmla="*/ 1379562 h 137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1088" h="1374784">
                  <a:moveTo>
                    <a:pt x="1314804" y="267526"/>
                  </a:moveTo>
                  <a:cubicBezTo>
                    <a:pt x="1147600" y="102445"/>
                    <a:pt x="955449" y="0"/>
                    <a:pt x="714464" y="0"/>
                  </a:cubicBezTo>
                  <a:cubicBezTo>
                    <a:pt x="319545" y="0"/>
                    <a:pt x="0" y="320075"/>
                    <a:pt x="0" y="714464"/>
                  </a:cubicBezTo>
                  <a:cubicBezTo>
                    <a:pt x="0" y="1017023"/>
                    <a:pt x="187905" y="1275524"/>
                    <a:pt x="453308" y="1379562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6CBA1F60-C5A1-4099-860C-26316FB9D2D3}"/>
                </a:ext>
              </a:extLst>
            </p:cNvPr>
            <p:cNvSpPr/>
            <p:nvPr/>
          </p:nvSpPr>
          <p:spPr>
            <a:xfrm>
              <a:off x="4525820" y="276549"/>
              <a:ext cx="2335542" cy="944833"/>
            </a:xfrm>
            <a:custGeom>
              <a:avLst/>
              <a:gdLst>
                <a:gd name="connsiteX0" fmla="*/ 2335542 w 2335541"/>
                <a:gd name="connsiteY0" fmla="*/ 50957 h 944832"/>
                <a:gd name="connsiteX1" fmla="*/ 1851978 w 2335541"/>
                <a:gd name="connsiteY1" fmla="*/ 0 h 944832"/>
                <a:gd name="connsiteX2" fmla="*/ 0 w 2335541"/>
                <a:gd name="connsiteY2" fmla="*/ 947487 h 94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35541" h="944832">
                  <a:moveTo>
                    <a:pt x="2335542" y="50957"/>
                  </a:moveTo>
                  <a:cubicBezTo>
                    <a:pt x="2179486" y="17517"/>
                    <a:pt x="2018121" y="0"/>
                    <a:pt x="1851978" y="0"/>
                  </a:cubicBezTo>
                  <a:cubicBezTo>
                    <a:pt x="967657" y="0"/>
                    <a:pt x="412966" y="420398"/>
                    <a:pt x="0" y="947487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39A4F943-D95C-4356-95A5-A30E5893B8FE}"/>
                </a:ext>
              </a:extLst>
            </p:cNvPr>
            <p:cNvSpPr/>
            <p:nvPr/>
          </p:nvSpPr>
          <p:spPr>
            <a:xfrm>
              <a:off x="4936663" y="4365340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F5AB8F6B-49E1-46C3-81BE-00AB7C3425DA}"/>
                </a:ext>
              </a:extLst>
            </p:cNvPr>
            <p:cNvSpPr/>
            <p:nvPr/>
          </p:nvSpPr>
          <p:spPr>
            <a:xfrm>
              <a:off x="7066253" y="381649"/>
              <a:ext cx="1592415" cy="1937438"/>
            </a:xfrm>
            <a:custGeom>
              <a:avLst/>
              <a:gdLst>
                <a:gd name="connsiteX0" fmla="*/ 0 w 1592414"/>
                <a:gd name="connsiteY0" fmla="*/ 0 h 1937438"/>
                <a:gd name="connsiteX1" fmla="*/ 1592415 w 1592414"/>
                <a:gd name="connsiteY1" fmla="*/ 1937969 h 1937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92414" h="1937438">
                  <a:moveTo>
                    <a:pt x="0" y="0"/>
                  </a:moveTo>
                  <a:cubicBezTo>
                    <a:pt x="853534" y="268057"/>
                    <a:pt x="1492623" y="1022330"/>
                    <a:pt x="1592415" y="1937969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C6A5E3D3-AA80-4A0B-80E3-57D974C6FBBC}"/>
                </a:ext>
              </a:extLst>
            </p:cNvPr>
            <p:cNvSpPr/>
            <p:nvPr/>
          </p:nvSpPr>
          <p:spPr>
            <a:xfrm>
              <a:off x="7338555" y="2531409"/>
              <a:ext cx="1332320" cy="2123220"/>
            </a:xfrm>
            <a:custGeom>
              <a:avLst/>
              <a:gdLst>
                <a:gd name="connsiteX0" fmla="*/ 1333383 w 1332320"/>
                <a:gd name="connsiteY0" fmla="*/ 0 h 2123219"/>
                <a:gd name="connsiteX1" fmla="*/ 1333913 w 1332320"/>
                <a:gd name="connsiteY1" fmla="*/ 39810 h 2123219"/>
                <a:gd name="connsiteX2" fmla="*/ 0 w 1332320"/>
                <a:gd name="connsiteY2" fmla="*/ 2124281 h 2123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2320" h="2123219">
                  <a:moveTo>
                    <a:pt x="1333383" y="0"/>
                  </a:moveTo>
                  <a:cubicBezTo>
                    <a:pt x="1333383" y="13270"/>
                    <a:pt x="1333913" y="26540"/>
                    <a:pt x="1333913" y="39810"/>
                  </a:cubicBezTo>
                  <a:cubicBezTo>
                    <a:pt x="1333913" y="963942"/>
                    <a:pt x="787715" y="1760680"/>
                    <a:pt x="0" y="2124281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D062D024-E950-4A26-AAFF-8A6E998352D2}"/>
                </a:ext>
              </a:extLst>
            </p:cNvPr>
            <p:cNvSpPr/>
            <p:nvPr/>
          </p:nvSpPr>
          <p:spPr>
            <a:xfrm>
              <a:off x="2710998" y="1394425"/>
              <a:ext cx="1687960" cy="1889666"/>
            </a:xfrm>
            <a:custGeom>
              <a:avLst/>
              <a:gdLst>
                <a:gd name="connsiteX0" fmla="*/ 0 w 1687959"/>
                <a:gd name="connsiteY0" fmla="*/ 1889135 h 1889665"/>
                <a:gd name="connsiteX1" fmla="*/ 55735 w 1687959"/>
                <a:gd name="connsiteY1" fmla="*/ 1891258 h 1889665"/>
                <a:gd name="connsiteX2" fmla="*/ 1688491 w 1687959"/>
                <a:gd name="connsiteY2" fmla="*/ 0 h 1889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87959" h="1889665">
                  <a:moveTo>
                    <a:pt x="0" y="1889135"/>
                  </a:moveTo>
                  <a:cubicBezTo>
                    <a:pt x="18047" y="1890727"/>
                    <a:pt x="36626" y="1891258"/>
                    <a:pt x="55735" y="1891258"/>
                  </a:cubicBezTo>
                  <a:cubicBezTo>
                    <a:pt x="781345" y="1891258"/>
                    <a:pt x="1084435" y="856188"/>
                    <a:pt x="1688491" y="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A5A95402-348E-4E4A-880A-2A1E8F41EAC5}"/>
                </a:ext>
              </a:extLst>
            </p:cNvPr>
            <p:cNvSpPr/>
            <p:nvPr/>
          </p:nvSpPr>
          <p:spPr>
            <a:xfrm>
              <a:off x="4087906" y="588132"/>
              <a:ext cx="1831277" cy="1794121"/>
            </a:xfrm>
            <a:custGeom>
              <a:avLst/>
              <a:gdLst>
                <a:gd name="connsiteX0" fmla="*/ 0 w 1831277"/>
                <a:gd name="connsiteY0" fmla="*/ 1797836 h 1794120"/>
                <a:gd name="connsiteX1" fmla="*/ 1836054 w 1831277"/>
                <a:gd name="connsiteY1" fmla="*/ 0 h 1794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31277" h="1794120">
                  <a:moveTo>
                    <a:pt x="0" y="1797836"/>
                  </a:moveTo>
                  <a:cubicBezTo>
                    <a:pt x="436322" y="1061079"/>
                    <a:pt x="899184" y="209137"/>
                    <a:pt x="1836054" y="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6886D777-995E-495A-9647-0FDC0F65CE29}"/>
                </a:ext>
              </a:extLst>
            </p:cNvPr>
            <p:cNvSpPr/>
            <p:nvPr/>
          </p:nvSpPr>
          <p:spPr>
            <a:xfrm>
              <a:off x="1924345" y="2568565"/>
              <a:ext cx="2054215" cy="976681"/>
            </a:xfrm>
            <a:custGeom>
              <a:avLst/>
              <a:gdLst>
                <a:gd name="connsiteX0" fmla="*/ 0 w 2054215"/>
                <a:gd name="connsiteY0" fmla="*/ 500018 h 976681"/>
                <a:gd name="connsiteX1" fmla="*/ 842387 w 2054215"/>
                <a:gd name="connsiteY1" fmla="*/ 980928 h 976681"/>
                <a:gd name="connsiteX2" fmla="*/ 2054215 w 2054215"/>
                <a:gd name="connsiteY2" fmla="*/ 0 h 976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54215" h="976681">
                  <a:moveTo>
                    <a:pt x="0" y="500018"/>
                  </a:moveTo>
                  <a:cubicBezTo>
                    <a:pt x="170388" y="787715"/>
                    <a:pt x="483563" y="980928"/>
                    <a:pt x="842387" y="980928"/>
                  </a:cubicBezTo>
                  <a:cubicBezTo>
                    <a:pt x="1384870" y="980928"/>
                    <a:pt x="1722993" y="542483"/>
                    <a:pt x="2054215" y="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BE98AF7C-19BC-4988-8605-D4DF38AEEB9C}"/>
                </a:ext>
              </a:extLst>
            </p:cNvPr>
            <p:cNvSpPr/>
            <p:nvPr/>
          </p:nvSpPr>
          <p:spPr>
            <a:xfrm>
              <a:off x="5099089" y="4158326"/>
              <a:ext cx="2144452" cy="440568"/>
            </a:xfrm>
            <a:custGeom>
              <a:avLst/>
              <a:gdLst>
                <a:gd name="connsiteX0" fmla="*/ 0 w 2144452"/>
                <a:gd name="connsiteY0" fmla="*/ 0 h 440568"/>
                <a:gd name="connsiteX1" fmla="*/ 1278709 w 2144452"/>
                <a:gd name="connsiteY1" fmla="*/ 444284 h 440568"/>
                <a:gd name="connsiteX2" fmla="*/ 2147107 w 2144452"/>
                <a:gd name="connsiteY2" fmla="*/ 249478 h 440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44452" h="440568">
                  <a:moveTo>
                    <a:pt x="0" y="0"/>
                  </a:moveTo>
                  <a:cubicBezTo>
                    <a:pt x="321668" y="265933"/>
                    <a:pt x="730388" y="444284"/>
                    <a:pt x="1278709" y="444284"/>
                  </a:cubicBezTo>
                  <a:cubicBezTo>
                    <a:pt x="1589230" y="444284"/>
                    <a:pt x="1883827" y="374218"/>
                    <a:pt x="2147107" y="249478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B368E710-53FB-4266-9DA0-EFAC41F08683}"/>
                </a:ext>
              </a:extLst>
            </p:cNvPr>
            <p:cNvSpPr/>
            <p:nvPr/>
          </p:nvSpPr>
          <p:spPr>
            <a:xfrm>
              <a:off x="7433039" y="2006974"/>
              <a:ext cx="971373" cy="2298385"/>
            </a:xfrm>
            <a:custGeom>
              <a:avLst/>
              <a:gdLst>
                <a:gd name="connsiteX0" fmla="*/ 896530 w 971373"/>
                <a:gd name="connsiteY0" fmla="*/ 0 h 2298385"/>
                <a:gd name="connsiteX1" fmla="*/ 976151 w 971373"/>
                <a:gd name="connsiteY1" fmla="*/ 564246 h 2298385"/>
                <a:gd name="connsiteX2" fmla="*/ 0 w 971373"/>
                <a:gd name="connsiteY2" fmla="*/ 2299978 h 2298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1373" h="2298385">
                  <a:moveTo>
                    <a:pt x="896530" y="0"/>
                  </a:moveTo>
                  <a:cubicBezTo>
                    <a:pt x="948018" y="179412"/>
                    <a:pt x="976151" y="368379"/>
                    <a:pt x="976151" y="564246"/>
                  </a:cubicBezTo>
                  <a:cubicBezTo>
                    <a:pt x="976151" y="1299411"/>
                    <a:pt x="585478" y="1943808"/>
                    <a:pt x="0" y="2299978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C6BAA5E5-D841-459E-8DD8-B5F486D6D8EF}"/>
                </a:ext>
              </a:extLst>
            </p:cNvPr>
            <p:cNvSpPr/>
            <p:nvPr/>
          </p:nvSpPr>
          <p:spPr>
            <a:xfrm>
              <a:off x="5099089" y="4158326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E5167969-5475-4B65-80DC-331BB1049F00}"/>
                </a:ext>
              </a:extLst>
            </p:cNvPr>
            <p:cNvSpPr/>
            <p:nvPr/>
          </p:nvSpPr>
          <p:spPr>
            <a:xfrm>
              <a:off x="1788459" y="1592946"/>
              <a:ext cx="1703884" cy="1279240"/>
            </a:xfrm>
            <a:custGeom>
              <a:avLst/>
              <a:gdLst>
                <a:gd name="connsiteX0" fmla="*/ 1707600 w 1703883"/>
                <a:gd name="connsiteY0" fmla="*/ 297251 h 1279239"/>
                <a:gd name="connsiteX1" fmla="*/ 978274 w 1703883"/>
                <a:gd name="connsiteY1" fmla="*/ 0 h 1279239"/>
                <a:gd name="connsiteX2" fmla="*/ 0 w 1703883"/>
                <a:gd name="connsiteY2" fmla="*/ 978273 h 1279239"/>
                <a:gd name="connsiteX3" fmla="*/ 48303 w 1703883"/>
                <a:gd name="connsiteY3" fmla="*/ 1282425 h 127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3883" h="1279239">
                  <a:moveTo>
                    <a:pt x="1707600" y="297251"/>
                  </a:moveTo>
                  <a:cubicBezTo>
                    <a:pt x="1510671" y="115715"/>
                    <a:pt x="1276586" y="0"/>
                    <a:pt x="978274" y="0"/>
                  </a:cubicBezTo>
                  <a:cubicBezTo>
                    <a:pt x="437914" y="0"/>
                    <a:pt x="0" y="437914"/>
                    <a:pt x="0" y="978273"/>
                  </a:cubicBezTo>
                  <a:cubicBezTo>
                    <a:pt x="0" y="1084435"/>
                    <a:pt x="16986" y="1186880"/>
                    <a:pt x="48303" y="1282425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984876EE-353A-4EE7-B4A8-670C13CC45B7}"/>
                </a:ext>
              </a:extLst>
            </p:cNvPr>
            <p:cNvSpPr/>
            <p:nvPr/>
          </p:nvSpPr>
          <p:spPr>
            <a:xfrm>
              <a:off x="6132567" y="540359"/>
              <a:ext cx="2123220" cy="1263316"/>
            </a:xfrm>
            <a:custGeom>
              <a:avLst/>
              <a:gdLst>
                <a:gd name="connsiteX0" fmla="*/ 0 w 2123219"/>
                <a:gd name="connsiteY0" fmla="*/ 13270 h 1263315"/>
                <a:gd name="connsiteX1" fmla="*/ 245232 w 2123219"/>
                <a:gd name="connsiteY1" fmla="*/ 0 h 1263315"/>
                <a:gd name="connsiteX2" fmla="*/ 2127467 w 2123219"/>
                <a:gd name="connsiteY2" fmla="*/ 1266501 h 1263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23219" h="1263315">
                  <a:moveTo>
                    <a:pt x="0" y="13270"/>
                  </a:moveTo>
                  <a:cubicBezTo>
                    <a:pt x="78559" y="4246"/>
                    <a:pt x="160303" y="0"/>
                    <a:pt x="245232" y="0"/>
                  </a:cubicBezTo>
                  <a:cubicBezTo>
                    <a:pt x="1096643" y="0"/>
                    <a:pt x="1825438" y="523904"/>
                    <a:pt x="2127467" y="1266501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CB5E8453-D3E0-48C2-B6CE-E7E24E23D23C}"/>
                </a:ext>
              </a:extLst>
            </p:cNvPr>
            <p:cNvSpPr/>
            <p:nvPr/>
          </p:nvSpPr>
          <p:spPr>
            <a:xfrm>
              <a:off x="1525179" y="2546802"/>
              <a:ext cx="1879050" cy="1263316"/>
            </a:xfrm>
            <a:custGeom>
              <a:avLst/>
              <a:gdLst>
                <a:gd name="connsiteX0" fmla="*/ 1880111 w 1879049"/>
                <a:gd name="connsiteY0" fmla="*/ 1075411 h 1263315"/>
                <a:gd name="connsiteX1" fmla="*/ 1241553 w 1879049"/>
                <a:gd name="connsiteY1" fmla="*/ 1265439 h 1263315"/>
                <a:gd name="connsiteX2" fmla="*/ 0 w 1879049"/>
                <a:gd name="connsiteY2" fmla="*/ 23886 h 1263315"/>
                <a:gd name="connsiteX3" fmla="*/ 531 w 1879049"/>
                <a:gd name="connsiteY3" fmla="*/ 0 h 1263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9049" h="1263315">
                  <a:moveTo>
                    <a:pt x="1880111" y="1075411"/>
                  </a:moveTo>
                  <a:cubicBezTo>
                    <a:pt x="1695922" y="1194842"/>
                    <a:pt x="1486785" y="1265439"/>
                    <a:pt x="1241553" y="1265439"/>
                  </a:cubicBezTo>
                  <a:cubicBezTo>
                    <a:pt x="555753" y="1265439"/>
                    <a:pt x="0" y="709686"/>
                    <a:pt x="0" y="23886"/>
                  </a:cubicBezTo>
                  <a:cubicBezTo>
                    <a:pt x="0" y="15924"/>
                    <a:pt x="0" y="7962"/>
                    <a:pt x="531" y="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05E36749-C75A-4903-83BF-0098D112DEF4}"/>
                </a:ext>
              </a:extLst>
            </p:cNvPr>
            <p:cNvSpPr/>
            <p:nvPr/>
          </p:nvSpPr>
          <p:spPr>
            <a:xfrm>
              <a:off x="3574087" y="1350368"/>
              <a:ext cx="1549951" cy="2144452"/>
            </a:xfrm>
            <a:custGeom>
              <a:avLst/>
              <a:gdLst>
                <a:gd name="connsiteX0" fmla="*/ 0 w 1549950"/>
                <a:gd name="connsiteY0" fmla="*/ 2144452 h 2144452"/>
                <a:gd name="connsiteX1" fmla="*/ 1551543 w 1549950"/>
                <a:gd name="connsiteY1" fmla="*/ 0 h 2144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49950" h="2144452">
                  <a:moveTo>
                    <a:pt x="0" y="2144452"/>
                  </a:moveTo>
                  <a:cubicBezTo>
                    <a:pt x="585478" y="1634348"/>
                    <a:pt x="931032" y="626881"/>
                    <a:pt x="1551543" y="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B9771394-5D7A-4A33-80AA-970985381CB6}"/>
                </a:ext>
              </a:extLst>
            </p:cNvPr>
            <p:cNvSpPr/>
            <p:nvPr/>
          </p:nvSpPr>
          <p:spPr>
            <a:xfrm>
              <a:off x="5281155" y="803108"/>
              <a:ext cx="2388622" cy="562653"/>
            </a:xfrm>
            <a:custGeom>
              <a:avLst/>
              <a:gdLst>
                <a:gd name="connsiteX0" fmla="*/ 0 w 2388622"/>
                <a:gd name="connsiteY0" fmla="*/ 402881 h 562653"/>
                <a:gd name="connsiteX1" fmla="*/ 1096643 w 2388622"/>
                <a:gd name="connsiteY1" fmla="*/ 0 h 562653"/>
                <a:gd name="connsiteX2" fmla="*/ 2393400 w 2388622"/>
                <a:gd name="connsiteY2" fmla="*/ 566369 h 56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8622" h="562653">
                  <a:moveTo>
                    <a:pt x="0" y="402881"/>
                  </a:moveTo>
                  <a:cubicBezTo>
                    <a:pt x="291412" y="158711"/>
                    <a:pt x="642805" y="0"/>
                    <a:pt x="1096643" y="0"/>
                  </a:cubicBezTo>
                  <a:cubicBezTo>
                    <a:pt x="1608870" y="0"/>
                    <a:pt x="2070139" y="218161"/>
                    <a:pt x="2393400" y="566369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7F61F5A5-7A69-4B0D-BA1B-F84F7A39F944}"/>
                </a:ext>
              </a:extLst>
            </p:cNvPr>
            <p:cNvSpPr/>
            <p:nvPr/>
          </p:nvSpPr>
          <p:spPr>
            <a:xfrm>
              <a:off x="1547473" y="1329666"/>
              <a:ext cx="2075447" cy="1003221"/>
            </a:xfrm>
            <a:custGeom>
              <a:avLst/>
              <a:gdLst>
                <a:gd name="connsiteX0" fmla="*/ 0 w 2075447"/>
                <a:gd name="connsiteY0" fmla="*/ 1006937 h 1003221"/>
                <a:gd name="connsiteX1" fmla="*/ 1219259 w 2075447"/>
                <a:gd name="connsiteY1" fmla="*/ 0 h 1003221"/>
                <a:gd name="connsiteX2" fmla="*/ 2077040 w 2075447"/>
                <a:gd name="connsiteY2" fmla="*/ 326976 h 1003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5447" h="1003221">
                  <a:moveTo>
                    <a:pt x="0" y="1006937"/>
                  </a:moveTo>
                  <a:cubicBezTo>
                    <a:pt x="109877" y="433668"/>
                    <a:pt x="613611" y="0"/>
                    <a:pt x="1219259" y="0"/>
                  </a:cubicBezTo>
                  <a:cubicBezTo>
                    <a:pt x="1574899" y="0"/>
                    <a:pt x="1849855" y="127924"/>
                    <a:pt x="2077040" y="326976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621F665D-44E2-4626-AC8D-3AC85DCD5D03}"/>
                </a:ext>
              </a:extLst>
            </p:cNvPr>
            <p:cNvSpPr/>
            <p:nvPr/>
          </p:nvSpPr>
          <p:spPr>
            <a:xfrm>
              <a:off x="3624513" y="1656642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91E62676-CD48-4355-8692-9113E8FA11AE}"/>
                </a:ext>
              </a:extLst>
            </p:cNvPr>
            <p:cNvSpPr/>
            <p:nvPr/>
          </p:nvSpPr>
          <p:spPr>
            <a:xfrm>
              <a:off x="7513721" y="1533495"/>
              <a:ext cx="631658" cy="2388622"/>
            </a:xfrm>
            <a:custGeom>
              <a:avLst/>
              <a:gdLst>
                <a:gd name="connsiteX0" fmla="*/ 295659 w 631657"/>
                <a:gd name="connsiteY0" fmla="*/ 0 h 2388622"/>
                <a:gd name="connsiteX1" fmla="*/ 632189 w 631657"/>
                <a:gd name="connsiteY1" fmla="*/ 1037724 h 2388622"/>
                <a:gd name="connsiteX2" fmla="*/ 0 w 631657"/>
                <a:gd name="connsiteY2" fmla="*/ 2392869 h 238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1657" h="2388622">
                  <a:moveTo>
                    <a:pt x="295659" y="0"/>
                  </a:moveTo>
                  <a:cubicBezTo>
                    <a:pt x="507450" y="291412"/>
                    <a:pt x="632189" y="650236"/>
                    <a:pt x="632189" y="1037724"/>
                  </a:cubicBezTo>
                  <a:cubicBezTo>
                    <a:pt x="632189" y="1581799"/>
                    <a:pt x="386426" y="2068547"/>
                    <a:pt x="0" y="2392869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DADDDDB8-8E7A-40CF-B61C-B601F12A8B89}"/>
                </a:ext>
              </a:extLst>
            </p:cNvPr>
            <p:cNvSpPr/>
            <p:nvPr/>
          </p:nvSpPr>
          <p:spPr>
            <a:xfrm>
              <a:off x="5249838" y="3941227"/>
              <a:ext cx="2091372" cy="392796"/>
            </a:xfrm>
            <a:custGeom>
              <a:avLst/>
              <a:gdLst>
                <a:gd name="connsiteX0" fmla="*/ 0 w 2091371"/>
                <a:gd name="connsiteY0" fmla="*/ 0 h 392795"/>
                <a:gd name="connsiteX1" fmla="*/ 1127960 w 2091371"/>
                <a:gd name="connsiteY1" fmla="*/ 397573 h 392795"/>
                <a:gd name="connsiteX2" fmla="*/ 2093495 w 2091371"/>
                <a:gd name="connsiteY2" fmla="*/ 110938 h 392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91371" h="392795">
                  <a:moveTo>
                    <a:pt x="0" y="0"/>
                  </a:moveTo>
                  <a:cubicBezTo>
                    <a:pt x="288227" y="239393"/>
                    <a:pt x="649174" y="397573"/>
                    <a:pt x="1127960" y="397573"/>
                  </a:cubicBezTo>
                  <a:cubicBezTo>
                    <a:pt x="1484131" y="397573"/>
                    <a:pt x="1815884" y="291943"/>
                    <a:pt x="2093495" y="110938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0F9DF677-09F8-4F77-BA73-757D28CB92E5}"/>
                </a:ext>
              </a:extLst>
            </p:cNvPr>
            <p:cNvSpPr/>
            <p:nvPr/>
          </p:nvSpPr>
          <p:spPr>
            <a:xfrm>
              <a:off x="4738673" y="1066918"/>
              <a:ext cx="2123220" cy="1231467"/>
            </a:xfrm>
            <a:custGeom>
              <a:avLst/>
              <a:gdLst>
                <a:gd name="connsiteX0" fmla="*/ 0 w 2123219"/>
                <a:gd name="connsiteY0" fmla="*/ 1234122 h 1231467"/>
                <a:gd name="connsiteX1" fmla="*/ 1639125 w 2123219"/>
                <a:gd name="connsiteY1" fmla="*/ 0 h 1231467"/>
                <a:gd name="connsiteX2" fmla="*/ 2125343 w 2123219"/>
                <a:gd name="connsiteY2" fmla="*/ 80152 h 1231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23219" h="1231467">
                  <a:moveTo>
                    <a:pt x="0" y="1234122"/>
                  </a:moveTo>
                  <a:cubicBezTo>
                    <a:pt x="406596" y="581762"/>
                    <a:pt x="853534" y="0"/>
                    <a:pt x="1639125" y="0"/>
                  </a:cubicBezTo>
                  <a:cubicBezTo>
                    <a:pt x="1808983" y="0"/>
                    <a:pt x="1972471" y="28133"/>
                    <a:pt x="2125343" y="80152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1E05EBD7-3B57-44DD-A466-FCEB05A03138}"/>
                </a:ext>
              </a:extLst>
            </p:cNvPr>
            <p:cNvSpPr/>
            <p:nvPr/>
          </p:nvSpPr>
          <p:spPr>
            <a:xfrm>
              <a:off x="5390501" y="3716696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4AEE5CBF-C37A-477D-B68C-218EB89EAF4F}"/>
                </a:ext>
              </a:extLst>
            </p:cNvPr>
            <p:cNvSpPr/>
            <p:nvPr/>
          </p:nvSpPr>
          <p:spPr>
            <a:xfrm>
              <a:off x="2693481" y="2482044"/>
              <a:ext cx="1932130" cy="1592415"/>
            </a:xfrm>
            <a:custGeom>
              <a:avLst/>
              <a:gdLst>
                <a:gd name="connsiteX0" fmla="*/ 1933723 w 1932130"/>
                <a:gd name="connsiteY0" fmla="*/ 0 h 1592414"/>
                <a:gd name="connsiteX1" fmla="*/ 72720 w 1932130"/>
                <a:gd name="connsiteY1" fmla="*/ 1594007 h 1592414"/>
                <a:gd name="connsiteX2" fmla="*/ 0 w 1932130"/>
                <a:gd name="connsiteY2" fmla="*/ 1592415 h 1592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32130" h="1592414">
                  <a:moveTo>
                    <a:pt x="1933723" y="0"/>
                  </a:moveTo>
                  <a:cubicBezTo>
                    <a:pt x="1459183" y="780814"/>
                    <a:pt x="1002691" y="1594007"/>
                    <a:pt x="72720" y="1594007"/>
                  </a:cubicBezTo>
                  <a:cubicBezTo>
                    <a:pt x="48303" y="1594007"/>
                    <a:pt x="24417" y="1593476"/>
                    <a:pt x="0" y="1592415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09E2603F-FED0-420B-85A2-582DD4B222D2}"/>
                </a:ext>
              </a:extLst>
            </p:cNvPr>
            <p:cNvSpPr/>
            <p:nvPr/>
          </p:nvSpPr>
          <p:spPr>
            <a:xfrm>
              <a:off x="5390501" y="3654061"/>
              <a:ext cx="2027675" cy="419336"/>
            </a:xfrm>
            <a:custGeom>
              <a:avLst/>
              <a:gdLst>
                <a:gd name="connsiteX0" fmla="*/ 2031921 w 2027674"/>
                <a:gd name="connsiteY0" fmla="*/ 0 h 419335"/>
                <a:gd name="connsiteX1" fmla="*/ 987297 w 2027674"/>
                <a:gd name="connsiteY1" fmla="*/ 421459 h 419335"/>
                <a:gd name="connsiteX2" fmla="*/ 0 w 2027674"/>
                <a:gd name="connsiteY2" fmla="*/ 62635 h 419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27674" h="419335">
                  <a:moveTo>
                    <a:pt x="2031921" y="0"/>
                  </a:moveTo>
                  <a:cubicBezTo>
                    <a:pt x="1761211" y="261156"/>
                    <a:pt x="1393363" y="421459"/>
                    <a:pt x="987297" y="421459"/>
                  </a:cubicBezTo>
                  <a:cubicBezTo>
                    <a:pt x="572738" y="421459"/>
                    <a:pt x="256379" y="279734"/>
                    <a:pt x="0" y="62635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B812E5B4-CF79-43F5-807E-E64C0E1DAAD2}"/>
                </a:ext>
              </a:extLst>
            </p:cNvPr>
            <p:cNvSpPr/>
            <p:nvPr/>
          </p:nvSpPr>
          <p:spPr>
            <a:xfrm>
              <a:off x="1262431" y="2010689"/>
              <a:ext cx="1220851" cy="2038291"/>
            </a:xfrm>
            <a:custGeom>
              <a:avLst/>
              <a:gdLst>
                <a:gd name="connsiteX0" fmla="*/ 1221382 w 1220851"/>
                <a:gd name="connsiteY0" fmla="*/ 2038291 h 2038291"/>
                <a:gd name="connsiteX1" fmla="*/ 0 w 1220851"/>
                <a:gd name="connsiteY1" fmla="*/ 560530 h 2038291"/>
                <a:gd name="connsiteX2" fmla="*/ 107753 w 1220851"/>
                <a:gd name="connsiteY2" fmla="*/ 0 h 2038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0851" h="2038291">
                  <a:moveTo>
                    <a:pt x="1221382" y="2038291"/>
                  </a:moveTo>
                  <a:cubicBezTo>
                    <a:pt x="525497" y="1905590"/>
                    <a:pt x="0" y="1294633"/>
                    <a:pt x="0" y="560530"/>
                  </a:cubicBezTo>
                  <a:cubicBezTo>
                    <a:pt x="0" y="362540"/>
                    <a:pt x="38218" y="173042"/>
                    <a:pt x="107753" y="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8A40CAF5-AE89-482C-9872-51113875CAF1}"/>
                </a:ext>
              </a:extLst>
            </p:cNvPr>
            <p:cNvSpPr/>
            <p:nvPr/>
          </p:nvSpPr>
          <p:spPr>
            <a:xfrm>
              <a:off x="1462544" y="1066387"/>
              <a:ext cx="2293077" cy="753743"/>
            </a:xfrm>
            <a:custGeom>
              <a:avLst/>
              <a:gdLst>
                <a:gd name="connsiteX0" fmla="*/ 2293608 w 2293077"/>
                <a:gd name="connsiteY0" fmla="*/ 359886 h 753743"/>
                <a:gd name="connsiteX1" fmla="*/ 1304188 w 2293077"/>
                <a:gd name="connsiteY1" fmla="*/ 0 h 753743"/>
                <a:gd name="connsiteX2" fmla="*/ 0 w 2293077"/>
                <a:gd name="connsiteY2" fmla="*/ 753743 h 753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93077" h="753743">
                  <a:moveTo>
                    <a:pt x="2293608" y="359886"/>
                  </a:moveTo>
                  <a:cubicBezTo>
                    <a:pt x="2035637" y="142256"/>
                    <a:pt x="1718216" y="0"/>
                    <a:pt x="1304188" y="0"/>
                  </a:cubicBezTo>
                  <a:cubicBezTo>
                    <a:pt x="746843" y="0"/>
                    <a:pt x="260095" y="303090"/>
                    <a:pt x="0" y="753743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859C1656-AD12-436B-955C-A95D35DE4742}"/>
                </a:ext>
              </a:extLst>
            </p:cNvPr>
            <p:cNvSpPr/>
            <p:nvPr/>
          </p:nvSpPr>
          <p:spPr>
            <a:xfrm>
              <a:off x="7059352" y="1229344"/>
              <a:ext cx="822748" cy="2266537"/>
            </a:xfrm>
            <a:custGeom>
              <a:avLst/>
              <a:gdLst>
                <a:gd name="connsiteX0" fmla="*/ 0 w 822747"/>
                <a:gd name="connsiteY0" fmla="*/ 0 h 2266537"/>
                <a:gd name="connsiteX1" fmla="*/ 823278 w 822747"/>
                <a:gd name="connsiteY1" fmla="*/ 1341875 h 2266537"/>
                <a:gd name="connsiteX2" fmla="*/ 505327 w 822747"/>
                <a:gd name="connsiteY2" fmla="*/ 2267068 h 2266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22747" h="2266537">
                  <a:moveTo>
                    <a:pt x="0" y="0"/>
                  </a:moveTo>
                  <a:cubicBezTo>
                    <a:pt x="488341" y="248417"/>
                    <a:pt x="823278" y="755866"/>
                    <a:pt x="823278" y="1341875"/>
                  </a:cubicBezTo>
                  <a:cubicBezTo>
                    <a:pt x="823278" y="1690614"/>
                    <a:pt x="704379" y="2011751"/>
                    <a:pt x="505327" y="2267068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185ED660-33C0-4350-B3BD-B98AE5688763}"/>
                </a:ext>
              </a:extLst>
            </p:cNvPr>
            <p:cNvSpPr/>
            <p:nvPr/>
          </p:nvSpPr>
          <p:spPr>
            <a:xfrm>
              <a:off x="5525326" y="3190668"/>
              <a:ext cx="1926822" cy="621042"/>
            </a:xfrm>
            <a:custGeom>
              <a:avLst/>
              <a:gdLst>
                <a:gd name="connsiteX0" fmla="*/ 0 w 1926822"/>
                <a:gd name="connsiteY0" fmla="*/ 296189 h 621041"/>
                <a:gd name="connsiteX1" fmla="*/ 852473 w 1926822"/>
                <a:gd name="connsiteY1" fmla="*/ 622104 h 621041"/>
                <a:gd name="connsiteX2" fmla="*/ 1928415 w 1926822"/>
                <a:gd name="connsiteY2" fmla="*/ 0 h 621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26822" h="621041">
                  <a:moveTo>
                    <a:pt x="0" y="296189"/>
                  </a:moveTo>
                  <a:cubicBezTo>
                    <a:pt x="225592" y="494710"/>
                    <a:pt x="498426" y="622104"/>
                    <a:pt x="852473" y="622104"/>
                  </a:cubicBezTo>
                  <a:cubicBezTo>
                    <a:pt x="1312681" y="622104"/>
                    <a:pt x="1714500" y="371563"/>
                    <a:pt x="1928415" y="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01756EE9-A2DB-45E6-8BA2-514D1397E8C6}"/>
                </a:ext>
              </a:extLst>
            </p:cNvPr>
            <p:cNvSpPr/>
            <p:nvPr/>
          </p:nvSpPr>
          <p:spPr>
            <a:xfrm>
              <a:off x="4286427" y="1426273"/>
              <a:ext cx="1624263" cy="2054215"/>
            </a:xfrm>
            <a:custGeom>
              <a:avLst/>
              <a:gdLst>
                <a:gd name="connsiteX0" fmla="*/ 1627979 w 1624263"/>
                <a:gd name="connsiteY0" fmla="*/ 0 h 2054215"/>
                <a:gd name="connsiteX1" fmla="*/ 0 w 1624263"/>
                <a:gd name="connsiteY1" fmla="*/ 2054746 h 2054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24263" h="2054215">
                  <a:moveTo>
                    <a:pt x="1627979" y="0"/>
                  </a:moveTo>
                  <a:cubicBezTo>
                    <a:pt x="925193" y="311582"/>
                    <a:pt x="564776" y="1312681"/>
                    <a:pt x="0" y="2054746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A67278B7-176A-46FD-8717-E012DB4BD54E}"/>
                </a:ext>
              </a:extLst>
            </p:cNvPr>
            <p:cNvSpPr/>
            <p:nvPr/>
          </p:nvSpPr>
          <p:spPr>
            <a:xfrm>
              <a:off x="6113988" y="1329666"/>
              <a:ext cx="1502178" cy="1666728"/>
            </a:xfrm>
            <a:custGeom>
              <a:avLst/>
              <a:gdLst>
                <a:gd name="connsiteX0" fmla="*/ 0 w 1502178"/>
                <a:gd name="connsiteY0" fmla="*/ 29725 h 1666727"/>
                <a:gd name="connsiteX1" fmla="*/ 263810 w 1502178"/>
                <a:gd name="connsiteY1" fmla="*/ 0 h 1666727"/>
                <a:gd name="connsiteX2" fmla="*/ 1505363 w 1502178"/>
                <a:gd name="connsiteY2" fmla="*/ 1241553 h 1666727"/>
                <a:gd name="connsiteX3" fmla="*/ 1429989 w 1502178"/>
                <a:gd name="connsiteY3" fmla="*/ 1668320 h 1666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2178" h="1666727">
                  <a:moveTo>
                    <a:pt x="0" y="29725"/>
                  </a:moveTo>
                  <a:cubicBezTo>
                    <a:pt x="83336" y="10616"/>
                    <a:pt x="170919" y="0"/>
                    <a:pt x="263810" y="0"/>
                  </a:cubicBezTo>
                  <a:cubicBezTo>
                    <a:pt x="949610" y="0"/>
                    <a:pt x="1505363" y="555753"/>
                    <a:pt x="1505363" y="1241553"/>
                  </a:cubicBezTo>
                  <a:cubicBezTo>
                    <a:pt x="1505363" y="1391771"/>
                    <a:pt x="1478823" y="1535088"/>
                    <a:pt x="1429989" y="166832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8AFBB1C9-3B02-4D67-B9D8-3DCF6BBC6CF7}"/>
                </a:ext>
              </a:extLst>
            </p:cNvPr>
            <p:cNvSpPr/>
            <p:nvPr/>
          </p:nvSpPr>
          <p:spPr>
            <a:xfrm>
              <a:off x="3894693" y="1201742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44FEBB6D-7FC9-4819-849E-50A70F455A38}"/>
                </a:ext>
              </a:extLst>
            </p:cNvPr>
            <p:cNvSpPr/>
            <p:nvPr/>
          </p:nvSpPr>
          <p:spPr>
            <a:xfrm>
              <a:off x="998621" y="1513856"/>
              <a:ext cx="610426" cy="2393930"/>
            </a:xfrm>
            <a:custGeom>
              <a:avLst/>
              <a:gdLst>
                <a:gd name="connsiteX0" fmla="*/ 614141 w 610425"/>
                <a:gd name="connsiteY0" fmla="*/ 2396584 h 2393930"/>
                <a:gd name="connsiteX1" fmla="*/ 0 w 610425"/>
                <a:gd name="connsiteY1" fmla="*/ 1057363 h 2393930"/>
                <a:gd name="connsiteX2" fmla="*/ 350862 w 610425"/>
                <a:gd name="connsiteY2" fmla="*/ 0 h 2393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0425" h="2393930">
                  <a:moveTo>
                    <a:pt x="614141" y="2396584"/>
                  </a:moveTo>
                  <a:cubicBezTo>
                    <a:pt x="238331" y="2072262"/>
                    <a:pt x="0" y="1592415"/>
                    <a:pt x="0" y="1057363"/>
                  </a:cubicBezTo>
                  <a:cubicBezTo>
                    <a:pt x="0" y="660852"/>
                    <a:pt x="130578" y="295127"/>
                    <a:pt x="350862" y="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B24A6107-EA82-4784-A877-29054953A75D}"/>
                </a:ext>
              </a:extLst>
            </p:cNvPr>
            <p:cNvSpPr/>
            <p:nvPr/>
          </p:nvSpPr>
          <p:spPr>
            <a:xfrm>
              <a:off x="1486431" y="803108"/>
              <a:ext cx="2404547" cy="546729"/>
            </a:xfrm>
            <a:custGeom>
              <a:avLst/>
              <a:gdLst>
                <a:gd name="connsiteX0" fmla="*/ 0 w 2404546"/>
                <a:gd name="connsiteY0" fmla="*/ 548852 h 546729"/>
                <a:gd name="connsiteX1" fmla="*/ 1280302 w 2404546"/>
                <a:gd name="connsiteY1" fmla="*/ 0 h 546729"/>
                <a:gd name="connsiteX2" fmla="*/ 2408262 w 2404546"/>
                <a:gd name="connsiteY2" fmla="*/ 398634 h 546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04546" h="546729">
                  <a:moveTo>
                    <a:pt x="0" y="548852"/>
                  </a:moveTo>
                  <a:cubicBezTo>
                    <a:pt x="322199" y="210730"/>
                    <a:pt x="776568" y="0"/>
                    <a:pt x="1280302" y="0"/>
                  </a:cubicBezTo>
                  <a:cubicBezTo>
                    <a:pt x="1756434" y="0"/>
                    <a:pt x="2117912" y="158180"/>
                    <a:pt x="2408262" y="398634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FFAFA130-381A-48A5-8E44-A2E11AB56BCC}"/>
                </a:ext>
              </a:extLst>
            </p:cNvPr>
            <p:cNvSpPr/>
            <p:nvPr/>
          </p:nvSpPr>
          <p:spPr>
            <a:xfrm>
              <a:off x="1781028" y="3646099"/>
              <a:ext cx="2367390" cy="690046"/>
            </a:xfrm>
            <a:custGeom>
              <a:avLst/>
              <a:gdLst>
                <a:gd name="connsiteX0" fmla="*/ 2371637 w 2367390"/>
                <a:gd name="connsiteY0" fmla="*/ 0 h 690046"/>
                <a:gd name="connsiteX1" fmla="*/ 985705 w 2367390"/>
                <a:gd name="connsiteY1" fmla="*/ 693231 h 690046"/>
                <a:gd name="connsiteX2" fmla="*/ 0 w 2367390"/>
                <a:gd name="connsiteY2" fmla="*/ 393326 h 69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67390" h="690046">
                  <a:moveTo>
                    <a:pt x="2371637" y="0"/>
                  </a:moveTo>
                  <a:cubicBezTo>
                    <a:pt x="2026613" y="401819"/>
                    <a:pt x="1599315" y="693231"/>
                    <a:pt x="985705" y="693231"/>
                  </a:cubicBezTo>
                  <a:cubicBezTo>
                    <a:pt x="621042" y="693231"/>
                    <a:pt x="281857" y="582824"/>
                    <a:pt x="0" y="393326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03478913-C226-4897-80C1-30D0D9C8D8FA}"/>
                </a:ext>
              </a:extLst>
            </p:cNvPr>
            <p:cNvSpPr/>
            <p:nvPr/>
          </p:nvSpPr>
          <p:spPr>
            <a:xfrm>
              <a:off x="5376170" y="1592946"/>
              <a:ext cx="1969286" cy="833364"/>
            </a:xfrm>
            <a:custGeom>
              <a:avLst/>
              <a:gdLst>
                <a:gd name="connsiteX0" fmla="*/ 1969817 w 1969286"/>
                <a:gd name="connsiteY0" fmla="*/ 837610 h 833363"/>
                <a:gd name="connsiteX1" fmla="*/ 1001629 w 1969286"/>
                <a:gd name="connsiteY1" fmla="*/ 0 h 833363"/>
                <a:gd name="connsiteX2" fmla="*/ 0 w 1969286"/>
                <a:gd name="connsiteY2" fmla="*/ 666691 h 833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69286" h="833363">
                  <a:moveTo>
                    <a:pt x="1969817" y="837610"/>
                  </a:moveTo>
                  <a:cubicBezTo>
                    <a:pt x="1901875" y="364132"/>
                    <a:pt x="1494216" y="0"/>
                    <a:pt x="1001629" y="0"/>
                  </a:cubicBezTo>
                  <a:cubicBezTo>
                    <a:pt x="575923" y="0"/>
                    <a:pt x="274426" y="278673"/>
                    <a:pt x="0" y="666691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D4F547B2-D23B-4581-ADE5-EB7BD921D02A}"/>
                </a:ext>
              </a:extLst>
            </p:cNvPr>
            <p:cNvSpPr/>
            <p:nvPr/>
          </p:nvSpPr>
          <p:spPr>
            <a:xfrm>
              <a:off x="5655903" y="2642347"/>
              <a:ext cx="1693268" cy="902368"/>
            </a:xfrm>
            <a:custGeom>
              <a:avLst/>
              <a:gdLst>
                <a:gd name="connsiteX0" fmla="*/ 1697515 w 1693267"/>
                <a:gd name="connsiteY0" fmla="*/ 0 h 902368"/>
                <a:gd name="connsiteX1" fmla="*/ 721895 w 1693267"/>
                <a:gd name="connsiteY1" fmla="*/ 906615 h 902368"/>
                <a:gd name="connsiteX2" fmla="*/ 0 w 1693267"/>
                <a:gd name="connsiteY2" fmla="*/ 610426 h 902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93267" h="902368">
                  <a:moveTo>
                    <a:pt x="1697515" y="0"/>
                  </a:moveTo>
                  <a:cubicBezTo>
                    <a:pt x="1660889" y="506919"/>
                    <a:pt x="1238368" y="906615"/>
                    <a:pt x="721895" y="906615"/>
                  </a:cubicBezTo>
                  <a:cubicBezTo>
                    <a:pt x="426767" y="906615"/>
                    <a:pt x="195336" y="791961"/>
                    <a:pt x="0" y="610426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693ECA59-3397-4CED-96D4-F4F8C93695A2}"/>
                </a:ext>
              </a:extLst>
            </p:cNvPr>
            <p:cNvSpPr/>
            <p:nvPr/>
          </p:nvSpPr>
          <p:spPr>
            <a:xfrm>
              <a:off x="5655904" y="3252773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B92EBD93-78FE-42C5-AE9F-E5161829BFE8}"/>
                </a:ext>
              </a:extLst>
            </p:cNvPr>
            <p:cNvSpPr/>
            <p:nvPr/>
          </p:nvSpPr>
          <p:spPr>
            <a:xfrm>
              <a:off x="3575148" y="2436395"/>
              <a:ext cx="1682652" cy="1995827"/>
            </a:xfrm>
            <a:custGeom>
              <a:avLst/>
              <a:gdLst>
                <a:gd name="connsiteX0" fmla="*/ 1682652 w 1682651"/>
                <a:gd name="connsiteY0" fmla="*/ 0 h 1995826"/>
                <a:gd name="connsiteX1" fmla="*/ 0 w 1682651"/>
                <a:gd name="connsiteY1" fmla="*/ 1997950 h 1995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82651" h="1995826">
                  <a:moveTo>
                    <a:pt x="1682652" y="0"/>
                  </a:moveTo>
                  <a:cubicBezTo>
                    <a:pt x="1235183" y="694293"/>
                    <a:pt x="824340" y="1622671"/>
                    <a:pt x="0" y="199795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2553AC8D-7EB8-4CC3-BEE1-701A16FFBF4D}"/>
                </a:ext>
              </a:extLst>
            </p:cNvPr>
            <p:cNvSpPr/>
            <p:nvPr/>
          </p:nvSpPr>
          <p:spPr>
            <a:xfrm>
              <a:off x="735342" y="1058956"/>
              <a:ext cx="674122" cy="2425779"/>
            </a:xfrm>
            <a:custGeom>
              <a:avLst/>
              <a:gdLst>
                <a:gd name="connsiteX0" fmla="*/ 217099 w 674122"/>
                <a:gd name="connsiteY0" fmla="*/ 2426309 h 2425778"/>
                <a:gd name="connsiteX1" fmla="*/ 0 w 674122"/>
                <a:gd name="connsiteY1" fmla="*/ 1511733 h 2425778"/>
                <a:gd name="connsiteX2" fmla="*/ 674653 w 674122"/>
                <a:gd name="connsiteY2" fmla="*/ 0 h 2425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4122" h="2425778">
                  <a:moveTo>
                    <a:pt x="217099" y="2426309"/>
                  </a:moveTo>
                  <a:cubicBezTo>
                    <a:pt x="78559" y="2151353"/>
                    <a:pt x="0" y="1840832"/>
                    <a:pt x="0" y="1511733"/>
                  </a:cubicBezTo>
                  <a:cubicBezTo>
                    <a:pt x="0" y="911392"/>
                    <a:pt x="260625" y="372094"/>
                    <a:pt x="674653" y="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E17149DB-C03B-44B9-90E3-D2B2A5BCDD4D}"/>
                </a:ext>
              </a:extLst>
            </p:cNvPr>
            <p:cNvSpPr/>
            <p:nvPr/>
          </p:nvSpPr>
          <p:spPr>
            <a:xfrm>
              <a:off x="1058071" y="3669455"/>
              <a:ext cx="2319618" cy="928909"/>
            </a:xfrm>
            <a:custGeom>
              <a:avLst/>
              <a:gdLst>
                <a:gd name="connsiteX0" fmla="*/ 2320149 w 2319617"/>
                <a:gd name="connsiteY0" fmla="*/ 840795 h 928908"/>
                <a:gd name="connsiteX1" fmla="*/ 1708661 w 2319617"/>
                <a:gd name="connsiteY1" fmla="*/ 932624 h 928908"/>
                <a:gd name="connsiteX2" fmla="*/ 0 w 2319617"/>
                <a:gd name="connsiteY2" fmla="*/ 0 h 928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19617" h="928908">
                  <a:moveTo>
                    <a:pt x="2320149" y="840795"/>
                  </a:moveTo>
                  <a:cubicBezTo>
                    <a:pt x="2136490" y="899714"/>
                    <a:pt x="1934254" y="932624"/>
                    <a:pt x="1708661" y="932624"/>
                  </a:cubicBezTo>
                  <a:cubicBezTo>
                    <a:pt x="991544" y="932624"/>
                    <a:pt x="361478" y="561061"/>
                    <a:pt x="0" y="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44C21FA7-8593-429B-A086-1940F4615329}"/>
                </a:ext>
              </a:extLst>
            </p:cNvPr>
            <p:cNvSpPr/>
            <p:nvPr/>
          </p:nvSpPr>
          <p:spPr>
            <a:xfrm>
              <a:off x="1575075" y="539829"/>
              <a:ext cx="2462935" cy="440568"/>
            </a:xfrm>
            <a:custGeom>
              <a:avLst/>
              <a:gdLst>
                <a:gd name="connsiteX0" fmla="*/ 2467182 w 2462935"/>
                <a:gd name="connsiteY0" fmla="*/ 444815 h 440568"/>
                <a:gd name="connsiteX1" fmla="*/ 1191657 w 2462935"/>
                <a:gd name="connsiteY1" fmla="*/ 0 h 440568"/>
                <a:gd name="connsiteX2" fmla="*/ 0 w 2462935"/>
                <a:gd name="connsiteY2" fmla="*/ 386426 h 440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62935" h="440568">
                  <a:moveTo>
                    <a:pt x="2467182" y="444815"/>
                  </a:moveTo>
                  <a:cubicBezTo>
                    <a:pt x="2143391" y="178351"/>
                    <a:pt x="1735201" y="0"/>
                    <a:pt x="1191657" y="0"/>
                  </a:cubicBezTo>
                  <a:cubicBezTo>
                    <a:pt x="746312" y="0"/>
                    <a:pt x="334407" y="143317"/>
                    <a:pt x="0" y="386426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0B9623A1-91C5-462F-9F53-60C20980D308}"/>
                </a:ext>
              </a:extLst>
            </p:cNvPr>
            <p:cNvSpPr/>
            <p:nvPr/>
          </p:nvSpPr>
          <p:spPr>
            <a:xfrm>
              <a:off x="1708307" y="276549"/>
              <a:ext cx="2489475" cy="498957"/>
            </a:xfrm>
            <a:custGeom>
              <a:avLst/>
              <a:gdLst>
                <a:gd name="connsiteX0" fmla="*/ 2494253 w 2489475"/>
                <a:gd name="connsiteY0" fmla="*/ 500549 h 498956"/>
                <a:gd name="connsiteX1" fmla="*/ 1058425 w 2489475"/>
                <a:gd name="connsiteY1" fmla="*/ 0 h 498956"/>
                <a:gd name="connsiteX2" fmla="*/ 0 w 2489475"/>
                <a:gd name="connsiteY2" fmla="*/ 258502 h 498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89475" h="498956">
                  <a:moveTo>
                    <a:pt x="2494253" y="500549"/>
                  </a:moveTo>
                  <a:cubicBezTo>
                    <a:pt x="2135428" y="202237"/>
                    <a:pt x="1676813" y="0"/>
                    <a:pt x="1058425" y="0"/>
                  </a:cubicBezTo>
                  <a:cubicBezTo>
                    <a:pt x="676776" y="0"/>
                    <a:pt x="316360" y="93422"/>
                    <a:pt x="0" y="258502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B6A8B41-E1A4-4F0A-AB57-8F0EC6A4417A}"/>
                </a:ext>
              </a:extLst>
            </p:cNvPr>
            <p:cNvSpPr/>
            <p:nvPr/>
          </p:nvSpPr>
          <p:spPr>
            <a:xfrm>
              <a:off x="542659" y="3138650"/>
              <a:ext cx="1847201" cy="1693268"/>
            </a:xfrm>
            <a:custGeom>
              <a:avLst/>
              <a:gdLst>
                <a:gd name="connsiteX0" fmla="*/ 1847732 w 1847201"/>
                <a:gd name="connsiteY0" fmla="*/ 1696453 h 1693267"/>
                <a:gd name="connsiteX1" fmla="*/ 0 w 1847201"/>
                <a:gd name="connsiteY1" fmla="*/ 0 h 1693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7201" h="1693267">
                  <a:moveTo>
                    <a:pt x="1847732" y="1696453"/>
                  </a:moveTo>
                  <a:cubicBezTo>
                    <a:pt x="946425" y="1547828"/>
                    <a:pt x="222407" y="874236"/>
                    <a:pt x="0" y="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C86ACA8B-7196-4580-9598-FFEE8D87D3B6}"/>
                </a:ext>
              </a:extLst>
            </p:cNvPr>
            <p:cNvSpPr/>
            <p:nvPr/>
          </p:nvSpPr>
          <p:spPr>
            <a:xfrm>
              <a:off x="5787543" y="3018688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BBF98CD3-6192-47B7-B325-6D076DBA6735}"/>
                </a:ext>
              </a:extLst>
            </p:cNvPr>
            <p:cNvSpPr/>
            <p:nvPr/>
          </p:nvSpPr>
          <p:spPr>
            <a:xfrm>
              <a:off x="472062" y="641743"/>
              <a:ext cx="1050994" cy="2287769"/>
            </a:xfrm>
            <a:custGeom>
              <a:avLst/>
              <a:gdLst>
                <a:gd name="connsiteX0" fmla="*/ 1052586 w 1050993"/>
                <a:gd name="connsiteY0" fmla="*/ 0 h 2287769"/>
                <a:gd name="connsiteX1" fmla="*/ 0 w 1050993"/>
                <a:gd name="connsiteY1" fmla="*/ 1929476 h 2287769"/>
                <a:gd name="connsiteX2" fmla="*/ 28133 w 1050993"/>
                <a:gd name="connsiteY2" fmla="*/ 2289362 h 2287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993" h="2287769">
                  <a:moveTo>
                    <a:pt x="1052586" y="0"/>
                  </a:moveTo>
                  <a:cubicBezTo>
                    <a:pt x="419336" y="408189"/>
                    <a:pt x="0" y="1119998"/>
                    <a:pt x="0" y="1929476"/>
                  </a:cubicBezTo>
                  <a:cubicBezTo>
                    <a:pt x="0" y="2052092"/>
                    <a:pt x="9555" y="2172054"/>
                    <a:pt x="28133" y="2289362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FD06F7EB-272D-4ECD-94BD-8AB58ED5B3A4}"/>
                </a:ext>
              </a:extLst>
            </p:cNvPr>
            <p:cNvSpPr/>
            <p:nvPr/>
          </p:nvSpPr>
          <p:spPr>
            <a:xfrm>
              <a:off x="5787543" y="2091372"/>
              <a:ext cx="1300472" cy="1194311"/>
            </a:xfrm>
            <a:custGeom>
              <a:avLst/>
              <a:gdLst>
                <a:gd name="connsiteX0" fmla="*/ 1119999 w 1300472"/>
                <a:gd name="connsiteY0" fmla="*/ 0 h 1194311"/>
                <a:gd name="connsiteX1" fmla="*/ 1304719 w 1300472"/>
                <a:gd name="connsiteY1" fmla="*/ 479848 h 1194311"/>
                <a:gd name="connsiteX2" fmla="*/ 590255 w 1300472"/>
                <a:gd name="connsiteY2" fmla="*/ 1194311 h 1194311"/>
                <a:gd name="connsiteX3" fmla="*/ 0 w 1300472"/>
                <a:gd name="connsiteY3" fmla="*/ 927316 h 1194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0472" h="1194311">
                  <a:moveTo>
                    <a:pt x="1119999" y="0"/>
                  </a:moveTo>
                  <a:cubicBezTo>
                    <a:pt x="1235183" y="126862"/>
                    <a:pt x="1304719" y="295128"/>
                    <a:pt x="1304719" y="479848"/>
                  </a:cubicBezTo>
                  <a:cubicBezTo>
                    <a:pt x="1304719" y="874767"/>
                    <a:pt x="984643" y="1194311"/>
                    <a:pt x="590255" y="1194311"/>
                  </a:cubicBezTo>
                  <a:cubicBezTo>
                    <a:pt x="354578" y="1194311"/>
                    <a:pt x="165611" y="1091866"/>
                    <a:pt x="0" y="927316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DC58388C-693A-4BC5-A239-5A4C3F9E2FAC}"/>
                </a:ext>
              </a:extLst>
            </p:cNvPr>
            <p:cNvSpPr/>
            <p:nvPr/>
          </p:nvSpPr>
          <p:spPr>
            <a:xfrm>
              <a:off x="2601121" y="3655654"/>
              <a:ext cx="2202841" cy="1210235"/>
            </a:xfrm>
            <a:custGeom>
              <a:avLst/>
              <a:gdLst>
                <a:gd name="connsiteX0" fmla="*/ 2207087 w 2202840"/>
                <a:gd name="connsiteY0" fmla="*/ 0 h 1210235"/>
                <a:gd name="connsiteX1" fmla="*/ 165611 w 2202840"/>
                <a:gd name="connsiteY1" fmla="*/ 1210235 h 1210235"/>
                <a:gd name="connsiteX2" fmla="*/ 0 w 2202840"/>
                <a:gd name="connsiteY2" fmla="*/ 1204396 h 1210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2840" h="1210235">
                  <a:moveTo>
                    <a:pt x="2207087" y="0"/>
                  </a:moveTo>
                  <a:cubicBezTo>
                    <a:pt x="1769173" y="642274"/>
                    <a:pt x="1182103" y="1210235"/>
                    <a:pt x="165611" y="1210235"/>
                  </a:cubicBezTo>
                  <a:cubicBezTo>
                    <a:pt x="109877" y="1210235"/>
                    <a:pt x="54673" y="1208112"/>
                    <a:pt x="0" y="1204396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3E4785AB-6B8C-4B46-A3C0-68B637C5EB05}"/>
                </a:ext>
              </a:extLst>
            </p:cNvPr>
            <p:cNvSpPr/>
            <p:nvPr/>
          </p:nvSpPr>
          <p:spPr>
            <a:xfrm>
              <a:off x="4924455" y="1856225"/>
              <a:ext cx="1815353" cy="1618955"/>
            </a:xfrm>
            <a:custGeom>
              <a:avLst/>
              <a:gdLst>
                <a:gd name="connsiteX0" fmla="*/ 1819599 w 1815353"/>
                <a:gd name="connsiteY0" fmla="*/ 100853 h 1618955"/>
                <a:gd name="connsiteX1" fmla="*/ 1453344 w 1815353"/>
                <a:gd name="connsiteY1" fmla="*/ 0 h 1618955"/>
                <a:gd name="connsiteX2" fmla="*/ 0 w 1815353"/>
                <a:gd name="connsiteY2" fmla="*/ 1621609 h 161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15353" h="1618955">
                  <a:moveTo>
                    <a:pt x="1819599" y="100853"/>
                  </a:moveTo>
                  <a:cubicBezTo>
                    <a:pt x="1712377" y="36626"/>
                    <a:pt x="1587107" y="0"/>
                    <a:pt x="1453344" y="0"/>
                  </a:cubicBezTo>
                  <a:cubicBezTo>
                    <a:pt x="819032" y="0"/>
                    <a:pt x="500018" y="832302"/>
                    <a:pt x="0" y="1621609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DC61A08E-372A-4D4B-8BC3-983CB622EF76}"/>
                </a:ext>
              </a:extLst>
            </p:cNvPr>
            <p:cNvSpPr/>
            <p:nvPr/>
          </p:nvSpPr>
          <p:spPr>
            <a:xfrm>
              <a:off x="5925022" y="2120035"/>
              <a:ext cx="902368" cy="902368"/>
            </a:xfrm>
            <a:custGeom>
              <a:avLst/>
              <a:gdLst>
                <a:gd name="connsiteX0" fmla="*/ 0 w 902368"/>
                <a:gd name="connsiteY0" fmla="*/ 669876 h 902368"/>
                <a:gd name="connsiteX1" fmla="*/ 452776 w 902368"/>
                <a:gd name="connsiteY1" fmla="*/ 902369 h 902368"/>
                <a:gd name="connsiteX2" fmla="*/ 903961 w 902368"/>
                <a:gd name="connsiteY2" fmla="*/ 451184 h 902368"/>
                <a:gd name="connsiteX3" fmla="*/ 452776 w 902368"/>
                <a:gd name="connsiteY3" fmla="*/ 0 h 902368"/>
                <a:gd name="connsiteX4" fmla="*/ 63166 w 902368"/>
                <a:gd name="connsiteY4" fmla="*/ 169858 h 902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2368" h="902368">
                  <a:moveTo>
                    <a:pt x="0" y="669876"/>
                  </a:moveTo>
                  <a:cubicBezTo>
                    <a:pt x="134825" y="814786"/>
                    <a:pt x="280265" y="902369"/>
                    <a:pt x="452776" y="902369"/>
                  </a:cubicBezTo>
                  <a:cubicBezTo>
                    <a:pt x="702255" y="902369"/>
                    <a:pt x="903961" y="700132"/>
                    <a:pt x="903961" y="451184"/>
                  </a:cubicBezTo>
                  <a:cubicBezTo>
                    <a:pt x="903961" y="202237"/>
                    <a:pt x="701724" y="0"/>
                    <a:pt x="452776" y="0"/>
                  </a:cubicBezTo>
                  <a:cubicBezTo>
                    <a:pt x="306805" y="0"/>
                    <a:pt x="179943" y="62635"/>
                    <a:pt x="63166" y="169858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C6B9D2F9-6781-4D00-BDE1-6FF00AE6D267}"/>
                </a:ext>
              </a:extLst>
            </p:cNvPr>
            <p:cNvSpPr/>
            <p:nvPr/>
          </p:nvSpPr>
          <p:spPr>
            <a:xfrm>
              <a:off x="1877103" y="13270"/>
              <a:ext cx="2494783" cy="567961"/>
            </a:xfrm>
            <a:custGeom>
              <a:avLst/>
              <a:gdLst>
                <a:gd name="connsiteX0" fmla="*/ 2499561 w 2494783"/>
                <a:gd name="connsiteY0" fmla="*/ 569023 h 567961"/>
                <a:gd name="connsiteX1" fmla="*/ 889629 w 2494783"/>
                <a:gd name="connsiteY1" fmla="*/ 0 h 567961"/>
                <a:gd name="connsiteX2" fmla="*/ 0 w 2494783"/>
                <a:gd name="connsiteY2" fmla="*/ 158711 h 567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94783" h="567961">
                  <a:moveTo>
                    <a:pt x="2499561" y="569023"/>
                  </a:moveTo>
                  <a:cubicBezTo>
                    <a:pt x="2103580" y="232493"/>
                    <a:pt x="1591353" y="0"/>
                    <a:pt x="889629" y="0"/>
                  </a:cubicBezTo>
                  <a:cubicBezTo>
                    <a:pt x="576985" y="0"/>
                    <a:pt x="277080" y="56265"/>
                    <a:pt x="0" y="158711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0A13B29F-9E75-4266-B510-1386A8E579E6}"/>
                </a:ext>
              </a:extLst>
            </p:cNvPr>
            <p:cNvSpPr/>
            <p:nvPr/>
          </p:nvSpPr>
          <p:spPr>
            <a:xfrm>
              <a:off x="208783" y="2538840"/>
              <a:ext cx="1226159" cy="2213457"/>
            </a:xfrm>
            <a:custGeom>
              <a:avLst/>
              <a:gdLst>
                <a:gd name="connsiteX0" fmla="*/ 0 w 1226159"/>
                <a:gd name="connsiteY0" fmla="*/ 0 h 2213456"/>
                <a:gd name="connsiteX1" fmla="*/ 0 w 1226159"/>
                <a:gd name="connsiteY1" fmla="*/ 32379 h 2213456"/>
                <a:gd name="connsiteX2" fmla="*/ 1228814 w 1226159"/>
                <a:gd name="connsiteY2" fmla="*/ 2218234 h 2213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6159" h="2213456">
                  <a:moveTo>
                    <a:pt x="0" y="0"/>
                  </a:moveTo>
                  <a:cubicBezTo>
                    <a:pt x="0" y="10616"/>
                    <a:pt x="0" y="21232"/>
                    <a:pt x="0" y="32379"/>
                  </a:cubicBezTo>
                  <a:cubicBezTo>
                    <a:pt x="0" y="958634"/>
                    <a:pt x="492056" y="1769704"/>
                    <a:pt x="1228814" y="2218234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84ACA205-9D43-43BE-8239-B1964B1370C0}"/>
                </a:ext>
              </a:extLst>
            </p:cNvPr>
            <p:cNvSpPr/>
            <p:nvPr/>
          </p:nvSpPr>
          <p:spPr>
            <a:xfrm>
              <a:off x="1622848" y="4729472"/>
              <a:ext cx="2526632" cy="398104"/>
            </a:xfrm>
            <a:custGeom>
              <a:avLst/>
              <a:gdLst>
                <a:gd name="connsiteX0" fmla="*/ 2529817 w 2526631"/>
                <a:gd name="connsiteY0" fmla="*/ 0 h 398103"/>
                <a:gd name="connsiteX1" fmla="*/ 1143354 w 2526631"/>
                <a:gd name="connsiteY1" fmla="*/ 399165 h 398103"/>
                <a:gd name="connsiteX2" fmla="*/ 0 w 2526631"/>
                <a:gd name="connsiteY2" fmla="*/ 130047 h 398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26631" h="398103">
                  <a:moveTo>
                    <a:pt x="2529817" y="0"/>
                  </a:moveTo>
                  <a:cubicBezTo>
                    <a:pt x="2168339" y="242047"/>
                    <a:pt x="1719808" y="399165"/>
                    <a:pt x="1143354" y="399165"/>
                  </a:cubicBezTo>
                  <a:cubicBezTo>
                    <a:pt x="732511" y="399165"/>
                    <a:pt x="343962" y="302028"/>
                    <a:pt x="0" y="130047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54736D22-5392-4223-A16E-6EFBCA1FE2BD}"/>
                </a:ext>
              </a:extLst>
            </p:cNvPr>
            <p:cNvSpPr/>
            <p:nvPr/>
          </p:nvSpPr>
          <p:spPr>
            <a:xfrm>
              <a:off x="4323583" y="2445949"/>
              <a:ext cx="1518102" cy="2155068"/>
            </a:xfrm>
            <a:custGeom>
              <a:avLst/>
              <a:gdLst>
                <a:gd name="connsiteX0" fmla="*/ 1521287 w 1518102"/>
                <a:gd name="connsiteY0" fmla="*/ 0 h 2155068"/>
                <a:gd name="connsiteX1" fmla="*/ 0 w 1518102"/>
                <a:gd name="connsiteY1" fmla="*/ 2158253 h 2155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18102" h="2155068">
                  <a:moveTo>
                    <a:pt x="1521287" y="0"/>
                  </a:moveTo>
                  <a:cubicBezTo>
                    <a:pt x="1113098" y="518597"/>
                    <a:pt x="773383" y="1536150"/>
                    <a:pt x="0" y="2158253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16E70C15-F872-477D-A9E0-CE1479A2DEA0}"/>
                </a:ext>
              </a:extLst>
            </p:cNvPr>
            <p:cNvSpPr/>
            <p:nvPr/>
          </p:nvSpPr>
          <p:spPr>
            <a:xfrm>
              <a:off x="220461" y="254256"/>
              <a:ext cx="1459714" cy="2070139"/>
            </a:xfrm>
            <a:custGeom>
              <a:avLst/>
              <a:gdLst>
                <a:gd name="connsiteX0" fmla="*/ 0 w 1459713"/>
                <a:gd name="connsiteY0" fmla="*/ 2072793 h 2070139"/>
                <a:gd name="connsiteX1" fmla="*/ 1460775 w 1459713"/>
                <a:gd name="connsiteY1" fmla="*/ 0 h 2070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9713" h="2070139">
                  <a:moveTo>
                    <a:pt x="0" y="2072793"/>
                  </a:moveTo>
                  <a:cubicBezTo>
                    <a:pt x="87052" y="1153439"/>
                    <a:pt x="660852" y="375279"/>
                    <a:pt x="1460775" y="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2458025099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30936" y="1399032"/>
            <a:ext cx="7854696" cy="1481328"/>
          </a:xfrm>
        </p:spPr>
        <p:txBody>
          <a:bodyPr anchor="b" anchorCtr="0">
            <a:normAutofit/>
          </a:bodyPr>
          <a:lstStyle>
            <a:lvl1pPr algn="l">
              <a:defRPr sz="48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Digital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0936" y="2889504"/>
            <a:ext cx="7872984" cy="448056"/>
          </a:xfrm>
        </p:spPr>
        <p:txBody>
          <a:bodyPr/>
          <a:lstStyle>
            <a:lvl1pPr marL="0" indent="0" algn="l">
              <a:buNone/>
              <a:defRPr sz="1800" i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Insert subtitle here.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7416" y="4343400"/>
            <a:ext cx="1746504" cy="273844"/>
          </a:xfr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99AA27C5-6338-4232-8914-D744210DD212}" type="datetime1">
              <a:rPr lang="en-US" smtClean="0"/>
              <a:t>6/2/2022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FCC34D-4C0C-455C-8F22-D768175C2DEF}"/>
              </a:ext>
            </a:extLst>
          </p:cNvPr>
          <p:cNvGrpSpPr/>
          <p:nvPr/>
        </p:nvGrpSpPr>
        <p:grpSpPr bwMode="black">
          <a:xfrm>
            <a:off x="447676" y="4187827"/>
            <a:ext cx="2049463" cy="517525"/>
            <a:chOff x="447675" y="4187826"/>
            <a:chExt cx="2049463" cy="517525"/>
          </a:xfrm>
          <a:solidFill>
            <a:schemeClr val="bg1"/>
          </a:soli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7936236C-9875-4ED3-8239-983E587A60FA}"/>
                </a:ext>
              </a:extLst>
            </p:cNvPr>
            <p:cNvSpPr>
              <a:spLocks/>
            </p:cNvSpPr>
            <p:nvPr/>
          </p:nvSpPr>
          <p:spPr bwMode="black">
            <a:xfrm>
              <a:off x="630238" y="4187826"/>
              <a:ext cx="95250" cy="517525"/>
            </a:xfrm>
            <a:custGeom>
              <a:avLst/>
              <a:gdLst>
                <a:gd name="T0" fmla="*/ 27 w 60"/>
                <a:gd name="T1" fmla="*/ 163 h 326"/>
                <a:gd name="T2" fmla="*/ 60 w 60"/>
                <a:gd name="T3" fmla="*/ 0 h 326"/>
                <a:gd name="T4" fmla="*/ 33 w 60"/>
                <a:gd name="T5" fmla="*/ 0 h 326"/>
                <a:gd name="T6" fmla="*/ 0 w 60"/>
                <a:gd name="T7" fmla="*/ 163 h 326"/>
                <a:gd name="T8" fmla="*/ 33 w 60"/>
                <a:gd name="T9" fmla="*/ 326 h 326"/>
                <a:gd name="T10" fmla="*/ 60 w 60"/>
                <a:gd name="T11" fmla="*/ 326 h 326"/>
                <a:gd name="T12" fmla="*/ 27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27" y="163"/>
                  </a:moveTo>
                  <a:lnTo>
                    <a:pt x="60" y="0"/>
                  </a:lnTo>
                  <a:lnTo>
                    <a:pt x="33" y="0"/>
                  </a:lnTo>
                  <a:lnTo>
                    <a:pt x="0" y="163"/>
                  </a:lnTo>
                  <a:lnTo>
                    <a:pt x="33" y="326"/>
                  </a:lnTo>
                  <a:lnTo>
                    <a:pt x="60" y="326"/>
                  </a:lnTo>
                  <a:lnTo>
                    <a:pt x="2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46265FF3-331E-4136-B409-33024D3D3412}"/>
                </a:ext>
              </a:extLst>
            </p:cNvPr>
            <p:cNvSpPr>
              <a:spLocks/>
            </p:cNvSpPr>
            <p:nvPr/>
          </p:nvSpPr>
          <p:spPr bwMode="black">
            <a:xfrm>
              <a:off x="447675" y="4187826"/>
              <a:ext cx="184150" cy="517525"/>
            </a:xfrm>
            <a:custGeom>
              <a:avLst/>
              <a:gdLst>
                <a:gd name="T0" fmla="*/ 30 w 116"/>
                <a:gd name="T1" fmla="*/ 163 h 326"/>
                <a:gd name="T2" fmla="*/ 116 w 116"/>
                <a:gd name="T3" fmla="*/ 0 h 326"/>
                <a:gd name="T4" fmla="*/ 86 w 116"/>
                <a:gd name="T5" fmla="*/ 0 h 326"/>
                <a:gd name="T6" fmla="*/ 0 w 116"/>
                <a:gd name="T7" fmla="*/ 163 h 326"/>
                <a:gd name="T8" fmla="*/ 86 w 116"/>
                <a:gd name="T9" fmla="*/ 326 h 326"/>
                <a:gd name="T10" fmla="*/ 116 w 116"/>
                <a:gd name="T11" fmla="*/ 326 h 326"/>
                <a:gd name="T12" fmla="*/ 30 w 116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326">
                  <a:moveTo>
                    <a:pt x="30" y="163"/>
                  </a:moveTo>
                  <a:lnTo>
                    <a:pt x="116" y="0"/>
                  </a:lnTo>
                  <a:lnTo>
                    <a:pt x="86" y="0"/>
                  </a:lnTo>
                  <a:lnTo>
                    <a:pt x="0" y="163"/>
                  </a:lnTo>
                  <a:lnTo>
                    <a:pt x="86" y="326"/>
                  </a:lnTo>
                  <a:lnTo>
                    <a:pt x="116" y="326"/>
                  </a:lnTo>
                  <a:lnTo>
                    <a:pt x="3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2CDC7A3C-23B4-46A3-AE37-4AA8C889FE49}"/>
                </a:ext>
              </a:extLst>
            </p:cNvPr>
            <p:cNvSpPr>
              <a:spLocks/>
            </p:cNvSpPr>
            <p:nvPr/>
          </p:nvSpPr>
          <p:spPr bwMode="black">
            <a:xfrm>
              <a:off x="779463" y="4187826"/>
              <a:ext cx="95250" cy="517525"/>
            </a:xfrm>
            <a:custGeom>
              <a:avLst/>
              <a:gdLst>
                <a:gd name="T0" fmla="*/ 60 w 60"/>
                <a:gd name="T1" fmla="*/ 163 h 326"/>
                <a:gd name="T2" fmla="*/ 28 w 60"/>
                <a:gd name="T3" fmla="*/ 0 h 326"/>
                <a:gd name="T4" fmla="*/ 0 w 60"/>
                <a:gd name="T5" fmla="*/ 0 h 326"/>
                <a:gd name="T6" fmla="*/ 33 w 60"/>
                <a:gd name="T7" fmla="*/ 163 h 326"/>
                <a:gd name="T8" fmla="*/ 1 w 60"/>
                <a:gd name="T9" fmla="*/ 326 h 326"/>
                <a:gd name="T10" fmla="*/ 28 w 60"/>
                <a:gd name="T11" fmla="*/ 326 h 326"/>
                <a:gd name="T12" fmla="*/ 60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60" y="163"/>
                  </a:moveTo>
                  <a:lnTo>
                    <a:pt x="28" y="0"/>
                  </a:lnTo>
                  <a:lnTo>
                    <a:pt x="0" y="0"/>
                  </a:lnTo>
                  <a:lnTo>
                    <a:pt x="33" y="163"/>
                  </a:lnTo>
                  <a:lnTo>
                    <a:pt x="1" y="326"/>
                  </a:lnTo>
                  <a:lnTo>
                    <a:pt x="28" y="326"/>
                  </a:lnTo>
                  <a:lnTo>
                    <a:pt x="6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3F1B65D9-5DA2-40DC-965A-AC0211E8FB19}"/>
                </a:ext>
              </a:extLst>
            </p:cNvPr>
            <p:cNvSpPr>
              <a:spLocks/>
            </p:cNvSpPr>
            <p:nvPr/>
          </p:nvSpPr>
          <p:spPr bwMode="black">
            <a:xfrm>
              <a:off x="873125" y="4187826"/>
              <a:ext cx="185738" cy="517525"/>
            </a:xfrm>
            <a:custGeom>
              <a:avLst/>
              <a:gdLst>
                <a:gd name="T0" fmla="*/ 117 w 117"/>
                <a:gd name="T1" fmla="*/ 163 h 326"/>
                <a:gd name="T2" fmla="*/ 31 w 117"/>
                <a:gd name="T3" fmla="*/ 0 h 326"/>
                <a:gd name="T4" fmla="*/ 0 w 117"/>
                <a:gd name="T5" fmla="*/ 0 h 326"/>
                <a:gd name="T6" fmla="*/ 87 w 117"/>
                <a:gd name="T7" fmla="*/ 163 h 326"/>
                <a:gd name="T8" fmla="*/ 1 w 117"/>
                <a:gd name="T9" fmla="*/ 326 h 326"/>
                <a:gd name="T10" fmla="*/ 31 w 117"/>
                <a:gd name="T11" fmla="*/ 326 h 326"/>
                <a:gd name="T12" fmla="*/ 117 w 117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326">
                  <a:moveTo>
                    <a:pt x="117" y="163"/>
                  </a:moveTo>
                  <a:lnTo>
                    <a:pt x="31" y="0"/>
                  </a:lnTo>
                  <a:lnTo>
                    <a:pt x="0" y="0"/>
                  </a:lnTo>
                  <a:lnTo>
                    <a:pt x="87" y="163"/>
                  </a:lnTo>
                  <a:lnTo>
                    <a:pt x="1" y="326"/>
                  </a:lnTo>
                  <a:lnTo>
                    <a:pt x="31" y="326"/>
                  </a:lnTo>
                  <a:lnTo>
                    <a:pt x="11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0505E78D-D5D5-4EFD-85DF-652C76ABBB2A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1182688" y="4327526"/>
              <a:ext cx="1314450" cy="250825"/>
            </a:xfrm>
            <a:custGeom>
              <a:avLst/>
              <a:gdLst>
                <a:gd name="T0" fmla="*/ 1109 w 1225"/>
                <a:gd name="T1" fmla="*/ 35 h 233"/>
                <a:gd name="T2" fmla="*/ 1065 w 1225"/>
                <a:gd name="T3" fmla="*/ 146 h 233"/>
                <a:gd name="T4" fmla="*/ 1166 w 1225"/>
                <a:gd name="T5" fmla="*/ 178 h 233"/>
                <a:gd name="T6" fmla="*/ 1225 w 1225"/>
                <a:gd name="T7" fmla="*/ 233 h 233"/>
                <a:gd name="T8" fmla="*/ 1088 w 1225"/>
                <a:gd name="T9" fmla="*/ 0 h 233"/>
                <a:gd name="T10" fmla="*/ 1030 w 1225"/>
                <a:gd name="T11" fmla="*/ 233 h 233"/>
                <a:gd name="T12" fmla="*/ 947 w 1225"/>
                <a:gd name="T13" fmla="*/ 0 h 233"/>
                <a:gd name="T14" fmla="*/ 910 w 1225"/>
                <a:gd name="T15" fmla="*/ 233 h 233"/>
                <a:gd name="T16" fmla="*/ 947 w 1225"/>
                <a:gd name="T17" fmla="*/ 0 h 233"/>
                <a:gd name="T18" fmla="*/ 835 w 1225"/>
                <a:gd name="T19" fmla="*/ 0 h 233"/>
                <a:gd name="T20" fmla="*/ 709 w 1225"/>
                <a:gd name="T21" fmla="*/ 180 h 233"/>
                <a:gd name="T22" fmla="*/ 633 w 1225"/>
                <a:gd name="T23" fmla="*/ 0 h 233"/>
                <a:gd name="T24" fmla="*/ 584 w 1225"/>
                <a:gd name="T25" fmla="*/ 233 h 233"/>
                <a:gd name="T26" fmla="*/ 620 w 1225"/>
                <a:gd name="T27" fmla="*/ 59 h 233"/>
                <a:gd name="T28" fmla="*/ 693 w 1225"/>
                <a:gd name="T29" fmla="*/ 233 h 233"/>
                <a:gd name="T30" fmla="*/ 797 w 1225"/>
                <a:gd name="T31" fmla="*/ 58 h 233"/>
                <a:gd name="T32" fmla="*/ 798 w 1225"/>
                <a:gd name="T33" fmla="*/ 233 h 233"/>
                <a:gd name="T34" fmla="*/ 370 w 1225"/>
                <a:gd name="T35" fmla="*/ 0 h 233"/>
                <a:gd name="T36" fmla="*/ 521 w 1225"/>
                <a:gd name="T37" fmla="*/ 233 h 233"/>
                <a:gd name="T38" fmla="*/ 407 w 1225"/>
                <a:gd name="T39" fmla="*/ 200 h 233"/>
                <a:gd name="T40" fmla="*/ 510 w 1225"/>
                <a:gd name="T41" fmla="*/ 131 h 233"/>
                <a:gd name="T42" fmla="*/ 407 w 1225"/>
                <a:gd name="T43" fmla="*/ 98 h 233"/>
                <a:gd name="T44" fmla="*/ 520 w 1225"/>
                <a:gd name="T45" fmla="*/ 33 h 233"/>
                <a:gd name="T46" fmla="*/ 370 w 1225"/>
                <a:gd name="T47" fmla="*/ 0 h 233"/>
                <a:gd name="T48" fmla="*/ 259 w 1225"/>
                <a:gd name="T49" fmla="*/ 162 h 233"/>
                <a:gd name="T50" fmla="*/ 185 w 1225"/>
                <a:gd name="T51" fmla="*/ 199 h 233"/>
                <a:gd name="T52" fmla="*/ 148 w 1225"/>
                <a:gd name="T53" fmla="*/ 34 h 233"/>
                <a:gd name="T54" fmla="*/ 242 w 1225"/>
                <a:gd name="T55" fmla="*/ 52 h 233"/>
                <a:gd name="T56" fmla="*/ 310 w 1225"/>
                <a:gd name="T57" fmla="*/ 117 h 233"/>
                <a:gd name="T58" fmla="*/ 250 w 1225"/>
                <a:gd name="T59" fmla="*/ 14 h 233"/>
                <a:gd name="T60" fmla="*/ 112 w 1225"/>
                <a:gd name="T61" fmla="*/ 0 h 233"/>
                <a:gd name="T62" fmla="*/ 186 w 1225"/>
                <a:gd name="T63" fmla="*/ 233 h 233"/>
                <a:gd name="T64" fmla="*/ 310 w 1225"/>
                <a:gd name="T65" fmla="*/ 117 h 233"/>
                <a:gd name="T66" fmla="*/ 0 w 1225"/>
                <a:gd name="T67" fmla="*/ 0 h 233"/>
                <a:gd name="T68" fmla="*/ 36 w 1225"/>
                <a:gd name="T69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25" h="233">
                  <a:moveTo>
                    <a:pt x="1065" y="146"/>
                  </a:moveTo>
                  <a:cubicBezTo>
                    <a:pt x="1109" y="35"/>
                    <a:pt x="1109" y="35"/>
                    <a:pt x="1109" y="35"/>
                  </a:cubicBezTo>
                  <a:cubicBezTo>
                    <a:pt x="1153" y="146"/>
                    <a:pt x="1153" y="146"/>
                    <a:pt x="1153" y="146"/>
                  </a:cubicBezTo>
                  <a:lnTo>
                    <a:pt x="1065" y="146"/>
                  </a:lnTo>
                  <a:close/>
                  <a:moveTo>
                    <a:pt x="1052" y="178"/>
                  </a:moveTo>
                  <a:cubicBezTo>
                    <a:pt x="1166" y="178"/>
                    <a:pt x="1166" y="178"/>
                    <a:pt x="1166" y="178"/>
                  </a:cubicBezTo>
                  <a:cubicBezTo>
                    <a:pt x="1187" y="233"/>
                    <a:pt x="1187" y="233"/>
                    <a:pt x="1187" y="233"/>
                  </a:cubicBezTo>
                  <a:cubicBezTo>
                    <a:pt x="1225" y="233"/>
                    <a:pt x="1225" y="233"/>
                    <a:pt x="1225" y="233"/>
                  </a:cubicBezTo>
                  <a:cubicBezTo>
                    <a:pt x="1131" y="0"/>
                    <a:pt x="1131" y="0"/>
                    <a:pt x="1131" y="0"/>
                  </a:cubicBezTo>
                  <a:cubicBezTo>
                    <a:pt x="1088" y="0"/>
                    <a:pt x="1088" y="0"/>
                    <a:pt x="1088" y="0"/>
                  </a:cubicBezTo>
                  <a:cubicBezTo>
                    <a:pt x="992" y="233"/>
                    <a:pt x="992" y="233"/>
                    <a:pt x="992" y="233"/>
                  </a:cubicBezTo>
                  <a:cubicBezTo>
                    <a:pt x="1030" y="233"/>
                    <a:pt x="1030" y="233"/>
                    <a:pt x="1030" y="233"/>
                  </a:cubicBezTo>
                  <a:lnTo>
                    <a:pt x="1052" y="178"/>
                  </a:lnTo>
                  <a:close/>
                  <a:moveTo>
                    <a:pt x="947" y="0"/>
                  </a:moveTo>
                  <a:cubicBezTo>
                    <a:pt x="910" y="0"/>
                    <a:pt x="910" y="0"/>
                    <a:pt x="910" y="0"/>
                  </a:cubicBezTo>
                  <a:cubicBezTo>
                    <a:pt x="910" y="233"/>
                    <a:pt x="910" y="233"/>
                    <a:pt x="910" y="233"/>
                  </a:cubicBezTo>
                  <a:cubicBezTo>
                    <a:pt x="947" y="233"/>
                    <a:pt x="947" y="233"/>
                    <a:pt x="947" y="233"/>
                  </a:cubicBezTo>
                  <a:lnTo>
                    <a:pt x="947" y="0"/>
                  </a:lnTo>
                  <a:close/>
                  <a:moveTo>
                    <a:pt x="835" y="233"/>
                  </a:moveTo>
                  <a:cubicBezTo>
                    <a:pt x="835" y="0"/>
                    <a:pt x="835" y="0"/>
                    <a:pt x="835" y="0"/>
                  </a:cubicBezTo>
                  <a:cubicBezTo>
                    <a:pt x="784" y="0"/>
                    <a:pt x="784" y="0"/>
                    <a:pt x="784" y="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633" y="0"/>
                    <a:pt x="633" y="0"/>
                    <a:pt x="633" y="0"/>
                  </a:cubicBezTo>
                  <a:cubicBezTo>
                    <a:pt x="584" y="0"/>
                    <a:pt x="584" y="0"/>
                    <a:pt x="584" y="0"/>
                  </a:cubicBezTo>
                  <a:cubicBezTo>
                    <a:pt x="584" y="233"/>
                    <a:pt x="584" y="233"/>
                    <a:pt x="584" y="233"/>
                  </a:cubicBezTo>
                  <a:cubicBezTo>
                    <a:pt x="620" y="233"/>
                    <a:pt x="620" y="233"/>
                    <a:pt x="620" y="233"/>
                  </a:cubicBezTo>
                  <a:cubicBezTo>
                    <a:pt x="620" y="59"/>
                    <a:pt x="620" y="59"/>
                    <a:pt x="620" y="59"/>
                  </a:cubicBezTo>
                  <a:cubicBezTo>
                    <a:pt x="621" y="59"/>
                    <a:pt x="621" y="59"/>
                    <a:pt x="621" y="59"/>
                  </a:cubicBezTo>
                  <a:cubicBezTo>
                    <a:pt x="693" y="233"/>
                    <a:pt x="693" y="233"/>
                    <a:pt x="693" y="233"/>
                  </a:cubicBezTo>
                  <a:cubicBezTo>
                    <a:pt x="724" y="233"/>
                    <a:pt x="724" y="233"/>
                    <a:pt x="724" y="233"/>
                  </a:cubicBezTo>
                  <a:cubicBezTo>
                    <a:pt x="797" y="58"/>
                    <a:pt x="797" y="58"/>
                    <a:pt x="797" y="58"/>
                  </a:cubicBezTo>
                  <a:cubicBezTo>
                    <a:pt x="798" y="58"/>
                    <a:pt x="798" y="58"/>
                    <a:pt x="798" y="58"/>
                  </a:cubicBezTo>
                  <a:cubicBezTo>
                    <a:pt x="798" y="233"/>
                    <a:pt x="798" y="233"/>
                    <a:pt x="798" y="233"/>
                  </a:cubicBezTo>
                  <a:lnTo>
                    <a:pt x="835" y="233"/>
                  </a:lnTo>
                  <a:close/>
                  <a:moveTo>
                    <a:pt x="370" y="0"/>
                  </a:moveTo>
                  <a:cubicBezTo>
                    <a:pt x="370" y="233"/>
                    <a:pt x="370" y="233"/>
                    <a:pt x="370" y="233"/>
                  </a:cubicBezTo>
                  <a:cubicBezTo>
                    <a:pt x="521" y="233"/>
                    <a:pt x="521" y="233"/>
                    <a:pt x="521" y="233"/>
                  </a:cubicBezTo>
                  <a:cubicBezTo>
                    <a:pt x="521" y="200"/>
                    <a:pt x="521" y="200"/>
                    <a:pt x="521" y="200"/>
                  </a:cubicBezTo>
                  <a:cubicBezTo>
                    <a:pt x="407" y="200"/>
                    <a:pt x="407" y="200"/>
                    <a:pt x="407" y="200"/>
                  </a:cubicBezTo>
                  <a:cubicBezTo>
                    <a:pt x="407" y="131"/>
                    <a:pt x="407" y="131"/>
                    <a:pt x="407" y="131"/>
                  </a:cubicBezTo>
                  <a:cubicBezTo>
                    <a:pt x="510" y="131"/>
                    <a:pt x="510" y="131"/>
                    <a:pt x="510" y="131"/>
                  </a:cubicBezTo>
                  <a:cubicBezTo>
                    <a:pt x="510" y="98"/>
                    <a:pt x="510" y="98"/>
                    <a:pt x="510" y="98"/>
                  </a:cubicBezTo>
                  <a:cubicBezTo>
                    <a:pt x="407" y="98"/>
                    <a:pt x="407" y="98"/>
                    <a:pt x="407" y="98"/>
                  </a:cubicBezTo>
                  <a:cubicBezTo>
                    <a:pt x="407" y="33"/>
                    <a:pt x="407" y="33"/>
                    <a:pt x="407" y="33"/>
                  </a:cubicBezTo>
                  <a:cubicBezTo>
                    <a:pt x="520" y="33"/>
                    <a:pt x="520" y="33"/>
                    <a:pt x="520" y="33"/>
                  </a:cubicBezTo>
                  <a:cubicBezTo>
                    <a:pt x="520" y="0"/>
                    <a:pt x="520" y="0"/>
                    <a:pt x="520" y="0"/>
                  </a:cubicBezTo>
                  <a:lnTo>
                    <a:pt x="370" y="0"/>
                  </a:lnTo>
                  <a:close/>
                  <a:moveTo>
                    <a:pt x="272" y="117"/>
                  </a:moveTo>
                  <a:cubicBezTo>
                    <a:pt x="272" y="133"/>
                    <a:pt x="268" y="148"/>
                    <a:pt x="259" y="162"/>
                  </a:cubicBezTo>
                  <a:cubicBezTo>
                    <a:pt x="254" y="169"/>
                    <a:pt x="249" y="176"/>
                    <a:pt x="242" y="181"/>
                  </a:cubicBezTo>
                  <a:cubicBezTo>
                    <a:pt x="229" y="192"/>
                    <a:pt x="209" y="199"/>
                    <a:pt x="185" y="199"/>
                  </a:cubicBezTo>
                  <a:cubicBezTo>
                    <a:pt x="148" y="199"/>
                    <a:pt x="148" y="199"/>
                    <a:pt x="148" y="199"/>
                  </a:cubicBezTo>
                  <a:cubicBezTo>
                    <a:pt x="148" y="34"/>
                    <a:pt x="148" y="34"/>
                    <a:pt x="148" y="34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209" y="34"/>
                    <a:pt x="229" y="41"/>
                    <a:pt x="242" y="52"/>
                  </a:cubicBezTo>
                  <a:cubicBezTo>
                    <a:pt x="262" y="69"/>
                    <a:pt x="273" y="95"/>
                    <a:pt x="272" y="117"/>
                  </a:cubicBezTo>
                  <a:moveTo>
                    <a:pt x="310" y="117"/>
                  </a:moveTo>
                  <a:cubicBezTo>
                    <a:pt x="310" y="95"/>
                    <a:pt x="304" y="72"/>
                    <a:pt x="290" y="50"/>
                  </a:cubicBezTo>
                  <a:cubicBezTo>
                    <a:pt x="281" y="36"/>
                    <a:pt x="267" y="23"/>
                    <a:pt x="250" y="14"/>
                  </a:cubicBezTo>
                  <a:cubicBezTo>
                    <a:pt x="233" y="5"/>
                    <a:pt x="211" y="0"/>
                    <a:pt x="186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233"/>
                    <a:pt x="112" y="233"/>
                    <a:pt x="112" y="233"/>
                  </a:cubicBezTo>
                  <a:cubicBezTo>
                    <a:pt x="186" y="233"/>
                    <a:pt x="186" y="233"/>
                    <a:pt x="186" y="233"/>
                  </a:cubicBezTo>
                  <a:cubicBezTo>
                    <a:pt x="220" y="233"/>
                    <a:pt x="249" y="223"/>
                    <a:pt x="267" y="207"/>
                  </a:cubicBezTo>
                  <a:cubicBezTo>
                    <a:pt x="296" y="184"/>
                    <a:pt x="311" y="149"/>
                    <a:pt x="310" y="117"/>
                  </a:cubicBezTo>
                  <a:moveTo>
                    <a:pt x="3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36" y="233"/>
                    <a:pt x="36" y="233"/>
                    <a:pt x="36" y="233"/>
                  </a:cubicBez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grpSp>
        <p:nvGrpSpPr>
          <p:cNvPr id="77" name="Graphic 5">
            <a:extLst>
              <a:ext uri="{FF2B5EF4-FFF2-40B4-BE49-F238E27FC236}">
                <a16:creationId xmlns:a16="http://schemas.microsoft.com/office/drawing/2014/main" id="{AE42D931-7276-4D55-9DFE-84519A94D337}"/>
              </a:ext>
            </a:extLst>
          </p:cNvPr>
          <p:cNvGrpSpPr>
            <a:grpSpLocks noChangeAspect="1"/>
          </p:cNvGrpSpPr>
          <p:nvPr/>
        </p:nvGrpSpPr>
        <p:grpSpPr>
          <a:xfrm>
            <a:off x="4197028" y="-146718"/>
            <a:ext cx="5647345" cy="3318543"/>
            <a:chOff x="195513" y="0"/>
            <a:chExt cx="8752974" cy="5143500"/>
          </a:xfrm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0D8B04CF-E38C-4C16-8147-A58C089B2D81}"/>
                </a:ext>
              </a:extLst>
            </p:cNvPr>
            <p:cNvSpPr/>
            <p:nvPr/>
          </p:nvSpPr>
          <p:spPr>
            <a:xfrm>
              <a:off x="2315548" y="2120035"/>
              <a:ext cx="1013837" cy="902368"/>
            </a:xfrm>
            <a:custGeom>
              <a:avLst/>
              <a:gdLst>
                <a:gd name="connsiteX0" fmla="*/ 916169 w 1013837"/>
                <a:gd name="connsiteY0" fmla="*/ 232493 h 902368"/>
                <a:gd name="connsiteX1" fmla="*/ 451184 w 1013837"/>
                <a:gd name="connsiteY1" fmla="*/ 0 h 902368"/>
                <a:gd name="connsiteX2" fmla="*/ 0 w 1013837"/>
                <a:gd name="connsiteY2" fmla="*/ 451184 h 902368"/>
                <a:gd name="connsiteX3" fmla="*/ 451184 w 1013837"/>
                <a:gd name="connsiteY3" fmla="*/ 902369 h 902368"/>
                <a:gd name="connsiteX4" fmla="*/ 1018615 w 1013837"/>
                <a:gd name="connsiteY4" fmla="*/ 547260 h 902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3837" h="902368">
                  <a:moveTo>
                    <a:pt x="916169" y="232493"/>
                  </a:moveTo>
                  <a:cubicBezTo>
                    <a:pt x="779753" y="87583"/>
                    <a:pt x="631127" y="0"/>
                    <a:pt x="451184" y="0"/>
                  </a:cubicBezTo>
                  <a:cubicBezTo>
                    <a:pt x="201706" y="0"/>
                    <a:pt x="0" y="202237"/>
                    <a:pt x="0" y="451184"/>
                  </a:cubicBezTo>
                  <a:cubicBezTo>
                    <a:pt x="0" y="700132"/>
                    <a:pt x="202237" y="902369"/>
                    <a:pt x="451184" y="902369"/>
                  </a:cubicBezTo>
                  <a:cubicBezTo>
                    <a:pt x="676777" y="902369"/>
                    <a:pt x="854065" y="764359"/>
                    <a:pt x="1018615" y="54726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903307E-F85D-454A-A659-D64CE31DDC38}"/>
                </a:ext>
              </a:extLst>
            </p:cNvPr>
            <p:cNvSpPr/>
            <p:nvPr/>
          </p:nvSpPr>
          <p:spPr>
            <a:xfrm>
              <a:off x="4760436" y="4561207"/>
              <a:ext cx="2266537" cy="567961"/>
            </a:xfrm>
            <a:custGeom>
              <a:avLst/>
              <a:gdLst>
                <a:gd name="connsiteX0" fmla="*/ 0 w 2266537"/>
                <a:gd name="connsiteY0" fmla="*/ 0 h 567961"/>
                <a:gd name="connsiteX1" fmla="*/ 1617363 w 2266537"/>
                <a:gd name="connsiteY1" fmla="*/ 567961 h 567961"/>
                <a:gd name="connsiteX2" fmla="*/ 2267068 w 2266537"/>
                <a:gd name="connsiteY2" fmla="*/ 484625 h 567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66537" h="567961">
                  <a:moveTo>
                    <a:pt x="0" y="0"/>
                  </a:moveTo>
                  <a:cubicBezTo>
                    <a:pt x="393326" y="335469"/>
                    <a:pt x="906615" y="567961"/>
                    <a:pt x="1617363" y="567961"/>
                  </a:cubicBezTo>
                  <a:cubicBezTo>
                    <a:pt x="1841893" y="567961"/>
                    <a:pt x="2059523" y="538767"/>
                    <a:pt x="2267068" y="484625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15D06FA-FB5A-4EEE-853D-22819E377930}"/>
                </a:ext>
              </a:extLst>
            </p:cNvPr>
            <p:cNvSpPr/>
            <p:nvPr/>
          </p:nvSpPr>
          <p:spPr>
            <a:xfrm>
              <a:off x="3231717" y="2352528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25C33F6E-E200-4458-9D20-22FAA7D7E20C}"/>
                </a:ext>
              </a:extLst>
            </p:cNvPr>
            <p:cNvSpPr/>
            <p:nvPr/>
          </p:nvSpPr>
          <p:spPr>
            <a:xfrm>
              <a:off x="3454656" y="385895"/>
              <a:ext cx="1565875" cy="2101988"/>
            </a:xfrm>
            <a:custGeom>
              <a:avLst/>
              <a:gdLst>
                <a:gd name="connsiteX0" fmla="*/ 0 w 1565874"/>
                <a:gd name="connsiteY0" fmla="*/ 2106765 h 2101987"/>
                <a:gd name="connsiteX1" fmla="*/ 1568529 w 1565874"/>
                <a:gd name="connsiteY1" fmla="*/ 0 h 2101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65874" h="2101987">
                  <a:moveTo>
                    <a:pt x="0" y="2106765"/>
                  </a:moveTo>
                  <a:cubicBezTo>
                    <a:pt x="383772" y="1502178"/>
                    <a:pt x="744189" y="529743"/>
                    <a:pt x="1568529" y="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37CE0CDE-B7DD-4421-91D5-C1E3EEECF786}"/>
                </a:ext>
              </a:extLst>
            </p:cNvPr>
            <p:cNvSpPr/>
            <p:nvPr/>
          </p:nvSpPr>
          <p:spPr>
            <a:xfrm>
              <a:off x="7229740" y="3064337"/>
              <a:ext cx="1656112" cy="1916206"/>
            </a:xfrm>
            <a:custGeom>
              <a:avLst/>
              <a:gdLst>
                <a:gd name="connsiteX0" fmla="*/ 1658235 w 1656111"/>
                <a:gd name="connsiteY0" fmla="*/ 0 h 1916205"/>
                <a:gd name="connsiteX1" fmla="*/ 0 w 1656111"/>
                <a:gd name="connsiteY1" fmla="*/ 1918860 h 1916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56111" h="1916205">
                  <a:moveTo>
                    <a:pt x="1658235" y="0"/>
                  </a:moveTo>
                  <a:cubicBezTo>
                    <a:pt x="1483600" y="893876"/>
                    <a:pt x="843449" y="1621079"/>
                    <a:pt x="0" y="191886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C0926B8-65B8-4D53-8CC6-661F06656696}"/>
                </a:ext>
              </a:extLst>
            </p:cNvPr>
            <p:cNvSpPr/>
            <p:nvPr/>
          </p:nvSpPr>
          <p:spPr>
            <a:xfrm>
              <a:off x="5206312" y="13270"/>
              <a:ext cx="2531940" cy="392796"/>
            </a:xfrm>
            <a:custGeom>
              <a:avLst/>
              <a:gdLst>
                <a:gd name="connsiteX0" fmla="*/ 0 w 2531939"/>
                <a:gd name="connsiteY0" fmla="*/ 266995 h 392795"/>
                <a:gd name="connsiteX1" fmla="*/ 1171486 w 2531939"/>
                <a:gd name="connsiteY1" fmla="*/ 0 h 392795"/>
                <a:gd name="connsiteX2" fmla="*/ 2534063 w 2531939"/>
                <a:gd name="connsiteY2" fmla="*/ 392796 h 392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31939" h="392795">
                  <a:moveTo>
                    <a:pt x="0" y="266995"/>
                  </a:moveTo>
                  <a:cubicBezTo>
                    <a:pt x="319545" y="101384"/>
                    <a:pt x="702255" y="0"/>
                    <a:pt x="1171486" y="0"/>
                  </a:cubicBezTo>
                  <a:cubicBezTo>
                    <a:pt x="1672566" y="0"/>
                    <a:pt x="2139675" y="143848"/>
                    <a:pt x="2534063" y="392796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CB4DEC9-9705-4BAF-96D7-1C58C2720DDB}"/>
                </a:ext>
              </a:extLst>
            </p:cNvPr>
            <p:cNvSpPr/>
            <p:nvPr/>
          </p:nvSpPr>
          <p:spPr>
            <a:xfrm>
              <a:off x="7915010" y="526558"/>
              <a:ext cx="1019146" cy="2324926"/>
            </a:xfrm>
            <a:custGeom>
              <a:avLst/>
              <a:gdLst>
                <a:gd name="connsiteX0" fmla="*/ 1005344 w 1019145"/>
                <a:gd name="connsiteY0" fmla="*/ 2328111 h 2324925"/>
                <a:gd name="connsiteX1" fmla="*/ 1020738 w 1019145"/>
                <a:gd name="connsiteY1" fmla="*/ 2044661 h 2324925"/>
                <a:gd name="connsiteX2" fmla="*/ 0 w 1019145"/>
                <a:gd name="connsiteY2" fmla="*/ 0 h 2324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9145" h="2324925">
                  <a:moveTo>
                    <a:pt x="1005344" y="2328111"/>
                  </a:moveTo>
                  <a:cubicBezTo>
                    <a:pt x="1015430" y="2235220"/>
                    <a:pt x="1020738" y="2140206"/>
                    <a:pt x="1020738" y="2044661"/>
                  </a:cubicBezTo>
                  <a:cubicBezTo>
                    <a:pt x="1020738" y="1209174"/>
                    <a:pt x="619980" y="467108"/>
                    <a:pt x="0" y="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920FE0CF-6D37-45EF-9229-27CC047FA746}"/>
                </a:ext>
              </a:extLst>
            </p:cNvPr>
            <p:cNvSpPr/>
            <p:nvPr/>
          </p:nvSpPr>
          <p:spPr>
            <a:xfrm>
              <a:off x="4760436" y="4561207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0384F59C-5ED6-4399-8AEC-2F810B4FF362}"/>
                </a:ext>
              </a:extLst>
            </p:cNvPr>
            <p:cNvSpPr/>
            <p:nvPr/>
          </p:nvSpPr>
          <p:spPr>
            <a:xfrm>
              <a:off x="4936663" y="4365340"/>
              <a:ext cx="2202841" cy="498957"/>
            </a:xfrm>
            <a:custGeom>
              <a:avLst/>
              <a:gdLst>
                <a:gd name="connsiteX0" fmla="*/ 0 w 2202840"/>
                <a:gd name="connsiteY0" fmla="*/ 0 h 498956"/>
                <a:gd name="connsiteX1" fmla="*/ 1441135 w 2202840"/>
                <a:gd name="connsiteY1" fmla="*/ 500018 h 498956"/>
                <a:gd name="connsiteX2" fmla="*/ 2205494 w 2202840"/>
                <a:gd name="connsiteY2" fmla="*/ 369440 h 498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2840" h="498956">
                  <a:moveTo>
                    <a:pt x="0" y="0"/>
                  </a:moveTo>
                  <a:cubicBezTo>
                    <a:pt x="356701" y="297781"/>
                    <a:pt x="815847" y="500018"/>
                    <a:pt x="1441135" y="500018"/>
                  </a:cubicBezTo>
                  <a:cubicBezTo>
                    <a:pt x="1709192" y="500018"/>
                    <a:pt x="1966632" y="453838"/>
                    <a:pt x="2205494" y="36944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42681C8F-E224-406D-A9F3-8C041E5B684F}"/>
                </a:ext>
              </a:extLst>
            </p:cNvPr>
            <p:cNvSpPr/>
            <p:nvPr/>
          </p:nvSpPr>
          <p:spPr>
            <a:xfrm>
              <a:off x="2052269" y="1856756"/>
              <a:ext cx="1311088" cy="1374785"/>
            </a:xfrm>
            <a:custGeom>
              <a:avLst/>
              <a:gdLst>
                <a:gd name="connsiteX0" fmla="*/ 1314804 w 1311088"/>
                <a:gd name="connsiteY0" fmla="*/ 267526 h 1374784"/>
                <a:gd name="connsiteX1" fmla="*/ 714464 w 1311088"/>
                <a:gd name="connsiteY1" fmla="*/ 0 h 1374784"/>
                <a:gd name="connsiteX2" fmla="*/ 0 w 1311088"/>
                <a:gd name="connsiteY2" fmla="*/ 714464 h 1374784"/>
                <a:gd name="connsiteX3" fmla="*/ 453308 w 1311088"/>
                <a:gd name="connsiteY3" fmla="*/ 1379562 h 137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1088" h="1374784">
                  <a:moveTo>
                    <a:pt x="1314804" y="267526"/>
                  </a:moveTo>
                  <a:cubicBezTo>
                    <a:pt x="1147600" y="102445"/>
                    <a:pt x="955449" y="0"/>
                    <a:pt x="714464" y="0"/>
                  </a:cubicBezTo>
                  <a:cubicBezTo>
                    <a:pt x="319545" y="0"/>
                    <a:pt x="0" y="320075"/>
                    <a:pt x="0" y="714464"/>
                  </a:cubicBezTo>
                  <a:cubicBezTo>
                    <a:pt x="0" y="1017023"/>
                    <a:pt x="187905" y="1275524"/>
                    <a:pt x="453308" y="1379562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7CE3352-9C85-4DA9-80CC-F379AE6A51CD}"/>
                </a:ext>
              </a:extLst>
            </p:cNvPr>
            <p:cNvSpPr/>
            <p:nvPr/>
          </p:nvSpPr>
          <p:spPr>
            <a:xfrm>
              <a:off x="4525820" y="276549"/>
              <a:ext cx="2335542" cy="944833"/>
            </a:xfrm>
            <a:custGeom>
              <a:avLst/>
              <a:gdLst>
                <a:gd name="connsiteX0" fmla="*/ 2335542 w 2335541"/>
                <a:gd name="connsiteY0" fmla="*/ 50957 h 944832"/>
                <a:gd name="connsiteX1" fmla="*/ 1851978 w 2335541"/>
                <a:gd name="connsiteY1" fmla="*/ 0 h 944832"/>
                <a:gd name="connsiteX2" fmla="*/ 0 w 2335541"/>
                <a:gd name="connsiteY2" fmla="*/ 947487 h 94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35541" h="944832">
                  <a:moveTo>
                    <a:pt x="2335542" y="50957"/>
                  </a:moveTo>
                  <a:cubicBezTo>
                    <a:pt x="2179486" y="17517"/>
                    <a:pt x="2018121" y="0"/>
                    <a:pt x="1851978" y="0"/>
                  </a:cubicBezTo>
                  <a:cubicBezTo>
                    <a:pt x="967657" y="0"/>
                    <a:pt x="412966" y="420398"/>
                    <a:pt x="0" y="947487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E030B29E-24AF-4473-9F9F-1E31A4EAFD51}"/>
                </a:ext>
              </a:extLst>
            </p:cNvPr>
            <p:cNvSpPr/>
            <p:nvPr/>
          </p:nvSpPr>
          <p:spPr>
            <a:xfrm>
              <a:off x="4936663" y="4365340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6E415EC1-6653-490F-BBDE-35F39E44296F}"/>
                </a:ext>
              </a:extLst>
            </p:cNvPr>
            <p:cNvSpPr/>
            <p:nvPr/>
          </p:nvSpPr>
          <p:spPr>
            <a:xfrm>
              <a:off x="7066253" y="381649"/>
              <a:ext cx="1592415" cy="1937438"/>
            </a:xfrm>
            <a:custGeom>
              <a:avLst/>
              <a:gdLst>
                <a:gd name="connsiteX0" fmla="*/ 0 w 1592414"/>
                <a:gd name="connsiteY0" fmla="*/ 0 h 1937438"/>
                <a:gd name="connsiteX1" fmla="*/ 1592415 w 1592414"/>
                <a:gd name="connsiteY1" fmla="*/ 1937969 h 1937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92414" h="1937438">
                  <a:moveTo>
                    <a:pt x="0" y="0"/>
                  </a:moveTo>
                  <a:cubicBezTo>
                    <a:pt x="853534" y="268057"/>
                    <a:pt x="1492623" y="1022330"/>
                    <a:pt x="1592415" y="1937969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B6322D49-00D3-4292-BBE9-F4E11E5FE7D7}"/>
                </a:ext>
              </a:extLst>
            </p:cNvPr>
            <p:cNvSpPr/>
            <p:nvPr/>
          </p:nvSpPr>
          <p:spPr>
            <a:xfrm>
              <a:off x="7338555" y="2531409"/>
              <a:ext cx="1332320" cy="2123220"/>
            </a:xfrm>
            <a:custGeom>
              <a:avLst/>
              <a:gdLst>
                <a:gd name="connsiteX0" fmla="*/ 1333383 w 1332320"/>
                <a:gd name="connsiteY0" fmla="*/ 0 h 2123219"/>
                <a:gd name="connsiteX1" fmla="*/ 1333913 w 1332320"/>
                <a:gd name="connsiteY1" fmla="*/ 39810 h 2123219"/>
                <a:gd name="connsiteX2" fmla="*/ 0 w 1332320"/>
                <a:gd name="connsiteY2" fmla="*/ 2124281 h 2123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2320" h="2123219">
                  <a:moveTo>
                    <a:pt x="1333383" y="0"/>
                  </a:moveTo>
                  <a:cubicBezTo>
                    <a:pt x="1333383" y="13270"/>
                    <a:pt x="1333913" y="26540"/>
                    <a:pt x="1333913" y="39810"/>
                  </a:cubicBezTo>
                  <a:cubicBezTo>
                    <a:pt x="1333913" y="963942"/>
                    <a:pt x="787715" y="1760680"/>
                    <a:pt x="0" y="2124281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A2F7B599-1ECE-4831-A930-BC20CDC96941}"/>
                </a:ext>
              </a:extLst>
            </p:cNvPr>
            <p:cNvSpPr/>
            <p:nvPr/>
          </p:nvSpPr>
          <p:spPr>
            <a:xfrm>
              <a:off x="2710998" y="1394425"/>
              <a:ext cx="1687960" cy="1889666"/>
            </a:xfrm>
            <a:custGeom>
              <a:avLst/>
              <a:gdLst>
                <a:gd name="connsiteX0" fmla="*/ 0 w 1687959"/>
                <a:gd name="connsiteY0" fmla="*/ 1889135 h 1889665"/>
                <a:gd name="connsiteX1" fmla="*/ 55735 w 1687959"/>
                <a:gd name="connsiteY1" fmla="*/ 1891258 h 1889665"/>
                <a:gd name="connsiteX2" fmla="*/ 1688491 w 1687959"/>
                <a:gd name="connsiteY2" fmla="*/ 0 h 1889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87959" h="1889665">
                  <a:moveTo>
                    <a:pt x="0" y="1889135"/>
                  </a:moveTo>
                  <a:cubicBezTo>
                    <a:pt x="18047" y="1890727"/>
                    <a:pt x="36626" y="1891258"/>
                    <a:pt x="55735" y="1891258"/>
                  </a:cubicBezTo>
                  <a:cubicBezTo>
                    <a:pt x="781345" y="1891258"/>
                    <a:pt x="1084435" y="856188"/>
                    <a:pt x="1688491" y="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4C64991E-6C92-4D65-A579-5A2FDA8B6815}"/>
                </a:ext>
              </a:extLst>
            </p:cNvPr>
            <p:cNvSpPr/>
            <p:nvPr/>
          </p:nvSpPr>
          <p:spPr>
            <a:xfrm>
              <a:off x="4087906" y="588132"/>
              <a:ext cx="1831277" cy="1794121"/>
            </a:xfrm>
            <a:custGeom>
              <a:avLst/>
              <a:gdLst>
                <a:gd name="connsiteX0" fmla="*/ 0 w 1831277"/>
                <a:gd name="connsiteY0" fmla="*/ 1797836 h 1794120"/>
                <a:gd name="connsiteX1" fmla="*/ 1836054 w 1831277"/>
                <a:gd name="connsiteY1" fmla="*/ 0 h 1794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31277" h="1794120">
                  <a:moveTo>
                    <a:pt x="0" y="1797836"/>
                  </a:moveTo>
                  <a:cubicBezTo>
                    <a:pt x="436322" y="1061079"/>
                    <a:pt x="899184" y="209137"/>
                    <a:pt x="1836054" y="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1F7986D7-4F57-45EB-8FFD-166FB8D769D6}"/>
                </a:ext>
              </a:extLst>
            </p:cNvPr>
            <p:cNvSpPr/>
            <p:nvPr/>
          </p:nvSpPr>
          <p:spPr>
            <a:xfrm>
              <a:off x="1924345" y="2568565"/>
              <a:ext cx="2054215" cy="976681"/>
            </a:xfrm>
            <a:custGeom>
              <a:avLst/>
              <a:gdLst>
                <a:gd name="connsiteX0" fmla="*/ 0 w 2054215"/>
                <a:gd name="connsiteY0" fmla="*/ 500018 h 976681"/>
                <a:gd name="connsiteX1" fmla="*/ 842387 w 2054215"/>
                <a:gd name="connsiteY1" fmla="*/ 980928 h 976681"/>
                <a:gd name="connsiteX2" fmla="*/ 2054215 w 2054215"/>
                <a:gd name="connsiteY2" fmla="*/ 0 h 976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54215" h="976681">
                  <a:moveTo>
                    <a:pt x="0" y="500018"/>
                  </a:moveTo>
                  <a:cubicBezTo>
                    <a:pt x="170388" y="787715"/>
                    <a:pt x="483563" y="980928"/>
                    <a:pt x="842387" y="980928"/>
                  </a:cubicBezTo>
                  <a:cubicBezTo>
                    <a:pt x="1384870" y="980928"/>
                    <a:pt x="1722993" y="542483"/>
                    <a:pt x="2054215" y="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650E68CE-FEFB-401D-93CF-448EAD8AB438}"/>
                </a:ext>
              </a:extLst>
            </p:cNvPr>
            <p:cNvSpPr/>
            <p:nvPr/>
          </p:nvSpPr>
          <p:spPr>
            <a:xfrm>
              <a:off x="5099089" y="4158326"/>
              <a:ext cx="2144452" cy="440568"/>
            </a:xfrm>
            <a:custGeom>
              <a:avLst/>
              <a:gdLst>
                <a:gd name="connsiteX0" fmla="*/ 0 w 2144452"/>
                <a:gd name="connsiteY0" fmla="*/ 0 h 440568"/>
                <a:gd name="connsiteX1" fmla="*/ 1278709 w 2144452"/>
                <a:gd name="connsiteY1" fmla="*/ 444284 h 440568"/>
                <a:gd name="connsiteX2" fmla="*/ 2147107 w 2144452"/>
                <a:gd name="connsiteY2" fmla="*/ 249478 h 440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44452" h="440568">
                  <a:moveTo>
                    <a:pt x="0" y="0"/>
                  </a:moveTo>
                  <a:cubicBezTo>
                    <a:pt x="321668" y="265933"/>
                    <a:pt x="730388" y="444284"/>
                    <a:pt x="1278709" y="444284"/>
                  </a:cubicBezTo>
                  <a:cubicBezTo>
                    <a:pt x="1589230" y="444284"/>
                    <a:pt x="1883827" y="374218"/>
                    <a:pt x="2147107" y="249478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A2A2968-E755-4D22-BBEB-2F7917702D88}"/>
                </a:ext>
              </a:extLst>
            </p:cNvPr>
            <p:cNvSpPr/>
            <p:nvPr/>
          </p:nvSpPr>
          <p:spPr>
            <a:xfrm>
              <a:off x="7433039" y="2006974"/>
              <a:ext cx="971373" cy="2298385"/>
            </a:xfrm>
            <a:custGeom>
              <a:avLst/>
              <a:gdLst>
                <a:gd name="connsiteX0" fmla="*/ 896530 w 971373"/>
                <a:gd name="connsiteY0" fmla="*/ 0 h 2298385"/>
                <a:gd name="connsiteX1" fmla="*/ 976151 w 971373"/>
                <a:gd name="connsiteY1" fmla="*/ 564246 h 2298385"/>
                <a:gd name="connsiteX2" fmla="*/ 0 w 971373"/>
                <a:gd name="connsiteY2" fmla="*/ 2299978 h 2298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1373" h="2298385">
                  <a:moveTo>
                    <a:pt x="896530" y="0"/>
                  </a:moveTo>
                  <a:cubicBezTo>
                    <a:pt x="948018" y="179412"/>
                    <a:pt x="976151" y="368379"/>
                    <a:pt x="976151" y="564246"/>
                  </a:cubicBezTo>
                  <a:cubicBezTo>
                    <a:pt x="976151" y="1299411"/>
                    <a:pt x="585478" y="1943808"/>
                    <a:pt x="0" y="2299978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7025315-7EB7-4467-A1C8-31804FDD5AA4}"/>
                </a:ext>
              </a:extLst>
            </p:cNvPr>
            <p:cNvSpPr/>
            <p:nvPr/>
          </p:nvSpPr>
          <p:spPr>
            <a:xfrm>
              <a:off x="5099089" y="4158326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6701A511-B7C5-4777-AD32-6026EFC24B7E}"/>
                </a:ext>
              </a:extLst>
            </p:cNvPr>
            <p:cNvSpPr/>
            <p:nvPr/>
          </p:nvSpPr>
          <p:spPr>
            <a:xfrm>
              <a:off x="1788459" y="1592946"/>
              <a:ext cx="1703884" cy="1279240"/>
            </a:xfrm>
            <a:custGeom>
              <a:avLst/>
              <a:gdLst>
                <a:gd name="connsiteX0" fmla="*/ 1707600 w 1703883"/>
                <a:gd name="connsiteY0" fmla="*/ 297251 h 1279239"/>
                <a:gd name="connsiteX1" fmla="*/ 978274 w 1703883"/>
                <a:gd name="connsiteY1" fmla="*/ 0 h 1279239"/>
                <a:gd name="connsiteX2" fmla="*/ 0 w 1703883"/>
                <a:gd name="connsiteY2" fmla="*/ 978273 h 1279239"/>
                <a:gd name="connsiteX3" fmla="*/ 48303 w 1703883"/>
                <a:gd name="connsiteY3" fmla="*/ 1282425 h 127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3883" h="1279239">
                  <a:moveTo>
                    <a:pt x="1707600" y="297251"/>
                  </a:moveTo>
                  <a:cubicBezTo>
                    <a:pt x="1510671" y="115715"/>
                    <a:pt x="1276586" y="0"/>
                    <a:pt x="978274" y="0"/>
                  </a:cubicBezTo>
                  <a:cubicBezTo>
                    <a:pt x="437914" y="0"/>
                    <a:pt x="0" y="437914"/>
                    <a:pt x="0" y="978273"/>
                  </a:cubicBezTo>
                  <a:cubicBezTo>
                    <a:pt x="0" y="1084435"/>
                    <a:pt x="16986" y="1186880"/>
                    <a:pt x="48303" y="1282425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7A4369AC-D670-4215-9911-3E86527A31DA}"/>
                </a:ext>
              </a:extLst>
            </p:cNvPr>
            <p:cNvSpPr/>
            <p:nvPr/>
          </p:nvSpPr>
          <p:spPr>
            <a:xfrm>
              <a:off x="6132567" y="540359"/>
              <a:ext cx="2123220" cy="1263316"/>
            </a:xfrm>
            <a:custGeom>
              <a:avLst/>
              <a:gdLst>
                <a:gd name="connsiteX0" fmla="*/ 0 w 2123219"/>
                <a:gd name="connsiteY0" fmla="*/ 13270 h 1263315"/>
                <a:gd name="connsiteX1" fmla="*/ 245232 w 2123219"/>
                <a:gd name="connsiteY1" fmla="*/ 0 h 1263315"/>
                <a:gd name="connsiteX2" fmla="*/ 2127467 w 2123219"/>
                <a:gd name="connsiteY2" fmla="*/ 1266501 h 1263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23219" h="1263315">
                  <a:moveTo>
                    <a:pt x="0" y="13270"/>
                  </a:moveTo>
                  <a:cubicBezTo>
                    <a:pt x="78559" y="4246"/>
                    <a:pt x="160303" y="0"/>
                    <a:pt x="245232" y="0"/>
                  </a:cubicBezTo>
                  <a:cubicBezTo>
                    <a:pt x="1096643" y="0"/>
                    <a:pt x="1825438" y="523904"/>
                    <a:pt x="2127467" y="1266501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24021FC8-5455-4D3F-B1D9-0D09EF66C040}"/>
                </a:ext>
              </a:extLst>
            </p:cNvPr>
            <p:cNvSpPr/>
            <p:nvPr/>
          </p:nvSpPr>
          <p:spPr>
            <a:xfrm>
              <a:off x="1525179" y="2546802"/>
              <a:ext cx="1879050" cy="1263316"/>
            </a:xfrm>
            <a:custGeom>
              <a:avLst/>
              <a:gdLst>
                <a:gd name="connsiteX0" fmla="*/ 1880111 w 1879049"/>
                <a:gd name="connsiteY0" fmla="*/ 1075411 h 1263315"/>
                <a:gd name="connsiteX1" fmla="*/ 1241553 w 1879049"/>
                <a:gd name="connsiteY1" fmla="*/ 1265439 h 1263315"/>
                <a:gd name="connsiteX2" fmla="*/ 0 w 1879049"/>
                <a:gd name="connsiteY2" fmla="*/ 23886 h 1263315"/>
                <a:gd name="connsiteX3" fmla="*/ 531 w 1879049"/>
                <a:gd name="connsiteY3" fmla="*/ 0 h 1263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9049" h="1263315">
                  <a:moveTo>
                    <a:pt x="1880111" y="1075411"/>
                  </a:moveTo>
                  <a:cubicBezTo>
                    <a:pt x="1695922" y="1194842"/>
                    <a:pt x="1486785" y="1265439"/>
                    <a:pt x="1241553" y="1265439"/>
                  </a:cubicBezTo>
                  <a:cubicBezTo>
                    <a:pt x="555753" y="1265439"/>
                    <a:pt x="0" y="709686"/>
                    <a:pt x="0" y="23886"/>
                  </a:cubicBezTo>
                  <a:cubicBezTo>
                    <a:pt x="0" y="15924"/>
                    <a:pt x="0" y="7962"/>
                    <a:pt x="531" y="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EC2F9C23-EDD8-4CE5-AEA2-6EE193606F16}"/>
                </a:ext>
              </a:extLst>
            </p:cNvPr>
            <p:cNvSpPr/>
            <p:nvPr/>
          </p:nvSpPr>
          <p:spPr>
            <a:xfrm>
              <a:off x="3574087" y="1350368"/>
              <a:ext cx="1549951" cy="2144452"/>
            </a:xfrm>
            <a:custGeom>
              <a:avLst/>
              <a:gdLst>
                <a:gd name="connsiteX0" fmla="*/ 0 w 1549950"/>
                <a:gd name="connsiteY0" fmla="*/ 2144452 h 2144452"/>
                <a:gd name="connsiteX1" fmla="*/ 1551543 w 1549950"/>
                <a:gd name="connsiteY1" fmla="*/ 0 h 2144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49950" h="2144452">
                  <a:moveTo>
                    <a:pt x="0" y="2144452"/>
                  </a:moveTo>
                  <a:cubicBezTo>
                    <a:pt x="585478" y="1634348"/>
                    <a:pt x="931032" y="626881"/>
                    <a:pt x="1551543" y="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F78939A1-7C00-4BDC-845C-8D15B9E7429D}"/>
                </a:ext>
              </a:extLst>
            </p:cNvPr>
            <p:cNvSpPr/>
            <p:nvPr/>
          </p:nvSpPr>
          <p:spPr>
            <a:xfrm>
              <a:off x="5281155" y="803108"/>
              <a:ext cx="2388622" cy="562653"/>
            </a:xfrm>
            <a:custGeom>
              <a:avLst/>
              <a:gdLst>
                <a:gd name="connsiteX0" fmla="*/ 0 w 2388622"/>
                <a:gd name="connsiteY0" fmla="*/ 402881 h 562653"/>
                <a:gd name="connsiteX1" fmla="*/ 1096643 w 2388622"/>
                <a:gd name="connsiteY1" fmla="*/ 0 h 562653"/>
                <a:gd name="connsiteX2" fmla="*/ 2393400 w 2388622"/>
                <a:gd name="connsiteY2" fmla="*/ 566369 h 56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8622" h="562653">
                  <a:moveTo>
                    <a:pt x="0" y="402881"/>
                  </a:moveTo>
                  <a:cubicBezTo>
                    <a:pt x="291412" y="158711"/>
                    <a:pt x="642805" y="0"/>
                    <a:pt x="1096643" y="0"/>
                  </a:cubicBezTo>
                  <a:cubicBezTo>
                    <a:pt x="1608870" y="0"/>
                    <a:pt x="2070139" y="218161"/>
                    <a:pt x="2393400" y="566369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9577A932-05BD-4DB5-8DA8-30D18078C47B}"/>
                </a:ext>
              </a:extLst>
            </p:cNvPr>
            <p:cNvSpPr/>
            <p:nvPr/>
          </p:nvSpPr>
          <p:spPr>
            <a:xfrm>
              <a:off x="1547473" y="1329666"/>
              <a:ext cx="2075447" cy="1003221"/>
            </a:xfrm>
            <a:custGeom>
              <a:avLst/>
              <a:gdLst>
                <a:gd name="connsiteX0" fmla="*/ 0 w 2075447"/>
                <a:gd name="connsiteY0" fmla="*/ 1006937 h 1003221"/>
                <a:gd name="connsiteX1" fmla="*/ 1219259 w 2075447"/>
                <a:gd name="connsiteY1" fmla="*/ 0 h 1003221"/>
                <a:gd name="connsiteX2" fmla="*/ 2077040 w 2075447"/>
                <a:gd name="connsiteY2" fmla="*/ 326976 h 1003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5447" h="1003221">
                  <a:moveTo>
                    <a:pt x="0" y="1006937"/>
                  </a:moveTo>
                  <a:cubicBezTo>
                    <a:pt x="109877" y="433668"/>
                    <a:pt x="613611" y="0"/>
                    <a:pt x="1219259" y="0"/>
                  </a:cubicBezTo>
                  <a:cubicBezTo>
                    <a:pt x="1574899" y="0"/>
                    <a:pt x="1849855" y="127924"/>
                    <a:pt x="2077040" y="326976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4074BECD-03D3-4D94-9C63-E71704D6C3F7}"/>
                </a:ext>
              </a:extLst>
            </p:cNvPr>
            <p:cNvSpPr/>
            <p:nvPr/>
          </p:nvSpPr>
          <p:spPr>
            <a:xfrm>
              <a:off x="3624513" y="1656642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5C82AA6C-4966-4BCC-BAD6-A0514EE3B996}"/>
                </a:ext>
              </a:extLst>
            </p:cNvPr>
            <p:cNvSpPr/>
            <p:nvPr/>
          </p:nvSpPr>
          <p:spPr>
            <a:xfrm>
              <a:off x="7513721" y="1533495"/>
              <a:ext cx="631658" cy="2388622"/>
            </a:xfrm>
            <a:custGeom>
              <a:avLst/>
              <a:gdLst>
                <a:gd name="connsiteX0" fmla="*/ 295659 w 631657"/>
                <a:gd name="connsiteY0" fmla="*/ 0 h 2388622"/>
                <a:gd name="connsiteX1" fmla="*/ 632189 w 631657"/>
                <a:gd name="connsiteY1" fmla="*/ 1037724 h 2388622"/>
                <a:gd name="connsiteX2" fmla="*/ 0 w 631657"/>
                <a:gd name="connsiteY2" fmla="*/ 2392869 h 238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1657" h="2388622">
                  <a:moveTo>
                    <a:pt x="295659" y="0"/>
                  </a:moveTo>
                  <a:cubicBezTo>
                    <a:pt x="507450" y="291412"/>
                    <a:pt x="632189" y="650236"/>
                    <a:pt x="632189" y="1037724"/>
                  </a:cubicBezTo>
                  <a:cubicBezTo>
                    <a:pt x="632189" y="1581799"/>
                    <a:pt x="386426" y="2068547"/>
                    <a:pt x="0" y="2392869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DCFCF4AA-4902-4B02-BE74-BE6317D626C7}"/>
                </a:ext>
              </a:extLst>
            </p:cNvPr>
            <p:cNvSpPr/>
            <p:nvPr/>
          </p:nvSpPr>
          <p:spPr>
            <a:xfrm>
              <a:off x="5249838" y="3941227"/>
              <a:ext cx="2091372" cy="392796"/>
            </a:xfrm>
            <a:custGeom>
              <a:avLst/>
              <a:gdLst>
                <a:gd name="connsiteX0" fmla="*/ 0 w 2091371"/>
                <a:gd name="connsiteY0" fmla="*/ 0 h 392795"/>
                <a:gd name="connsiteX1" fmla="*/ 1127960 w 2091371"/>
                <a:gd name="connsiteY1" fmla="*/ 397573 h 392795"/>
                <a:gd name="connsiteX2" fmla="*/ 2093495 w 2091371"/>
                <a:gd name="connsiteY2" fmla="*/ 110938 h 392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91371" h="392795">
                  <a:moveTo>
                    <a:pt x="0" y="0"/>
                  </a:moveTo>
                  <a:cubicBezTo>
                    <a:pt x="288227" y="239393"/>
                    <a:pt x="649174" y="397573"/>
                    <a:pt x="1127960" y="397573"/>
                  </a:cubicBezTo>
                  <a:cubicBezTo>
                    <a:pt x="1484131" y="397573"/>
                    <a:pt x="1815884" y="291943"/>
                    <a:pt x="2093495" y="110938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A0B7D10A-8583-4625-A590-B4A5E97E27E3}"/>
                </a:ext>
              </a:extLst>
            </p:cNvPr>
            <p:cNvSpPr/>
            <p:nvPr/>
          </p:nvSpPr>
          <p:spPr>
            <a:xfrm>
              <a:off x="4738673" y="1066918"/>
              <a:ext cx="2123220" cy="1231467"/>
            </a:xfrm>
            <a:custGeom>
              <a:avLst/>
              <a:gdLst>
                <a:gd name="connsiteX0" fmla="*/ 0 w 2123219"/>
                <a:gd name="connsiteY0" fmla="*/ 1234122 h 1231467"/>
                <a:gd name="connsiteX1" fmla="*/ 1639125 w 2123219"/>
                <a:gd name="connsiteY1" fmla="*/ 0 h 1231467"/>
                <a:gd name="connsiteX2" fmla="*/ 2125343 w 2123219"/>
                <a:gd name="connsiteY2" fmla="*/ 80152 h 1231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23219" h="1231467">
                  <a:moveTo>
                    <a:pt x="0" y="1234122"/>
                  </a:moveTo>
                  <a:cubicBezTo>
                    <a:pt x="406596" y="581762"/>
                    <a:pt x="853534" y="0"/>
                    <a:pt x="1639125" y="0"/>
                  </a:cubicBezTo>
                  <a:cubicBezTo>
                    <a:pt x="1808983" y="0"/>
                    <a:pt x="1972471" y="28133"/>
                    <a:pt x="2125343" y="80152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D4AFBB1-197F-4D8C-8E7A-2C57C917C0B1}"/>
                </a:ext>
              </a:extLst>
            </p:cNvPr>
            <p:cNvSpPr/>
            <p:nvPr/>
          </p:nvSpPr>
          <p:spPr>
            <a:xfrm>
              <a:off x="5390501" y="3716696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7A7E8926-03AD-4C1F-8F85-9852BBEDF57F}"/>
                </a:ext>
              </a:extLst>
            </p:cNvPr>
            <p:cNvSpPr/>
            <p:nvPr/>
          </p:nvSpPr>
          <p:spPr>
            <a:xfrm>
              <a:off x="2693481" y="2482044"/>
              <a:ext cx="1932130" cy="1592415"/>
            </a:xfrm>
            <a:custGeom>
              <a:avLst/>
              <a:gdLst>
                <a:gd name="connsiteX0" fmla="*/ 1933723 w 1932130"/>
                <a:gd name="connsiteY0" fmla="*/ 0 h 1592414"/>
                <a:gd name="connsiteX1" fmla="*/ 72720 w 1932130"/>
                <a:gd name="connsiteY1" fmla="*/ 1594007 h 1592414"/>
                <a:gd name="connsiteX2" fmla="*/ 0 w 1932130"/>
                <a:gd name="connsiteY2" fmla="*/ 1592415 h 1592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32130" h="1592414">
                  <a:moveTo>
                    <a:pt x="1933723" y="0"/>
                  </a:moveTo>
                  <a:cubicBezTo>
                    <a:pt x="1459183" y="780814"/>
                    <a:pt x="1002691" y="1594007"/>
                    <a:pt x="72720" y="1594007"/>
                  </a:cubicBezTo>
                  <a:cubicBezTo>
                    <a:pt x="48303" y="1594007"/>
                    <a:pt x="24417" y="1593476"/>
                    <a:pt x="0" y="1592415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6CD50943-2066-4D88-B847-72FF993B9C0A}"/>
                </a:ext>
              </a:extLst>
            </p:cNvPr>
            <p:cNvSpPr/>
            <p:nvPr/>
          </p:nvSpPr>
          <p:spPr>
            <a:xfrm>
              <a:off x="5390501" y="3654061"/>
              <a:ext cx="2027675" cy="419336"/>
            </a:xfrm>
            <a:custGeom>
              <a:avLst/>
              <a:gdLst>
                <a:gd name="connsiteX0" fmla="*/ 2031921 w 2027674"/>
                <a:gd name="connsiteY0" fmla="*/ 0 h 419335"/>
                <a:gd name="connsiteX1" fmla="*/ 987297 w 2027674"/>
                <a:gd name="connsiteY1" fmla="*/ 421459 h 419335"/>
                <a:gd name="connsiteX2" fmla="*/ 0 w 2027674"/>
                <a:gd name="connsiteY2" fmla="*/ 62635 h 419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27674" h="419335">
                  <a:moveTo>
                    <a:pt x="2031921" y="0"/>
                  </a:moveTo>
                  <a:cubicBezTo>
                    <a:pt x="1761211" y="261156"/>
                    <a:pt x="1393363" y="421459"/>
                    <a:pt x="987297" y="421459"/>
                  </a:cubicBezTo>
                  <a:cubicBezTo>
                    <a:pt x="572738" y="421459"/>
                    <a:pt x="256379" y="279734"/>
                    <a:pt x="0" y="62635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27ADC2D3-521A-4442-BEB9-B673B528BF74}"/>
                </a:ext>
              </a:extLst>
            </p:cNvPr>
            <p:cNvSpPr/>
            <p:nvPr/>
          </p:nvSpPr>
          <p:spPr>
            <a:xfrm>
              <a:off x="1262431" y="2010689"/>
              <a:ext cx="1220851" cy="2038291"/>
            </a:xfrm>
            <a:custGeom>
              <a:avLst/>
              <a:gdLst>
                <a:gd name="connsiteX0" fmla="*/ 1221382 w 1220851"/>
                <a:gd name="connsiteY0" fmla="*/ 2038291 h 2038291"/>
                <a:gd name="connsiteX1" fmla="*/ 0 w 1220851"/>
                <a:gd name="connsiteY1" fmla="*/ 560530 h 2038291"/>
                <a:gd name="connsiteX2" fmla="*/ 107753 w 1220851"/>
                <a:gd name="connsiteY2" fmla="*/ 0 h 2038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0851" h="2038291">
                  <a:moveTo>
                    <a:pt x="1221382" y="2038291"/>
                  </a:moveTo>
                  <a:cubicBezTo>
                    <a:pt x="525497" y="1905590"/>
                    <a:pt x="0" y="1294633"/>
                    <a:pt x="0" y="560530"/>
                  </a:cubicBezTo>
                  <a:cubicBezTo>
                    <a:pt x="0" y="362540"/>
                    <a:pt x="38218" y="173042"/>
                    <a:pt x="107753" y="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4D7D83B8-8BCD-485C-82FC-BCEC8D8069A8}"/>
                </a:ext>
              </a:extLst>
            </p:cNvPr>
            <p:cNvSpPr/>
            <p:nvPr/>
          </p:nvSpPr>
          <p:spPr>
            <a:xfrm>
              <a:off x="1462544" y="1066387"/>
              <a:ext cx="2293077" cy="753743"/>
            </a:xfrm>
            <a:custGeom>
              <a:avLst/>
              <a:gdLst>
                <a:gd name="connsiteX0" fmla="*/ 2293608 w 2293077"/>
                <a:gd name="connsiteY0" fmla="*/ 359886 h 753743"/>
                <a:gd name="connsiteX1" fmla="*/ 1304188 w 2293077"/>
                <a:gd name="connsiteY1" fmla="*/ 0 h 753743"/>
                <a:gd name="connsiteX2" fmla="*/ 0 w 2293077"/>
                <a:gd name="connsiteY2" fmla="*/ 753743 h 753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93077" h="753743">
                  <a:moveTo>
                    <a:pt x="2293608" y="359886"/>
                  </a:moveTo>
                  <a:cubicBezTo>
                    <a:pt x="2035637" y="142256"/>
                    <a:pt x="1718216" y="0"/>
                    <a:pt x="1304188" y="0"/>
                  </a:cubicBezTo>
                  <a:cubicBezTo>
                    <a:pt x="746843" y="0"/>
                    <a:pt x="260095" y="303090"/>
                    <a:pt x="0" y="753743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15B80CBC-01FC-4F6A-8EEF-3FC87E02C872}"/>
                </a:ext>
              </a:extLst>
            </p:cNvPr>
            <p:cNvSpPr/>
            <p:nvPr/>
          </p:nvSpPr>
          <p:spPr>
            <a:xfrm>
              <a:off x="7059352" y="1229344"/>
              <a:ext cx="822748" cy="2266537"/>
            </a:xfrm>
            <a:custGeom>
              <a:avLst/>
              <a:gdLst>
                <a:gd name="connsiteX0" fmla="*/ 0 w 822747"/>
                <a:gd name="connsiteY0" fmla="*/ 0 h 2266537"/>
                <a:gd name="connsiteX1" fmla="*/ 823278 w 822747"/>
                <a:gd name="connsiteY1" fmla="*/ 1341875 h 2266537"/>
                <a:gd name="connsiteX2" fmla="*/ 505327 w 822747"/>
                <a:gd name="connsiteY2" fmla="*/ 2267068 h 2266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22747" h="2266537">
                  <a:moveTo>
                    <a:pt x="0" y="0"/>
                  </a:moveTo>
                  <a:cubicBezTo>
                    <a:pt x="488341" y="248417"/>
                    <a:pt x="823278" y="755866"/>
                    <a:pt x="823278" y="1341875"/>
                  </a:cubicBezTo>
                  <a:cubicBezTo>
                    <a:pt x="823278" y="1690614"/>
                    <a:pt x="704379" y="2011751"/>
                    <a:pt x="505327" y="2267068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A7676F6-B034-4142-ACB7-620E4A38060B}"/>
                </a:ext>
              </a:extLst>
            </p:cNvPr>
            <p:cNvSpPr/>
            <p:nvPr/>
          </p:nvSpPr>
          <p:spPr>
            <a:xfrm>
              <a:off x="5525326" y="3190668"/>
              <a:ext cx="1926822" cy="621042"/>
            </a:xfrm>
            <a:custGeom>
              <a:avLst/>
              <a:gdLst>
                <a:gd name="connsiteX0" fmla="*/ 0 w 1926822"/>
                <a:gd name="connsiteY0" fmla="*/ 296189 h 621041"/>
                <a:gd name="connsiteX1" fmla="*/ 852473 w 1926822"/>
                <a:gd name="connsiteY1" fmla="*/ 622104 h 621041"/>
                <a:gd name="connsiteX2" fmla="*/ 1928415 w 1926822"/>
                <a:gd name="connsiteY2" fmla="*/ 0 h 621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26822" h="621041">
                  <a:moveTo>
                    <a:pt x="0" y="296189"/>
                  </a:moveTo>
                  <a:cubicBezTo>
                    <a:pt x="225592" y="494710"/>
                    <a:pt x="498426" y="622104"/>
                    <a:pt x="852473" y="622104"/>
                  </a:cubicBezTo>
                  <a:cubicBezTo>
                    <a:pt x="1312681" y="622104"/>
                    <a:pt x="1714500" y="371563"/>
                    <a:pt x="1928415" y="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AC47D1E4-736F-4F2E-975A-EE61512AE20A}"/>
                </a:ext>
              </a:extLst>
            </p:cNvPr>
            <p:cNvSpPr/>
            <p:nvPr/>
          </p:nvSpPr>
          <p:spPr>
            <a:xfrm>
              <a:off x="4286427" y="1426273"/>
              <a:ext cx="1624263" cy="2054215"/>
            </a:xfrm>
            <a:custGeom>
              <a:avLst/>
              <a:gdLst>
                <a:gd name="connsiteX0" fmla="*/ 1627979 w 1624263"/>
                <a:gd name="connsiteY0" fmla="*/ 0 h 2054215"/>
                <a:gd name="connsiteX1" fmla="*/ 0 w 1624263"/>
                <a:gd name="connsiteY1" fmla="*/ 2054746 h 2054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24263" h="2054215">
                  <a:moveTo>
                    <a:pt x="1627979" y="0"/>
                  </a:moveTo>
                  <a:cubicBezTo>
                    <a:pt x="925193" y="311582"/>
                    <a:pt x="564776" y="1312681"/>
                    <a:pt x="0" y="2054746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0AF4501D-7B44-4DB1-9ADA-B67CE2404EFA}"/>
                </a:ext>
              </a:extLst>
            </p:cNvPr>
            <p:cNvSpPr/>
            <p:nvPr/>
          </p:nvSpPr>
          <p:spPr>
            <a:xfrm>
              <a:off x="6113988" y="1329666"/>
              <a:ext cx="1502178" cy="1666728"/>
            </a:xfrm>
            <a:custGeom>
              <a:avLst/>
              <a:gdLst>
                <a:gd name="connsiteX0" fmla="*/ 0 w 1502178"/>
                <a:gd name="connsiteY0" fmla="*/ 29725 h 1666727"/>
                <a:gd name="connsiteX1" fmla="*/ 263810 w 1502178"/>
                <a:gd name="connsiteY1" fmla="*/ 0 h 1666727"/>
                <a:gd name="connsiteX2" fmla="*/ 1505363 w 1502178"/>
                <a:gd name="connsiteY2" fmla="*/ 1241553 h 1666727"/>
                <a:gd name="connsiteX3" fmla="*/ 1429989 w 1502178"/>
                <a:gd name="connsiteY3" fmla="*/ 1668320 h 1666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2178" h="1666727">
                  <a:moveTo>
                    <a:pt x="0" y="29725"/>
                  </a:moveTo>
                  <a:cubicBezTo>
                    <a:pt x="83336" y="10616"/>
                    <a:pt x="170919" y="0"/>
                    <a:pt x="263810" y="0"/>
                  </a:cubicBezTo>
                  <a:cubicBezTo>
                    <a:pt x="949610" y="0"/>
                    <a:pt x="1505363" y="555753"/>
                    <a:pt x="1505363" y="1241553"/>
                  </a:cubicBezTo>
                  <a:cubicBezTo>
                    <a:pt x="1505363" y="1391771"/>
                    <a:pt x="1478823" y="1535088"/>
                    <a:pt x="1429989" y="166832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807296CC-9DFF-42C6-8C9F-B95F60423DD8}"/>
                </a:ext>
              </a:extLst>
            </p:cNvPr>
            <p:cNvSpPr/>
            <p:nvPr/>
          </p:nvSpPr>
          <p:spPr>
            <a:xfrm>
              <a:off x="3894693" y="1201742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46F2E387-1683-4414-82C4-74C1F7004C80}"/>
                </a:ext>
              </a:extLst>
            </p:cNvPr>
            <p:cNvSpPr/>
            <p:nvPr/>
          </p:nvSpPr>
          <p:spPr>
            <a:xfrm>
              <a:off x="998621" y="1513856"/>
              <a:ext cx="610426" cy="2393930"/>
            </a:xfrm>
            <a:custGeom>
              <a:avLst/>
              <a:gdLst>
                <a:gd name="connsiteX0" fmla="*/ 614141 w 610425"/>
                <a:gd name="connsiteY0" fmla="*/ 2396584 h 2393930"/>
                <a:gd name="connsiteX1" fmla="*/ 0 w 610425"/>
                <a:gd name="connsiteY1" fmla="*/ 1057363 h 2393930"/>
                <a:gd name="connsiteX2" fmla="*/ 350862 w 610425"/>
                <a:gd name="connsiteY2" fmla="*/ 0 h 2393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0425" h="2393930">
                  <a:moveTo>
                    <a:pt x="614141" y="2396584"/>
                  </a:moveTo>
                  <a:cubicBezTo>
                    <a:pt x="238331" y="2072262"/>
                    <a:pt x="0" y="1592415"/>
                    <a:pt x="0" y="1057363"/>
                  </a:cubicBezTo>
                  <a:cubicBezTo>
                    <a:pt x="0" y="660852"/>
                    <a:pt x="130578" y="295127"/>
                    <a:pt x="350862" y="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C52017CA-2BC8-4D93-8F51-8D6AE9515EAB}"/>
                </a:ext>
              </a:extLst>
            </p:cNvPr>
            <p:cNvSpPr/>
            <p:nvPr/>
          </p:nvSpPr>
          <p:spPr>
            <a:xfrm>
              <a:off x="1486431" y="803108"/>
              <a:ext cx="2404547" cy="546729"/>
            </a:xfrm>
            <a:custGeom>
              <a:avLst/>
              <a:gdLst>
                <a:gd name="connsiteX0" fmla="*/ 0 w 2404546"/>
                <a:gd name="connsiteY0" fmla="*/ 548852 h 546729"/>
                <a:gd name="connsiteX1" fmla="*/ 1280302 w 2404546"/>
                <a:gd name="connsiteY1" fmla="*/ 0 h 546729"/>
                <a:gd name="connsiteX2" fmla="*/ 2408262 w 2404546"/>
                <a:gd name="connsiteY2" fmla="*/ 398634 h 546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04546" h="546729">
                  <a:moveTo>
                    <a:pt x="0" y="548852"/>
                  </a:moveTo>
                  <a:cubicBezTo>
                    <a:pt x="322199" y="210730"/>
                    <a:pt x="776568" y="0"/>
                    <a:pt x="1280302" y="0"/>
                  </a:cubicBezTo>
                  <a:cubicBezTo>
                    <a:pt x="1756434" y="0"/>
                    <a:pt x="2117912" y="158180"/>
                    <a:pt x="2408262" y="398634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7BC12393-AF23-446B-A72A-AFEFB58C8162}"/>
                </a:ext>
              </a:extLst>
            </p:cNvPr>
            <p:cNvSpPr/>
            <p:nvPr/>
          </p:nvSpPr>
          <p:spPr>
            <a:xfrm>
              <a:off x="1781028" y="3646099"/>
              <a:ext cx="2367390" cy="690046"/>
            </a:xfrm>
            <a:custGeom>
              <a:avLst/>
              <a:gdLst>
                <a:gd name="connsiteX0" fmla="*/ 2371637 w 2367390"/>
                <a:gd name="connsiteY0" fmla="*/ 0 h 690046"/>
                <a:gd name="connsiteX1" fmla="*/ 985705 w 2367390"/>
                <a:gd name="connsiteY1" fmla="*/ 693231 h 690046"/>
                <a:gd name="connsiteX2" fmla="*/ 0 w 2367390"/>
                <a:gd name="connsiteY2" fmla="*/ 393326 h 69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67390" h="690046">
                  <a:moveTo>
                    <a:pt x="2371637" y="0"/>
                  </a:moveTo>
                  <a:cubicBezTo>
                    <a:pt x="2026613" y="401819"/>
                    <a:pt x="1599315" y="693231"/>
                    <a:pt x="985705" y="693231"/>
                  </a:cubicBezTo>
                  <a:cubicBezTo>
                    <a:pt x="621042" y="693231"/>
                    <a:pt x="281857" y="582824"/>
                    <a:pt x="0" y="393326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7A49ABD5-E60F-4CBD-B8AD-1D1AAE3D9AB7}"/>
                </a:ext>
              </a:extLst>
            </p:cNvPr>
            <p:cNvSpPr/>
            <p:nvPr/>
          </p:nvSpPr>
          <p:spPr>
            <a:xfrm>
              <a:off x="5376170" y="1592946"/>
              <a:ext cx="1969286" cy="833364"/>
            </a:xfrm>
            <a:custGeom>
              <a:avLst/>
              <a:gdLst>
                <a:gd name="connsiteX0" fmla="*/ 1969817 w 1969286"/>
                <a:gd name="connsiteY0" fmla="*/ 837610 h 833363"/>
                <a:gd name="connsiteX1" fmla="*/ 1001629 w 1969286"/>
                <a:gd name="connsiteY1" fmla="*/ 0 h 833363"/>
                <a:gd name="connsiteX2" fmla="*/ 0 w 1969286"/>
                <a:gd name="connsiteY2" fmla="*/ 666691 h 833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69286" h="833363">
                  <a:moveTo>
                    <a:pt x="1969817" y="837610"/>
                  </a:moveTo>
                  <a:cubicBezTo>
                    <a:pt x="1901875" y="364132"/>
                    <a:pt x="1494216" y="0"/>
                    <a:pt x="1001629" y="0"/>
                  </a:cubicBezTo>
                  <a:cubicBezTo>
                    <a:pt x="575923" y="0"/>
                    <a:pt x="274426" y="278673"/>
                    <a:pt x="0" y="666691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08FBC420-D8AC-47E8-B946-720C4788C146}"/>
                </a:ext>
              </a:extLst>
            </p:cNvPr>
            <p:cNvSpPr/>
            <p:nvPr/>
          </p:nvSpPr>
          <p:spPr>
            <a:xfrm>
              <a:off x="5655903" y="2642347"/>
              <a:ext cx="1693268" cy="902368"/>
            </a:xfrm>
            <a:custGeom>
              <a:avLst/>
              <a:gdLst>
                <a:gd name="connsiteX0" fmla="*/ 1697515 w 1693267"/>
                <a:gd name="connsiteY0" fmla="*/ 0 h 902368"/>
                <a:gd name="connsiteX1" fmla="*/ 721895 w 1693267"/>
                <a:gd name="connsiteY1" fmla="*/ 906615 h 902368"/>
                <a:gd name="connsiteX2" fmla="*/ 0 w 1693267"/>
                <a:gd name="connsiteY2" fmla="*/ 610426 h 902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93267" h="902368">
                  <a:moveTo>
                    <a:pt x="1697515" y="0"/>
                  </a:moveTo>
                  <a:cubicBezTo>
                    <a:pt x="1660889" y="506919"/>
                    <a:pt x="1238368" y="906615"/>
                    <a:pt x="721895" y="906615"/>
                  </a:cubicBezTo>
                  <a:cubicBezTo>
                    <a:pt x="426767" y="906615"/>
                    <a:pt x="195336" y="791961"/>
                    <a:pt x="0" y="610426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C3FA0C9-8083-4161-937D-2C1D465AF06C}"/>
                </a:ext>
              </a:extLst>
            </p:cNvPr>
            <p:cNvSpPr/>
            <p:nvPr/>
          </p:nvSpPr>
          <p:spPr>
            <a:xfrm>
              <a:off x="5655904" y="3252773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44B907D1-1B90-4E2F-804A-724CCB314426}"/>
                </a:ext>
              </a:extLst>
            </p:cNvPr>
            <p:cNvSpPr/>
            <p:nvPr/>
          </p:nvSpPr>
          <p:spPr>
            <a:xfrm>
              <a:off x="3575148" y="2436395"/>
              <a:ext cx="1682652" cy="1995827"/>
            </a:xfrm>
            <a:custGeom>
              <a:avLst/>
              <a:gdLst>
                <a:gd name="connsiteX0" fmla="*/ 1682652 w 1682651"/>
                <a:gd name="connsiteY0" fmla="*/ 0 h 1995826"/>
                <a:gd name="connsiteX1" fmla="*/ 0 w 1682651"/>
                <a:gd name="connsiteY1" fmla="*/ 1997950 h 1995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82651" h="1995826">
                  <a:moveTo>
                    <a:pt x="1682652" y="0"/>
                  </a:moveTo>
                  <a:cubicBezTo>
                    <a:pt x="1235183" y="694293"/>
                    <a:pt x="824340" y="1622671"/>
                    <a:pt x="0" y="199795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E574B286-F5E8-4DD1-B584-632CA07D9271}"/>
                </a:ext>
              </a:extLst>
            </p:cNvPr>
            <p:cNvSpPr/>
            <p:nvPr/>
          </p:nvSpPr>
          <p:spPr>
            <a:xfrm>
              <a:off x="735342" y="1058956"/>
              <a:ext cx="674122" cy="2425779"/>
            </a:xfrm>
            <a:custGeom>
              <a:avLst/>
              <a:gdLst>
                <a:gd name="connsiteX0" fmla="*/ 217099 w 674122"/>
                <a:gd name="connsiteY0" fmla="*/ 2426309 h 2425778"/>
                <a:gd name="connsiteX1" fmla="*/ 0 w 674122"/>
                <a:gd name="connsiteY1" fmla="*/ 1511733 h 2425778"/>
                <a:gd name="connsiteX2" fmla="*/ 674653 w 674122"/>
                <a:gd name="connsiteY2" fmla="*/ 0 h 2425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4122" h="2425778">
                  <a:moveTo>
                    <a:pt x="217099" y="2426309"/>
                  </a:moveTo>
                  <a:cubicBezTo>
                    <a:pt x="78559" y="2151353"/>
                    <a:pt x="0" y="1840832"/>
                    <a:pt x="0" y="1511733"/>
                  </a:cubicBezTo>
                  <a:cubicBezTo>
                    <a:pt x="0" y="911392"/>
                    <a:pt x="260625" y="372094"/>
                    <a:pt x="674653" y="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858BA8F4-2C99-49EB-8241-76BD89521007}"/>
                </a:ext>
              </a:extLst>
            </p:cNvPr>
            <p:cNvSpPr/>
            <p:nvPr/>
          </p:nvSpPr>
          <p:spPr>
            <a:xfrm>
              <a:off x="1058071" y="3669455"/>
              <a:ext cx="2319618" cy="928909"/>
            </a:xfrm>
            <a:custGeom>
              <a:avLst/>
              <a:gdLst>
                <a:gd name="connsiteX0" fmla="*/ 2320149 w 2319617"/>
                <a:gd name="connsiteY0" fmla="*/ 840795 h 928908"/>
                <a:gd name="connsiteX1" fmla="*/ 1708661 w 2319617"/>
                <a:gd name="connsiteY1" fmla="*/ 932624 h 928908"/>
                <a:gd name="connsiteX2" fmla="*/ 0 w 2319617"/>
                <a:gd name="connsiteY2" fmla="*/ 0 h 928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19617" h="928908">
                  <a:moveTo>
                    <a:pt x="2320149" y="840795"/>
                  </a:moveTo>
                  <a:cubicBezTo>
                    <a:pt x="2136490" y="899714"/>
                    <a:pt x="1934254" y="932624"/>
                    <a:pt x="1708661" y="932624"/>
                  </a:cubicBezTo>
                  <a:cubicBezTo>
                    <a:pt x="991544" y="932624"/>
                    <a:pt x="361478" y="561061"/>
                    <a:pt x="0" y="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67CFEBA-1AE8-4D09-AADE-7330A88052C9}"/>
                </a:ext>
              </a:extLst>
            </p:cNvPr>
            <p:cNvSpPr/>
            <p:nvPr/>
          </p:nvSpPr>
          <p:spPr>
            <a:xfrm>
              <a:off x="1575075" y="539829"/>
              <a:ext cx="2462935" cy="440568"/>
            </a:xfrm>
            <a:custGeom>
              <a:avLst/>
              <a:gdLst>
                <a:gd name="connsiteX0" fmla="*/ 2467182 w 2462935"/>
                <a:gd name="connsiteY0" fmla="*/ 444815 h 440568"/>
                <a:gd name="connsiteX1" fmla="*/ 1191657 w 2462935"/>
                <a:gd name="connsiteY1" fmla="*/ 0 h 440568"/>
                <a:gd name="connsiteX2" fmla="*/ 0 w 2462935"/>
                <a:gd name="connsiteY2" fmla="*/ 386426 h 440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62935" h="440568">
                  <a:moveTo>
                    <a:pt x="2467182" y="444815"/>
                  </a:moveTo>
                  <a:cubicBezTo>
                    <a:pt x="2143391" y="178351"/>
                    <a:pt x="1735201" y="0"/>
                    <a:pt x="1191657" y="0"/>
                  </a:cubicBezTo>
                  <a:cubicBezTo>
                    <a:pt x="746312" y="0"/>
                    <a:pt x="334407" y="143317"/>
                    <a:pt x="0" y="386426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1856923D-9D89-44D1-ABAD-49E0016F0EC7}"/>
                </a:ext>
              </a:extLst>
            </p:cNvPr>
            <p:cNvSpPr/>
            <p:nvPr/>
          </p:nvSpPr>
          <p:spPr>
            <a:xfrm>
              <a:off x="1708307" y="276549"/>
              <a:ext cx="2489475" cy="498957"/>
            </a:xfrm>
            <a:custGeom>
              <a:avLst/>
              <a:gdLst>
                <a:gd name="connsiteX0" fmla="*/ 2494253 w 2489475"/>
                <a:gd name="connsiteY0" fmla="*/ 500549 h 498956"/>
                <a:gd name="connsiteX1" fmla="*/ 1058425 w 2489475"/>
                <a:gd name="connsiteY1" fmla="*/ 0 h 498956"/>
                <a:gd name="connsiteX2" fmla="*/ 0 w 2489475"/>
                <a:gd name="connsiteY2" fmla="*/ 258502 h 498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89475" h="498956">
                  <a:moveTo>
                    <a:pt x="2494253" y="500549"/>
                  </a:moveTo>
                  <a:cubicBezTo>
                    <a:pt x="2135428" y="202237"/>
                    <a:pt x="1676813" y="0"/>
                    <a:pt x="1058425" y="0"/>
                  </a:cubicBezTo>
                  <a:cubicBezTo>
                    <a:pt x="676776" y="0"/>
                    <a:pt x="316360" y="93422"/>
                    <a:pt x="0" y="258502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19B0B5D6-B9CC-4C63-B915-E3461D2787D9}"/>
                </a:ext>
              </a:extLst>
            </p:cNvPr>
            <p:cNvSpPr/>
            <p:nvPr/>
          </p:nvSpPr>
          <p:spPr>
            <a:xfrm>
              <a:off x="542659" y="3138650"/>
              <a:ext cx="1847201" cy="1693268"/>
            </a:xfrm>
            <a:custGeom>
              <a:avLst/>
              <a:gdLst>
                <a:gd name="connsiteX0" fmla="*/ 1847732 w 1847201"/>
                <a:gd name="connsiteY0" fmla="*/ 1696453 h 1693267"/>
                <a:gd name="connsiteX1" fmla="*/ 0 w 1847201"/>
                <a:gd name="connsiteY1" fmla="*/ 0 h 1693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7201" h="1693267">
                  <a:moveTo>
                    <a:pt x="1847732" y="1696453"/>
                  </a:moveTo>
                  <a:cubicBezTo>
                    <a:pt x="946425" y="1547828"/>
                    <a:pt x="222407" y="874236"/>
                    <a:pt x="0" y="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B8FDE7CD-3CBB-489B-9DCE-2CBB0C3A98CC}"/>
                </a:ext>
              </a:extLst>
            </p:cNvPr>
            <p:cNvSpPr/>
            <p:nvPr/>
          </p:nvSpPr>
          <p:spPr>
            <a:xfrm>
              <a:off x="5787543" y="3018688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BC41F577-E07F-4F56-9AE1-5670EBD4C814}"/>
                </a:ext>
              </a:extLst>
            </p:cNvPr>
            <p:cNvSpPr/>
            <p:nvPr/>
          </p:nvSpPr>
          <p:spPr>
            <a:xfrm>
              <a:off x="472062" y="641743"/>
              <a:ext cx="1050994" cy="2287769"/>
            </a:xfrm>
            <a:custGeom>
              <a:avLst/>
              <a:gdLst>
                <a:gd name="connsiteX0" fmla="*/ 1052586 w 1050993"/>
                <a:gd name="connsiteY0" fmla="*/ 0 h 2287769"/>
                <a:gd name="connsiteX1" fmla="*/ 0 w 1050993"/>
                <a:gd name="connsiteY1" fmla="*/ 1929476 h 2287769"/>
                <a:gd name="connsiteX2" fmla="*/ 28133 w 1050993"/>
                <a:gd name="connsiteY2" fmla="*/ 2289362 h 2287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993" h="2287769">
                  <a:moveTo>
                    <a:pt x="1052586" y="0"/>
                  </a:moveTo>
                  <a:cubicBezTo>
                    <a:pt x="419336" y="408189"/>
                    <a:pt x="0" y="1119998"/>
                    <a:pt x="0" y="1929476"/>
                  </a:cubicBezTo>
                  <a:cubicBezTo>
                    <a:pt x="0" y="2052092"/>
                    <a:pt x="9555" y="2172054"/>
                    <a:pt x="28133" y="2289362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2714716D-8254-4A54-A292-41B466C33520}"/>
                </a:ext>
              </a:extLst>
            </p:cNvPr>
            <p:cNvSpPr/>
            <p:nvPr/>
          </p:nvSpPr>
          <p:spPr>
            <a:xfrm>
              <a:off x="5787543" y="2091372"/>
              <a:ext cx="1300472" cy="1194311"/>
            </a:xfrm>
            <a:custGeom>
              <a:avLst/>
              <a:gdLst>
                <a:gd name="connsiteX0" fmla="*/ 1119999 w 1300472"/>
                <a:gd name="connsiteY0" fmla="*/ 0 h 1194311"/>
                <a:gd name="connsiteX1" fmla="*/ 1304719 w 1300472"/>
                <a:gd name="connsiteY1" fmla="*/ 479848 h 1194311"/>
                <a:gd name="connsiteX2" fmla="*/ 590255 w 1300472"/>
                <a:gd name="connsiteY2" fmla="*/ 1194311 h 1194311"/>
                <a:gd name="connsiteX3" fmla="*/ 0 w 1300472"/>
                <a:gd name="connsiteY3" fmla="*/ 927316 h 1194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0472" h="1194311">
                  <a:moveTo>
                    <a:pt x="1119999" y="0"/>
                  </a:moveTo>
                  <a:cubicBezTo>
                    <a:pt x="1235183" y="126862"/>
                    <a:pt x="1304719" y="295128"/>
                    <a:pt x="1304719" y="479848"/>
                  </a:cubicBezTo>
                  <a:cubicBezTo>
                    <a:pt x="1304719" y="874767"/>
                    <a:pt x="984643" y="1194311"/>
                    <a:pt x="590255" y="1194311"/>
                  </a:cubicBezTo>
                  <a:cubicBezTo>
                    <a:pt x="354578" y="1194311"/>
                    <a:pt x="165611" y="1091866"/>
                    <a:pt x="0" y="927316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295C6691-AC2E-4B8A-B799-98BC37769AC7}"/>
                </a:ext>
              </a:extLst>
            </p:cNvPr>
            <p:cNvSpPr/>
            <p:nvPr/>
          </p:nvSpPr>
          <p:spPr>
            <a:xfrm>
              <a:off x="2601121" y="3655654"/>
              <a:ext cx="2202841" cy="1210235"/>
            </a:xfrm>
            <a:custGeom>
              <a:avLst/>
              <a:gdLst>
                <a:gd name="connsiteX0" fmla="*/ 2207087 w 2202840"/>
                <a:gd name="connsiteY0" fmla="*/ 0 h 1210235"/>
                <a:gd name="connsiteX1" fmla="*/ 165611 w 2202840"/>
                <a:gd name="connsiteY1" fmla="*/ 1210235 h 1210235"/>
                <a:gd name="connsiteX2" fmla="*/ 0 w 2202840"/>
                <a:gd name="connsiteY2" fmla="*/ 1204396 h 1210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2840" h="1210235">
                  <a:moveTo>
                    <a:pt x="2207087" y="0"/>
                  </a:moveTo>
                  <a:cubicBezTo>
                    <a:pt x="1769173" y="642274"/>
                    <a:pt x="1182103" y="1210235"/>
                    <a:pt x="165611" y="1210235"/>
                  </a:cubicBezTo>
                  <a:cubicBezTo>
                    <a:pt x="109877" y="1210235"/>
                    <a:pt x="54673" y="1208112"/>
                    <a:pt x="0" y="1204396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0144B204-AE29-470D-8716-8CD0F4F14B00}"/>
                </a:ext>
              </a:extLst>
            </p:cNvPr>
            <p:cNvSpPr/>
            <p:nvPr/>
          </p:nvSpPr>
          <p:spPr>
            <a:xfrm>
              <a:off x="4924455" y="1856225"/>
              <a:ext cx="1815353" cy="1618955"/>
            </a:xfrm>
            <a:custGeom>
              <a:avLst/>
              <a:gdLst>
                <a:gd name="connsiteX0" fmla="*/ 1819599 w 1815353"/>
                <a:gd name="connsiteY0" fmla="*/ 100853 h 1618955"/>
                <a:gd name="connsiteX1" fmla="*/ 1453344 w 1815353"/>
                <a:gd name="connsiteY1" fmla="*/ 0 h 1618955"/>
                <a:gd name="connsiteX2" fmla="*/ 0 w 1815353"/>
                <a:gd name="connsiteY2" fmla="*/ 1621609 h 161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15353" h="1618955">
                  <a:moveTo>
                    <a:pt x="1819599" y="100853"/>
                  </a:moveTo>
                  <a:cubicBezTo>
                    <a:pt x="1712377" y="36626"/>
                    <a:pt x="1587107" y="0"/>
                    <a:pt x="1453344" y="0"/>
                  </a:cubicBezTo>
                  <a:cubicBezTo>
                    <a:pt x="819032" y="0"/>
                    <a:pt x="500018" y="832302"/>
                    <a:pt x="0" y="1621609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01378C29-C6A8-4E2B-AA21-E1B44F9C931A}"/>
                </a:ext>
              </a:extLst>
            </p:cNvPr>
            <p:cNvSpPr/>
            <p:nvPr/>
          </p:nvSpPr>
          <p:spPr>
            <a:xfrm>
              <a:off x="5925022" y="2120035"/>
              <a:ext cx="902368" cy="902368"/>
            </a:xfrm>
            <a:custGeom>
              <a:avLst/>
              <a:gdLst>
                <a:gd name="connsiteX0" fmla="*/ 0 w 902368"/>
                <a:gd name="connsiteY0" fmla="*/ 669876 h 902368"/>
                <a:gd name="connsiteX1" fmla="*/ 452776 w 902368"/>
                <a:gd name="connsiteY1" fmla="*/ 902369 h 902368"/>
                <a:gd name="connsiteX2" fmla="*/ 903961 w 902368"/>
                <a:gd name="connsiteY2" fmla="*/ 451184 h 902368"/>
                <a:gd name="connsiteX3" fmla="*/ 452776 w 902368"/>
                <a:gd name="connsiteY3" fmla="*/ 0 h 902368"/>
                <a:gd name="connsiteX4" fmla="*/ 63166 w 902368"/>
                <a:gd name="connsiteY4" fmla="*/ 169858 h 902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2368" h="902368">
                  <a:moveTo>
                    <a:pt x="0" y="669876"/>
                  </a:moveTo>
                  <a:cubicBezTo>
                    <a:pt x="134825" y="814786"/>
                    <a:pt x="280265" y="902369"/>
                    <a:pt x="452776" y="902369"/>
                  </a:cubicBezTo>
                  <a:cubicBezTo>
                    <a:pt x="702255" y="902369"/>
                    <a:pt x="903961" y="700132"/>
                    <a:pt x="903961" y="451184"/>
                  </a:cubicBezTo>
                  <a:cubicBezTo>
                    <a:pt x="903961" y="202237"/>
                    <a:pt x="701724" y="0"/>
                    <a:pt x="452776" y="0"/>
                  </a:cubicBezTo>
                  <a:cubicBezTo>
                    <a:pt x="306805" y="0"/>
                    <a:pt x="179943" y="62635"/>
                    <a:pt x="63166" y="169858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2C6E9B48-1BCD-48C5-86CF-63F91484420D}"/>
                </a:ext>
              </a:extLst>
            </p:cNvPr>
            <p:cNvSpPr/>
            <p:nvPr/>
          </p:nvSpPr>
          <p:spPr>
            <a:xfrm>
              <a:off x="1877103" y="13270"/>
              <a:ext cx="2494783" cy="567961"/>
            </a:xfrm>
            <a:custGeom>
              <a:avLst/>
              <a:gdLst>
                <a:gd name="connsiteX0" fmla="*/ 2499561 w 2494783"/>
                <a:gd name="connsiteY0" fmla="*/ 569023 h 567961"/>
                <a:gd name="connsiteX1" fmla="*/ 889629 w 2494783"/>
                <a:gd name="connsiteY1" fmla="*/ 0 h 567961"/>
                <a:gd name="connsiteX2" fmla="*/ 0 w 2494783"/>
                <a:gd name="connsiteY2" fmla="*/ 158711 h 567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94783" h="567961">
                  <a:moveTo>
                    <a:pt x="2499561" y="569023"/>
                  </a:moveTo>
                  <a:cubicBezTo>
                    <a:pt x="2103580" y="232493"/>
                    <a:pt x="1591353" y="0"/>
                    <a:pt x="889629" y="0"/>
                  </a:cubicBezTo>
                  <a:cubicBezTo>
                    <a:pt x="576985" y="0"/>
                    <a:pt x="277080" y="56265"/>
                    <a:pt x="0" y="158711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8735A881-3EDD-4CF0-B5D7-53A3DCBC1A52}"/>
                </a:ext>
              </a:extLst>
            </p:cNvPr>
            <p:cNvSpPr/>
            <p:nvPr/>
          </p:nvSpPr>
          <p:spPr>
            <a:xfrm>
              <a:off x="208783" y="2538840"/>
              <a:ext cx="1226159" cy="2213457"/>
            </a:xfrm>
            <a:custGeom>
              <a:avLst/>
              <a:gdLst>
                <a:gd name="connsiteX0" fmla="*/ 0 w 1226159"/>
                <a:gd name="connsiteY0" fmla="*/ 0 h 2213456"/>
                <a:gd name="connsiteX1" fmla="*/ 0 w 1226159"/>
                <a:gd name="connsiteY1" fmla="*/ 32379 h 2213456"/>
                <a:gd name="connsiteX2" fmla="*/ 1228814 w 1226159"/>
                <a:gd name="connsiteY2" fmla="*/ 2218234 h 2213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6159" h="2213456">
                  <a:moveTo>
                    <a:pt x="0" y="0"/>
                  </a:moveTo>
                  <a:cubicBezTo>
                    <a:pt x="0" y="10616"/>
                    <a:pt x="0" y="21232"/>
                    <a:pt x="0" y="32379"/>
                  </a:cubicBezTo>
                  <a:cubicBezTo>
                    <a:pt x="0" y="958634"/>
                    <a:pt x="492056" y="1769704"/>
                    <a:pt x="1228814" y="2218234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7B6F25F0-19ED-448C-9C78-9F03799E9994}"/>
                </a:ext>
              </a:extLst>
            </p:cNvPr>
            <p:cNvSpPr/>
            <p:nvPr/>
          </p:nvSpPr>
          <p:spPr>
            <a:xfrm>
              <a:off x="1622848" y="4729472"/>
              <a:ext cx="2526632" cy="398104"/>
            </a:xfrm>
            <a:custGeom>
              <a:avLst/>
              <a:gdLst>
                <a:gd name="connsiteX0" fmla="*/ 2529817 w 2526631"/>
                <a:gd name="connsiteY0" fmla="*/ 0 h 398103"/>
                <a:gd name="connsiteX1" fmla="*/ 1143354 w 2526631"/>
                <a:gd name="connsiteY1" fmla="*/ 399165 h 398103"/>
                <a:gd name="connsiteX2" fmla="*/ 0 w 2526631"/>
                <a:gd name="connsiteY2" fmla="*/ 130047 h 398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26631" h="398103">
                  <a:moveTo>
                    <a:pt x="2529817" y="0"/>
                  </a:moveTo>
                  <a:cubicBezTo>
                    <a:pt x="2168339" y="242047"/>
                    <a:pt x="1719808" y="399165"/>
                    <a:pt x="1143354" y="399165"/>
                  </a:cubicBezTo>
                  <a:cubicBezTo>
                    <a:pt x="732511" y="399165"/>
                    <a:pt x="343962" y="302028"/>
                    <a:pt x="0" y="130047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58C1F866-83C1-4C99-B95D-8CABA7A5D9A0}"/>
                </a:ext>
              </a:extLst>
            </p:cNvPr>
            <p:cNvSpPr/>
            <p:nvPr/>
          </p:nvSpPr>
          <p:spPr>
            <a:xfrm>
              <a:off x="4323583" y="2445949"/>
              <a:ext cx="1518102" cy="2155068"/>
            </a:xfrm>
            <a:custGeom>
              <a:avLst/>
              <a:gdLst>
                <a:gd name="connsiteX0" fmla="*/ 1521287 w 1518102"/>
                <a:gd name="connsiteY0" fmla="*/ 0 h 2155068"/>
                <a:gd name="connsiteX1" fmla="*/ 0 w 1518102"/>
                <a:gd name="connsiteY1" fmla="*/ 2158253 h 2155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18102" h="2155068">
                  <a:moveTo>
                    <a:pt x="1521287" y="0"/>
                  </a:moveTo>
                  <a:cubicBezTo>
                    <a:pt x="1113098" y="518597"/>
                    <a:pt x="773383" y="1536150"/>
                    <a:pt x="0" y="2158253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7DB8F4C7-F5FB-4C37-A120-13B6BCB369FA}"/>
                </a:ext>
              </a:extLst>
            </p:cNvPr>
            <p:cNvSpPr/>
            <p:nvPr/>
          </p:nvSpPr>
          <p:spPr>
            <a:xfrm>
              <a:off x="220461" y="254256"/>
              <a:ext cx="1459714" cy="2070139"/>
            </a:xfrm>
            <a:custGeom>
              <a:avLst/>
              <a:gdLst>
                <a:gd name="connsiteX0" fmla="*/ 0 w 1459713"/>
                <a:gd name="connsiteY0" fmla="*/ 2072793 h 2070139"/>
                <a:gd name="connsiteX1" fmla="*/ 1460775 w 1459713"/>
                <a:gd name="connsiteY1" fmla="*/ 0 h 2070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9713" h="2070139">
                  <a:moveTo>
                    <a:pt x="0" y="2072793"/>
                  </a:moveTo>
                  <a:cubicBezTo>
                    <a:pt x="87052" y="1153439"/>
                    <a:pt x="660852" y="375279"/>
                    <a:pt x="1460775" y="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289900700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5">
            <a:extLst>
              <a:ext uri="{FF2B5EF4-FFF2-40B4-BE49-F238E27FC236}">
                <a16:creationId xmlns:a16="http://schemas.microsoft.com/office/drawing/2014/main" id="{93447C6A-4F48-4394-94D7-547310D75259}"/>
              </a:ext>
            </a:extLst>
          </p:cNvPr>
          <p:cNvGrpSpPr>
            <a:grpSpLocks noChangeAspect="1"/>
          </p:cNvGrpSpPr>
          <p:nvPr/>
        </p:nvGrpSpPr>
        <p:grpSpPr>
          <a:xfrm>
            <a:off x="4197028" y="-146718"/>
            <a:ext cx="5647345" cy="3318543"/>
            <a:chOff x="195513" y="0"/>
            <a:chExt cx="8752974" cy="514350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88ED39C-A016-4240-9516-0616E80FD0B5}"/>
                </a:ext>
              </a:extLst>
            </p:cNvPr>
            <p:cNvSpPr/>
            <p:nvPr/>
          </p:nvSpPr>
          <p:spPr>
            <a:xfrm>
              <a:off x="2315548" y="2120035"/>
              <a:ext cx="1013837" cy="902368"/>
            </a:xfrm>
            <a:custGeom>
              <a:avLst/>
              <a:gdLst>
                <a:gd name="connsiteX0" fmla="*/ 916169 w 1013837"/>
                <a:gd name="connsiteY0" fmla="*/ 232493 h 902368"/>
                <a:gd name="connsiteX1" fmla="*/ 451184 w 1013837"/>
                <a:gd name="connsiteY1" fmla="*/ 0 h 902368"/>
                <a:gd name="connsiteX2" fmla="*/ 0 w 1013837"/>
                <a:gd name="connsiteY2" fmla="*/ 451184 h 902368"/>
                <a:gd name="connsiteX3" fmla="*/ 451184 w 1013837"/>
                <a:gd name="connsiteY3" fmla="*/ 902369 h 902368"/>
                <a:gd name="connsiteX4" fmla="*/ 1018615 w 1013837"/>
                <a:gd name="connsiteY4" fmla="*/ 547260 h 902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3837" h="902368">
                  <a:moveTo>
                    <a:pt x="916169" y="232493"/>
                  </a:moveTo>
                  <a:cubicBezTo>
                    <a:pt x="779753" y="87583"/>
                    <a:pt x="631127" y="0"/>
                    <a:pt x="451184" y="0"/>
                  </a:cubicBezTo>
                  <a:cubicBezTo>
                    <a:pt x="201706" y="0"/>
                    <a:pt x="0" y="202237"/>
                    <a:pt x="0" y="451184"/>
                  </a:cubicBezTo>
                  <a:cubicBezTo>
                    <a:pt x="0" y="700132"/>
                    <a:pt x="202237" y="902369"/>
                    <a:pt x="451184" y="902369"/>
                  </a:cubicBezTo>
                  <a:cubicBezTo>
                    <a:pt x="676777" y="902369"/>
                    <a:pt x="854065" y="764359"/>
                    <a:pt x="1018615" y="547260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3908503-9D2A-4CBB-B298-1C3000D87C31}"/>
                </a:ext>
              </a:extLst>
            </p:cNvPr>
            <p:cNvSpPr/>
            <p:nvPr/>
          </p:nvSpPr>
          <p:spPr>
            <a:xfrm>
              <a:off x="4760436" y="4561207"/>
              <a:ext cx="2266537" cy="567961"/>
            </a:xfrm>
            <a:custGeom>
              <a:avLst/>
              <a:gdLst>
                <a:gd name="connsiteX0" fmla="*/ 0 w 2266537"/>
                <a:gd name="connsiteY0" fmla="*/ 0 h 567961"/>
                <a:gd name="connsiteX1" fmla="*/ 1617363 w 2266537"/>
                <a:gd name="connsiteY1" fmla="*/ 567961 h 567961"/>
                <a:gd name="connsiteX2" fmla="*/ 2267068 w 2266537"/>
                <a:gd name="connsiteY2" fmla="*/ 484625 h 567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66537" h="567961">
                  <a:moveTo>
                    <a:pt x="0" y="0"/>
                  </a:moveTo>
                  <a:cubicBezTo>
                    <a:pt x="393326" y="335469"/>
                    <a:pt x="906615" y="567961"/>
                    <a:pt x="1617363" y="567961"/>
                  </a:cubicBezTo>
                  <a:cubicBezTo>
                    <a:pt x="1841893" y="567961"/>
                    <a:pt x="2059523" y="538767"/>
                    <a:pt x="2267068" y="484625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29120CE-28CB-467E-B1D6-0E852F5E686A}"/>
                </a:ext>
              </a:extLst>
            </p:cNvPr>
            <p:cNvSpPr/>
            <p:nvPr/>
          </p:nvSpPr>
          <p:spPr>
            <a:xfrm>
              <a:off x="3231717" y="2352528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59649CE-01BE-49BD-A7B4-F86E0C449156}"/>
                </a:ext>
              </a:extLst>
            </p:cNvPr>
            <p:cNvSpPr/>
            <p:nvPr/>
          </p:nvSpPr>
          <p:spPr>
            <a:xfrm>
              <a:off x="3454656" y="385895"/>
              <a:ext cx="1565875" cy="2101988"/>
            </a:xfrm>
            <a:custGeom>
              <a:avLst/>
              <a:gdLst>
                <a:gd name="connsiteX0" fmla="*/ 0 w 1565874"/>
                <a:gd name="connsiteY0" fmla="*/ 2106765 h 2101987"/>
                <a:gd name="connsiteX1" fmla="*/ 1568529 w 1565874"/>
                <a:gd name="connsiteY1" fmla="*/ 0 h 2101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65874" h="2101987">
                  <a:moveTo>
                    <a:pt x="0" y="2106765"/>
                  </a:moveTo>
                  <a:cubicBezTo>
                    <a:pt x="383772" y="1502178"/>
                    <a:pt x="744189" y="529743"/>
                    <a:pt x="1568529" y="0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2305C1F-1629-443D-A061-91D29947F922}"/>
                </a:ext>
              </a:extLst>
            </p:cNvPr>
            <p:cNvSpPr/>
            <p:nvPr/>
          </p:nvSpPr>
          <p:spPr>
            <a:xfrm>
              <a:off x="7229740" y="3064337"/>
              <a:ext cx="1656112" cy="1916206"/>
            </a:xfrm>
            <a:custGeom>
              <a:avLst/>
              <a:gdLst>
                <a:gd name="connsiteX0" fmla="*/ 1658235 w 1656111"/>
                <a:gd name="connsiteY0" fmla="*/ 0 h 1916205"/>
                <a:gd name="connsiteX1" fmla="*/ 0 w 1656111"/>
                <a:gd name="connsiteY1" fmla="*/ 1918860 h 1916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56111" h="1916205">
                  <a:moveTo>
                    <a:pt x="1658235" y="0"/>
                  </a:moveTo>
                  <a:cubicBezTo>
                    <a:pt x="1483600" y="893876"/>
                    <a:pt x="843449" y="1621079"/>
                    <a:pt x="0" y="1918860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270EBD5-7241-4A7D-B392-E24E50ED8B9A}"/>
                </a:ext>
              </a:extLst>
            </p:cNvPr>
            <p:cNvSpPr/>
            <p:nvPr/>
          </p:nvSpPr>
          <p:spPr>
            <a:xfrm>
              <a:off x="5206312" y="13270"/>
              <a:ext cx="2531940" cy="392796"/>
            </a:xfrm>
            <a:custGeom>
              <a:avLst/>
              <a:gdLst>
                <a:gd name="connsiteX0" fmla="*/ 0 w 2531939"/>
                <a:gd name="connsiteY0" fmla="*/ 266995 h 392795"/>
                <a:gd name="connsiteX1" fmla="*/ 1171486 w 2531939"/>
                <a:gd name="connsiteY1" fmla="*/ 0 h 392795"/>
                <a:gd name="connsiteX2" fmla="*/ 2534063 w 2531939"/>
                <a:gd name="connsiteY2" fmla="*/ 392796 h 392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31939" h="392795">
                  <a:moveTo>
                    <a:pt x="0" y="266995"/>
                  </a:moveTo>
                  <a:cubicBezTo>
                    <a:pt x="319545" y="101384"/>
                    <a:pt x="702255" y="0"/>
                    <a:pt x="1171486" y="0"/>
                  </a:cubicBezTo>
                  <a:cubicBezTo>
                    <a:pt x="1672566" y="0"/>
                    <a:pt x="2139675" y="143848"/>
                    <a:pt x="2534063" y="392796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346A04F-ED25-4370-8ECE-6FCEEB552102}"/>
                </a:ext>
              </a:extLst>
            </p:cNvPr>
            <p:cNvSpPr/>
            <p:nvPr/>
          </p:nvSpPr>
          <p:spPr>
            <a:xfrm>
              <a:off x="7915010" y="526558"/>
              <a:ext cx="1019146" cy="2324926"/>
            </a:xfrm>
            <a:custGeom>
              <a:avLst/>
              <a:gdLst>
                <a:gd name="connsiteX0" fmla="*/ 1005344 w 1019145"/>
                <a:gd name="connsiteY0" fmla="*/ 2328111 h 2324925"/>
                <a:gd name="connsiteX1" fmla="*/ 1020738 w 1019145"/>
                <a:gd name="connsiteY1" fmla="*/ 2044661 h 2324925"/>
                <a:gd name="connsiteX2" fmla="*/ 0 w 1019145"/>
                <a:gd name="connsiteY2" fmla="*/ 0 h 2324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9145" h="2324925">
                  <a:moveTo>
                    <a:pt x="1005344" y="2328111"/>
                  </a:moveTo>
                  <a:cubicBezTo>
                    <a:pt x="1015430" y="2235220"/>
                    <a:pt x="1020738" y="2140206"/>
                    <a:pt x="1020738" y="2044661"/>
                  </a:cubicBezTo>
                  <a:cubicBezTo>
                    <a:pt x="1020738" y="1209174"/>
                    <a:pt x="619980" y="467108"/>
                    <a:pt x="0" y="0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925810C-7A06-43CB-B044-EAEF7DBA104D}"/>
                </a:ext>
              </a:extLst>
            </p:cNvPr>
            <p:cNvSpPr/>
            <p:nvPr/>
          </p:nvSpPr>
          <p:spPr>
            <a:xfrm>
              <a:off x="4760436" y="4561207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A6B58B9-8B72-4B63-A3FB-87B7309F58B1}"/>
                </a:ext>
              </a:extLst>
            </p:cNvPr>
            <p:cNvSpPr/>
            <p:nvPr/>
          </p:nvSpPr>
          <p:spPr>
            <a:xfrm>
              <a:off x="4936663" y="4365340"/>
              <a:ext cx="2202841" cy="498957"/>
            </a:xfrm>
            <a:custGeom>
              <a:avLst/>
              <a:gdLst>
                <a:gd name="connsiteX0" fmla="*/ 0 w 2202840"/>
                <a:gd name="connsiteY0" fmla="*/ 0 h 498956"/>
                <a:gd name="connsiteX1" fmla="*/ 1441135 w 2202840"/>
                <a:gd name="connsiteY1" fmla="*/ 500018 h 498956"/>
                <a:gd name="connsiteX2" fmla="*/ 2205494 w 2202840"/>
                <a:gd name="connsiteY2" fmla="*/ 369440 h 498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2840" h="498956">
                  <a:moveTo>
                    <a:pt x="0" y="0"/>
                  </a:moveTo>
                  <a:cubicBezTo>
                    <a:pt x="356701" y="297781"/>
                    <a:pt x="815847" y="500018"/>
                    <a:pt x="1441135" y="500018"/>
                  </a:cubicBezTo>
                  <a:cubicBezTo>
                    <a:pt x="1709192" y="500018"/>
                    <a:pt x="1966632" y="453838"/>
                    <a:pt x="2205494" y="369440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CD68A54-EB26-42CC-BDA8-6CFBDF338499}"/>
                </a:ext>
              </a:extLst>
            </p:cNvPr>
            <p:cNvSpPr/>
            <p:nvPr/>
          </p:nvSpPr>
          <p:spPr>
            <a:xfrm>
              <a:off x="2052269" y="1856756"/>
              <a:ext cx="1311088" cy="1374785"/>
            </a:xfrm>
            <a:custGeom>
              <a:avLst/>
              <a:gdLst>
                <a:gd name="connsiteX0" fmla="*/ 1314804 w 1311088"/>
                <a:gd name="connsiteY0" fmla="*/ 267526 h 1374784"/>
                <a:gd name="connsiteX1" fmla="*/ 714464 w 1311088"/>
                <a:gd name="connsiteY1" fmla="*/ 0 h 1374784"/>
                <a:gd name="connsiteX2" fmla="*/ 0 w 1311088"/>
                <a:gd name="connsiteY2" fmla="*/ 714464 h 1374784"/>
                <a:gd name="connsiteX3" fmla="*/ 453308 w 1311088"/>
                <a:gd name="connsiteY3" fmla="*/ 1379562 h 137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1088" h="1374784">
                  <a:moveTo>
                    <a:pt x="1314804" y="267526"/>
                  </a:moveTo>
                  <a:cubicBezTo>
                    <a:pt x="1147600" y="102445"/>
                    <a:pt x="955449" y="0"/>
                    <a:pt x="714464" y="0"/>
                  </a:cubicBezTo>
                  <a:cubicBezTo>
                    <a:pt x="319545" y="0"/>
                    <a:pt x="0" y="320075"/>
                    <a:pt x="0" y="714464"/>
                  </a:cubicBezTo>
                  <a:cubicBezTo>
                    <a:pt x="0" y="1017023"/>
                    <a:pt x="187905" y="1275524"/>
                    <a:pt x="453308" y="1379562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BE8BED1-CCF8-4C8D-892A-884FF90781A7}"/>
                </a:ext>
              </a:extLst>
            </p:cNvPr>
            <p:cNvSpPr/>
            <p:nvPr/>
          </p:nvSpPr>
          <p:spPr>
            <a:xfrm>
              <a:off x="4525820" y="276549"/>
              <a:ext cx="2335542" cy="944833"/>
            </a:xfrm>
            <a:custGeom>
              <a:avLst/>
              <a:gdLst>
                <a:gd name="connsiteX0" fmla="*/ 2335542 w 2335541"/>
                <a:gd name="connsiteY0" fmla="*/ 50957 h 944832"/>
                <a:gd name="connsiteX1" fmla="*/ 1851978 w 2335541"/>
                <a:gd name="connsiteY1" fmla="*/ 0 h 944832"/>
                <a:gd name="connsiteX2" fmla="*/ 0 w 2335541"/>
                <a:gd name="connsiteY2" fmla="*/ 947487 h 94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35541" h="944832">
                  <a:moveTo>
                    <a:pt x="2335542" y="50957"/>
                  </a:moveTo>
                  <a:cubicBezTo>
                    <a:pt x="2179486" y="17517"/>
                    <a:pt x="2018121" y="0"/>
                    <a:pt x="1851978" y="0"/>
                  </a:cubicBezTo>
                  <a:cubicBezTo>
                    <a:pt x="967657" y="0"/>
                    <a:pt x="412966" y="420398"/>
                    <a:pt x="0" y="947487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B470616-A89F-45EE-A246-50B996D1FEC1}"/>
                </a:ext>
              </a:extLst>
            </p:cNvPr>
            <p:cNvSpPr/>
            <p:nvPr/>
          </p:nvSpPr>
          <p:spPr>
            <a:xfrm>
              <a:off x="4936663" y="4365340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A023924-0903-43DE-BF5A-BEC4A61304D0}"/>
                </a:ext>
              </a:extLst>
            </p:cNvPr>
            <p:cNvSpPr/>
            <p:nvPr/>
          </p:nvSpPr>
          <p:spPr>
            <a:xfrm>
              <a:off x="7066253" y="381649"/>
              <a:ext cx="1592415" cy="1937438"/>
            </a:xfrm>
            <a:custGeom>
              <a:avLst/>
              <a:gdLst>
                <a:gd name="connsiteX0" fmla="*/ 0 w 1592414"/>
                <a:gd name="connsiteY0" fmla="*/ 0 h 1937438"/>
                <a:gd name="connsiteX1" fmla="*/ 1592415 w 1592414"/>
                <a:gd name="connsiteY1" fmla="*/ 1937969 h 1937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92414" h="1937438">
                  <a:moveTo>
                    <a:pt x="0" y="0"/>
                  </a:moveTo>
                  <a:cubicBezTo>
                    <a:pt x="853534" y="268057"/>
                    <a:pt x="1492623" y="1022330"/>
                    <a:pt x="1592415" y="1937969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804E4E5-6908-47A6-B558-DF61B9C0EDBA}"/>
                </a:ext>
              </a:extLst>
            </p:cNvPr>
            <p:cNvSpPr/>
            <p:nvPr/>
          </p:nvSpPr>
          <p:spPr>
            <a:xfrm>
              <a:off x="7338555" y="2531409"/>
              <a:ext cx="1332320" cy="2123220"/>
            </a:xfrm>
            <a:custGeom>
              <a:avLst/>
              <a:gdLst>
                <a:gd name="connsiteX0" fmla="*/ 1333383 w 1332320"/>
                <a:gd name="connsiteY0" fmla="*/ 0 h 2123219"/>
                <a:gd name="connsiteX1" fmla="*/ 1333913 w 1332320"/>
                <a:gd name="connsiteY1" fmla="*/ 39810 h 2123219"/>
                <a:gd name="connsiteX2" fmla="*/ 0 w 1332320"/>
                <a:gd name="connsiteY2" fmla="*/ 2124281 h 2123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2320" h="2123219">
                  <a:moveTo>
                    <a:pt x="1333383" y="0"/>
                  </a:moveTo>
                  <a:cubicBezTo>
                    <a:pt x="1333383" y="13270"/>
                    <a:pt x="1333913" y="26540"/>
                    <a:pt x="1333913" y="39810"/>
                  </a:cubicBezTo>
                  <a:cubicBezTo>
                    <a:pt x="1333913" y="963942"/>
                    <a:pt x="787715" y="1760680"/>
                    <a:pt x="0" y="2124281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574D6E1-3D87-4D2C-8EE7-925DEDED7F92}"/>
                </a:ext>
              </a:extLst>
            </p:cNvPr>
            <p:cNvSpPr/>
            <p:nvPr/>
          </p:nvSpPr>
          <p:spPr>
            <a:xfrm>
              <a:off x="2710998" y="1394425"/>
              <a:ext cx="1687960" cy="1889666"/>
            </a:xfrm>
            <a:custGeom>
              <a:avLst/>
              <a:gdLst>
                <a:gd name="connsiteX0" fmla="*/ 0 w 1687959"/>
                <a:gd name="connsiteY0" fmla="*/ 1889135 h 1889665"/>
                <a:gd name="connsiteX1" fmla="*/ 55735 w 1687959"/>
                <a:gd name="connsiteY1" fmla="*/ 1891258 h 1889665"/>
                <a:gd name="connsiteX2" fmla="*/ 1688491 w 1687959"/>
                <a:gd name="connsiteY2" fmla="*/ 0 h 1889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87959" h="1889665">
                  <a:moveTo>
                    <a:pt x="0" y="1889135"/>
                  </a:moveTo>
                  <a:cubicBezTo>
                    <a:pt x="18047" y="1890727"/>
                    <a:pt x="36626" y="1891258"/>
                    <a:pt x="55735" y="1891258"/>
                  </a:cubicBezTo>
                  <a:cubicBezTo>
                    <a:pt x="781345" y="1891258"/>
                    <a:pt x="1084435" y="856188"/>
                    <a:pt x="1688491" y="0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282669E-89B2-4FF3-B712-3810BB786E2B}"/>
                </a:ext>
              </a:extLst>
            </p:cNvPr>
            <p:cNvSpPr/>
            <p:nvPr/>
          </p:nvSpPr>
          <p:spPr>
            <a:xfrm>
              <a:off x="4087906" y="588132"/>
              <a:ext cx="1831277" cy="1794121"/>
            </a:xfrm>
            <a:custGeom>
              <a:avLst/>
              <a:gdLst>
                <a:gd name="connsiteX0" fmla="*/ 0 w 1831277"/>
                <a:gd name="connsiteY0" fmla="*/ 1797836 h 1794120"/>
                <a:gd name="connsiteX1" fmla="*/ 1836054 w 1831277"/>
                <a:gd name="connsiteY1" fmla="*/ 0 h 1794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31277" h="1794120">
                  <a:moveTo>
                    <a:pt x="0" y="1797836"/>
                  </a:moveTo>
                  <a:cubicBezTo>
                    <a:pt x="436322" y="1061079"/>
                    <a:pt x="899184" y="209137"/>
                    <a:pt x="1836054" y="0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EE74BDF-F5E1-4CE6-9C7B-3E9E168B6130}"/>
                </a:ext>
              </a:extLst>
            </p:cNvPr>
            <p:cNvSpPr/>
            <p:nvPr/>
          </p:nvSpPr>
          <p:spPr>
            <a:xfrm>
              <a:off x="1924345" y="2568565"/>
              <a:ext cx="2054215" cy="976681"/>
            </a:xfrm>
            <a:custGeom>
              <a:avLst/>
              <a:gdLst>
                <a:gd name="connsiteX0" fmla="*/ 0 w 2054215"/>
                <a:gd name="connsiteY0" fmla="*/ 500018 h 976681"/>
                <a:gd name="connsiteX1" fmla="*/ 842387 w 2054215"/>
                <a:gd name="connsiteY1" fmla="*/ 980928 h 976681"/>
                <a:gd name="connsiteX2" fmla="*/ 2054215 w 2054215"/>
                <a:gd name="connsiteY2" fmla="*/ 0 h 976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54215" h="976681">
                  <a:moveTo>
                    <a:pt x="0" y="500018"/>
                  </a:moveTo>
                  <a:cubicBezTo>
                    <a:pt x="170388" y="787715"/>
                    <a:pt x="483563" y="980928"/>
                    <a:pt x="842387" y="980928"/>
                  </a:cubicBezTo>
                  <a:cubicBezTo>
                    <a:pt x="1384870" y="980928"/>
                    <a:pt x="1722993" y="542483"/>
                    <a:pt x="2054215" y="0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A7B44AB-FE2D-4C46-94A4-8A485313A4A8}"/>
                </a:ext>
              </a:extLst>
            </p:cNvPr>
            <p:cNvSpPr/>
            <p:nvPr/>
          </p:nvSpPr>
          <p:spPr>
            <a:xfrm>
              <a:off x="5099089" y="4158326"/>
              <a:ext cx="2144452" cy="440568"/>
            </a:xfrm>
            <a:custGeom>
              <a:avLst/>
              <a:gdLst>
                <a:gd name="connsiteX0" fmla="*/ 0 w 2144452"/>
                <a:gd name="connsiteY0" fmla="*/ 0 h 440568"/>
                <a:gd name="connsiteX1" fmla="*/ 1278709 w 2144452"/>
                <a:gd name="connsiteY1" fmla="*/ 444284 h 440568"/>
                <a:gd name="connsiteX2" fmla="*/ 2147107 w 2144452"/>
                <a:gd name="connsiteY2" fmla="*/ 249478 h 440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44452" h="440568">
                  <a:moveTo>
                    <a:pt x="0" y="0"/>
                  </a:moveTo>
                  <a:cubicBezTo>
                    <a:pt x="321668" y="265933"/>
                    <a:pt x="730388" y="444284"/>
                    <a:pt x="1278709" y="444284"/>
                  </a:cubicBezTo>
                  <a:cubicBezTo>
                    <a:pt x="1589230" y="444284"/>
                    <a:pt x="1883827" y="374218"/>
                    <a:pt x="2147107" y="249478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B5804EB-3542-4E53-9369-3F94D274DA21}"/>
                </a:ext>
              </a:extLst>
            </p:cNvPr>
            <p:cNvSpPr/>
            <p:nvPr/>
          </p:nvSpPr>
          <p:spPr>
            <a:xfrm>
              <a:off x="7433039" y="2006974"/>
              <a:ext cx="971373" cy="2298385"/>
            </a:xfrm>
            <a:custGeom>
              <a:avLst/>
              <a:gdLst>
                <a:gd name="connsiteX0" fmla="*/ 896530 w 971373"/>
                <a:gd name="connsiteY0" fmla="*/ 0 h 2298385"/>
                <a:gd name="connsiteX1" fmla="*/ 976151 w 971373"/>
                <a:gd name="connsiteY1" fmla="*/ 564246 h 2298385"/>
                <a:gd name="connsiteX2" fmla="*/ 0 w 971373"/>
                <a:gd name="connsiteY2" fmla="*/ 2299978 h 2298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1373" h="2298385">
                  <a:moveTo>
                    <a:pt x="896530" y="0"/>
                  </a:moveTo>
                  <a:cubicBezTo>
                    <a:pt x="948018" y="179412"/>
                    <a:pt x="976151" y="368379"/>
                    <a:pt x="976151" y="564246"/>
                  </a:cubicBezTo>
                  <a:cubicBezTo>
                    <a:pt x="976151" y="1299411"/>
                    <a:pt x="585478" y="1943808"/>
                    <a:pt x="0" y="2299978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119C9E5-7947-4164-9232-01F89FCCBB60}"/>
                </a:ext>
              </a:extLst>
            </p:cNvPr>
            <p:cNvSpPr/>
            <p:nvPr/>
          </p:nvSpPr>
          <p:spPr>
            <a:xfrm>
              <a:off x="5099089" y="4158326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88469A7-B0F8-4D48-A93C-F04207D6024D}"/>
                </a:ext>
              </a:extLst>
            </p:cNvPr>
            <p:cNvSpPr/>
            <p:nvPr/>
          </p:nvSpPr>
          <p:spPr>
            <a:xfrm>
              <a:off x="1788459" y="1592946"/>
              <a:ext cx="1703884" cy="1279240"/>
            </a:xfrm>
            <a:custGeom>
              <a:avLst/>
              <a:gdLst>
                <a:gd name="connsiteX0" fmla="*/ 1707600 w 1703883"/>
                <a:gd name="connsiteY0" fmla="*/ 297251 h 1279239"/>
                <a:gd name="connsiteX1" fmla="*/ 978274 w 1703883"/>
                <a:gd name="connsiteY1" fmla="*/ 0 h 1279239"/>
                <a:gd name="connsiteX2" fmla="*/ 0 w 1703883"/>
                <a:gd name="connsiteY2" fmla="*/ 978273 h 1279239"/>
                <a:gd name="connsiteX3" fmla="*/ 48303 w 1703883"/>
                <a:gd name="connsiteY3" fmla="*/ 1282425 h 127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3883" h="1279239">
                  <a:moveTo>
                    <a:pt x="1707600" y="297251"/>
                  </a:moveTo>
                  <a:cubicBezTo>
                    <a:pt x="1510671" y="115715"/>
                    <a:pt x="1276586" y="0"/>
                    <a:pt x="978274" y="0"/>
                  </a:cubicBezTo>
                  <a:cubicBezTo>
                    <a:pt x="437914" y="0"/>
                    <a:pt x="0" y="437914"/>
                    <a:pt x="0" y="978273"/>
                  </a:cubicBezTo>
                  <a:cubicBezTo>
                    <a:pt x="0" y="1084435"/>
                    <a:pt x="16986" y="1186880"/>
                    <a:pt x="48303" y="1282425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5F47366-7FBF-4767-A45D-8C28EBCEFD17}"/>
                </a:ext>
              </a:extLst>
            </p:cNvPr>
            <p:cNvSpPr/>
            <p:nvPr/>
          </p:nvSpPr>
          <p:spPr>
            <a:xfrm>
              <a:off x="6132567" y="540359"/>
              <a:ext cx="2123220" cy="1263316"/>
            </a:xfrm>
            <a:custGeom>
              <a:avLst/>
              <a:gdLst>
                <a:gd name="connsiteX0" fmla="*/ 0 w 2123219"/>
                <a:gd name="connsiteY0" fmla="*/ 13270 h 1263315"/>
                <a:gd name="connsiteX1" fmla="*/ 245232 w 2123219"/>
                <a:gd name="connsiteY1" fmla="*/ 0 h 1263315"/>
                <a:gd name="connsiteX2" fmla="*/ 2127467 w 2123219"/>
                <a:gd name="connsiteY2" fmla="*/ 1266501 h 1263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23219" h="1263315">
                  <a:moveTo>
                    <a:pt x="0" y="13270"/>
                  </a:moveTo>
                  <a:cubicBezTo>
                    <a:pt x="78559" y="4246"/>
                    <a:pt x="160303" y="0"/>
                    <a:pt x="245232" y="0"/>
                  </a:cubicBezTo>
                  <a:cubicBezTo>
                    <a:pt x="1096643" y="0"/>
                    <a:pt x="1825438" y="523904"/>
                    <a:pt x="2127467" y="1266501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EEE06EE-AF5E-4856-8ECE-0A7861AB357C}"/>
                </a:ext>
              </a:extLst>
            </p:cNvPr>
            <p:cNvSpPr/>
            <p:nvPr/>
          </p:nvSpPr>
          <p:spPr>
            <a:xfrm>
              <a:off x="1525179" y="2546802"/>
              <a:ext cx="1879050" cy="1263316"/>
            </a:xfrm>
            <a:custGeom>
              <a:avLst/>
              <a:gdLst>
                <a:gd name="connsiteX0" fmla="*/ 1880111 w 1879049"/>
                <a:gd name="connsiteY0" fmla="*/ 1075411 h 1263315"/>
                <a:gd name="connsiteX1" fmla="*/ 1241553 w 1879049"/>
                <a:gd name="connsiteY1" fmla="*/ 1265439 h 1263315"/>
                <a:gd name="connsiteX2" fmla="*/ 0 w 1879049"/>
                <a:gd name="connsiteY2" fmla="*/ 23886 h 1263315"/>
                <a:gd name="connsiteX3" fmla="*/ 531 w 1879049"/>
                <a:gd name="connsiteY3" fmla="*/ 0 h 1263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9049" h="1263315">
                  <a:moveTo>
                    <a:pt x="1880111" y="1075411"/>
                  </a:moveTo>
                  <a:cubicBezTo>
                    <a:pt x="1695922" y="1194842"/>
                    <a:pt x="1486785" y="1265439"/>
                    <a:pt x="1241553" y="1265439"/>
                  </a:cubicBezTo>
                  <a:cubicBezTo>
                    <a:pt x="555753" y="1265439"/>
                    <a:pt x="0" y="709686"/>
                    <a:pt x="0" y="23886"/>
                  </a:cubicBezTo>
                  <a:cubicBezTo>
                    <a:pt x="0" y="15924"/>
                    <a:pt x="0" y="7962"/>
                    <a:pt x="531" y="0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E6C6A63-45F1-435A-84A8-0C82DAF7B2AC}"/>
                </a:ext>
              </a:extLst>
            </p:cNvPr>
            <p:cNvSpPr/>
            <p:nvPr/>
          </p:nvSpPr>
          <p:spPr>
            <a:xfrm>
              <a:off x="3574087" y="1350368"/>
              <a:ext cx="1549951" cy="2144452"/>
            </a:xfrm>
            <a:custGeom>
              <a:avLst/>
              <a:gdLst>
                <a:gd name="connsiteX0" fmla="*/ 0 w 1549950"/>
                <a:gd name="connsiteY0" fmla="*/ 2144452 h 2144452"/>
                <a:gd name="connsiteX1" fmla="*/ 1551543 w 1549950"/>
                <a:gd name="connsiteY1" fmla="*/ 0 h 2144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49950" h="2144452">
                  <a:moveTo>
                    <a:pt x="0" y="2144452"/>
                  </a:moveTo>
                  <a:cubicBezTo>
                    <a:pt x="585478" y="1634348"/>
                    <a:pt x="931032" y="626881"/>
                    <a:pt x="1551543" y="0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814DE32-FFE4-4400-9AFB-C1212EE7ACD0}"/>
                </a:ext>
              </a:extLst>
            </p:cNvPr>
            <p:cNvSpPr/>
            <p:nvPr/>
          </p:nvSpPr>
          <p:spPr>
            <a:xfrm>
              <a:off x="5281155" y="803108"/>
              <a:ext cx="2388622" cy="562653"/>
            </a:xfrm>
            <a:custGeom>
              <a:avLst/>
              <a:gdLst>
                <a:gd name="connsiteX0" fmla="*/ 0 w 2388622"/>
                <a:gd name="connsiteY0" fmla="*/ 402881 h 562653"/>
                <a:gd name="connsiteX1" fmla="*/ 1096643 w 2388622"/>
                <a:gd name="connsiteY1" fmla="*/ 0 h 562653"/>
                <a:gd name="connsiteX2" fmla="*/ 2393400 w 2388622"/>
                <a:gd name="connsiteY2" fmla="*/ 566369 h 56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8622" h="562653">
                  <a:moveTo>
                    <a:pt x="0" y="402881"/>
                  </a:moveTo>
                  <a:cubicBezTo>
                    <a:pt x="291412" y="158711"/>
                    <a:pt x="642805" y="0"/>
                    <a:pt x="1096643" y="0"/>
                  </a:cubicBezTo>
                  <a:cubicBezTo>
                    <a:pt x="1608870" y="0"/>
                    <a:pt x="2070139" y="218161"/>
                    <a:pt x="2393400" y="566369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4A572989-6461-4084-89F9-024A132494C5}"/>
                </a:ext>
              </a:extLst>
            </p:cNvPr>
            <p:cNvSpPr/>
            <p:nvPr/>
          </p:nvSpPr>
          <p:spPr>
            <a:xfrm>
              <a:off x="1547473" y="1329666"/>
              <a:ext cx="2075447" cy="1003221"/>
            </a:xfrm>
            <a:custGeom>
              <a:avLst/>
              <a:gdLst>
                <a:gd name="connsiteX0" fmla="*/ 0 w 2075447"/>
                <a:gd name="connsiteY0" fmla="*/ 1006937 h 1003221"/>
                <a:gd name="connsiteX1" fmla="*/ 1219259 w 2075447"/>
                <a:gd name="connsiteY1" fmla="*/ 0 h 1003221"/>
                <a:gd name="connsiteX2" fmla="*/ 2077040 w 2075447"/>
                <a:gd name="connsiteY2" fmla="*/ 326976 h 1003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5447" h="1003221">
                  <a:moveTo>
                    <a:pt x="0" y="1006937"/>
                  </a:moveTo>
                  <a:cubicBezTo>
                    <a:pt x="109877" y="433668"/>
                    <a:pt x="613611" y="0"/>
                    <a:pt x="1219259" y="0"/>
                  </a:cubicBezTo>
                  <a:cubicBezTo>
                    <a:pt x="1574899" y="0"/>
                    <a:pt x="1849855" y="127924"/>
                    <a:pt x="2077040" y="326976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FB4FF6B-7065-4C2A-9A25-6BC890757BD8}"/>
                </a:ext>
              </a:extLst>
            </p:cNvPr>
            <p:cNvSpPr/>
            <p:nvPr/>
          </p:nvSpPr>
          <p:spPr>
            <a:xfrm>
              <a:off x="3624513" y="1656642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D004BCBC-45A6-4DB6-93DC-3D5CC14DDD00}"/>
                </a:ext>
              </a:extLst>
            </p:cNvPr>
            <p:cNvSpPr/>
            <p:nvPr/>
          </p:nvSpPr>
          <p:spPr>
            <a:xfrm>
              <a:off x="7513721" y="1533495"/>
              <a:ext cx="631658" cy="2388622"/>
            </a:xfrm>
            <a:custGeom>
              <a:avLst/>
              <a:gdLst>
                <a:gd name="connsiteX0" fmla="*/ 295659 w 631657"/>
                <a:gd name="connsiteY0" fmla="*/ 0 h 2388622"/>
                <a:gd name="connsiteX1" fmla="*/ 632189 w 631657"/>
                <a:gd name="connsiteY1" fmla="*/ 1037724 h 2388622"/>
                <a:gd name="connsiteX2" fmla="*/ 0 w 631657"/>
                <a:gd name="connsiteY2" fmla="*/ 2392869 h 238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1657" h="2388622">
                  <a:moveTo>
                    <a:pt x="295659" y="0"/>
                  </a:moveTo>
                  <a:cubicBezTo>
                    <a:pt x="507450" y="291412"/>
                    <a:pt x="632189" y="650236"/>
                    <a:pt x="632189" y="1037724"/>
                  </a:cubicBezTo>
                  <a:cubicBezTo>
                    <a:pt x="632189" y="1581799"/>
                    <a:pt x="386426" y="2068547"/>
                    <a:pt x="0" y="2392869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AAC40D1-64DB-4BE2-9DEF-DBC7DC3CE4EE}"/>
                </a:ext>
              </a:extLst>
            </p:cNvPr>
            <p:cNvSpPr/>
            <p:nvPr/>
          </p:nvSpPr>
          <p:spPr>
            <a:xfrm>
              <a:off x="5249838" y="3941227"/>
              <a:ext cx="2091372" cy="392796"/>
            </a:xfrm>
            <a:custGeom>
              <a:avLst/>
              <a:gdLst>
                <a:gd name="connsiteX0" fmla="*/ 0 w 2091371"/>
                <a:gd name="connsiteY0" fmla="*/ 0 h 392795"/>
                <a:gd name="connsiteX1" fmla="*/ 1127960 w 2091371"/>
                <a:gd name="connsiteY1" fmla="*/ 397573 h 392795"/>
                <a:gd name="connsiteX2" fmla="*/ 2093495 w 2091371"/>
                <a:gd name="connsiteY2" fmla="*/ 110938 h 392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91371" h="392795">
                  <a:moveTo>
                    <a:pt x="0" y="0"/>
                  </a:moveTo>
                  <a:cubicBezTo>
                    <a:pt x="288227" y="239393"/>
                    <a:pt x="649174" y="397573"/>
                    <a:pt x="1127960" y="397573"/>
                  </a:cubicBezTo>
                  <a:cubicBezTo>
                    <a:pt x="1484131" y="397573"/>
                    <a:pt x="1815884" y="291943"/>
                    <a:pt x="2093495" y="110938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FB8C805-A51E-4D5A-893D-E963CB58E182}"/>
                </a:ext>
              </a:extLst>
            </p:cNvPr>
            <p:cNvSpPr/>
            <p:nvPr/>
          </p:nvSpPr>
          <p:spPr>
            <a:xfrm>
              <a:off x="4738673" y="1066918"/>
              <a:ext cx="2123220" cy="1231467"/>
            </a:xfrm>
            <a:custGeom>
              <a:avLst/>
              <a:gdLst>
                <a:gd name="connsiteX0" fmla="*/ 0 w 2123219"/>
                <a:gd name="connsiteY0" fmla="*/ 1234122 h 1231467"/>
                <a:gd name="connsiteX1" fmla="*/ 1639125 w 2123219"/>
                <a:gd name="connsiteY1" fmla="*/ 0 h 1231467"/>
                <a:gd name="connsiteX2" fmla="*/ 2125343 w 2123219"/>
                <a:gd name="connsiteY2" fmla="*/ 80152 h 1231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23219" h="1231467">
                  <a:moveTo>
                    <a:pt x="0" y="1234122"/>
                  </a:moveTo>
                  <a:cubicBezTo>
                    <a:pt x="406596" y="581762"/>
                    <a:pt x="853534" y="0"/>
                    <a:pt x="1639125" y="0"/>
                  </a:cubicBezTo>
                  <a:cubicBezTo>
                    <a:pt x="1808983" y="0"/>
                    <a:pt x="1972471" y="28133"/>
                    <a:pt x="2125343" y="80152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73B8EA5-C186-471D-9DD1-81085BA86B2E}"/>
                </a:ext>
              </a:extLst>
            </p:cNvPr>
            <p:cNvSpPr/>
            <p:nvPr/>
          </p:nvSpPr>
          <p:spPr>
            <a:xfrm>
              <a:off x="5390501" y="3716696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6BF4C94-AEEB-4949-B05B-55B169C82E80}"/>
                </a:ext>
              </a:extLst>
            </p:cNvPr>
            <p:cNvSpPr/>
            <p:nvPr/>
          </p:nvSpPr>
          <p:spPr>
            <a:xfrm>
              <a:off x="2693481" y="2482044"/>
              <a:ext cx="1932130" cy="1592415"/>
            </a:xfrm>
            <a:custGeom>
              <a:avLst/>
              <a:gdLst>
                <a:gd name="connsiteX0" fmla="*/ 1933723 w 1932130"/>
                <a:gd name="connsiteY0" fmla="*/ 0 h 1592414"/>
                <a:gd name="connsiteX1" fmla="*/ 72720 w 1932130"/>
                <a:gd name="connsiteY1" fmla="*/ 1594007 h 1592414"/>
                <a:gd name="connsiteX2" fmla="*/ 0 w 1932130"/>
                <a:gd name="connsiteY2" fmla="*/ 1592415 h 1592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32130" h="1592414">
                  <a:moveTo>
                    <a:pt x="1933723" y="0"/>
                  </a:moveTo>
                  <a:cubicBezTo>
                    <a:pt x="1459183" y="780814"/>
                    <a:pt x="1002691" y="1594007"/>
                    <a:pt x="72720" y="1594007"/>
                  </a:cubicBezTo>
                  <a:cubicBezTo>
                    <a:pt x="48303" y="1594007"/>
                    <a:pt x="24417" y="1593476"/>
                    <a:pt x="0" y="1592415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03C35D9C-3A55-4277-BBA0-AED4182DD9DF}"/>
                </a:ext>
              </a:extLst>
            </p:cNvPr>
            <p:cNvSpPr/>
            <p:nvPr/>
          </p:nvSpPr>
          <p:spPr>
            <a:xfrm>
              <a:off x="5390501" y="3654061"/>
              <a:ext cx="2027675" cy="419336"/>
            </a:xfrm>
            <a:custGeom>
              <a:avLst/>
              <a:gdLst>
                <a:gd name="connsiteX0" fmla="*/ 2031921 w 2027674"/>
                <a:gd name="connsiteY0" fmla="*/ 0 h 419335"/>
                <a:gd name="connsiteX1" fmla="*/ 987297 w 2027674"/>
                <a:gd name="connsiteY1" fmla="*/ 421459 h 419335"/>
                <a:gd name="connsiteX2" fmla="*/ 0 w 2027674"/>
                <a:gd name="connsiteY2" fmla="*/ 62635 h 419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27674" h="419335">
                  <a:moveTo>
                    <a:pt x="2031921" y="0"/>
                  </a:moveTo>
                  <a:cubicBezTo>
                    <a:pt x="1761211" y="261156"/>
                    <a:pt x="1393363" y="421459"/>
                    <a:pt x="987297" y="421459"/>
                  </a:cubicBezTo>
                  <a:cubicBezTo>
                    <a:pt x="572738" y="421459"/>
                    <a:pt x="256379" y="279734"/>
                    <a:pt x="0" y="62635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E9D9A12-082C-4A2B-B371-B5120297916F}"/>
                </a:ext>
              </a:extLst>
            </p:cNvPr>
            <p:cNvSpPr/>
            <p:nvPr/>
          </p:nvSpPr>
          <p:spPr>
            <a:xfrm>
              <a:off x="1262431" y="2010689"/>
              <a:ext cx="1220851" cy="2038291"/>
            </a:xfrm>
            <a:custGeom>
              <a:avLst/>
              <a:gdLst>
                <a:gd name="connsiteX0" fmla="*/ 1221382 w 1220851"/>
                <a:gd name="connsiteY0" fmla="*/ 2038291 h 2038291"/>
                <a:gd name="connsiteX1" fmla="*/ 0 w 1220851"/>
                <a:gd name="connsiteY1" fmla="*/ 560530 h 2038291"/>
                <a:gd name="connsiteX2" fmla="*/ 107753 w 1220851"/>
                <a:gd name="connsiteY2" fmla="*/ 0 h 2038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0851" h="2038291">
                  <a:moveTo>
                    <a:pt x="1221382" y="2038291"/>
                  </a:moveTo>
                  <a:cubicBezTo>
                    <a:pt x="525497" y="1905590"/>
                    <a:pt x="0" y="1294633"/>
                    <a:pt x="0" y="560530"/>
                  </a:cubicBezTo>
                  <a:cubicBezTo>
                    <a:pt x="0" y="362540"/>
                    <a:pt x="38218" y="173042"/>
                    <a:pt x="107753" y="0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9D6F3425-40E8-44D4-AEA8-B6DAD6C3635F}"/>
                </a:ext>
              </a:extLst>
            </p:cNvPr>
            <p:cNvSpPr/>
            <p:nvPr/>
          </p:nvSpPr>
          <p:spPr>
            <a:xfrm>
              <a:off x="1462544" y="1066387"/>
              <a:ext cx="2293077" cy="753743"/>
            </a:xfrm>
            <a:custGeom>
              <a:avLst/>
              <a:gdLst>
                <a:gd name="connsiteX0" fmla="*/ 2293608 w 2293077"/>
                <a:gd name="connsiteY0" fmla="*/ 359886 h 753743"/>
                <a:gd name="connsiteX1" fmla="*/ 1304188 w 2293077"/>
                <a:gd name="connsiteY1" fmla="*/ 0 h 753743"/>
                <a:gd name="connsiteX2" fmla="*/ 0 w 2293077"/>
                <a:gd name="connsiteY2" fmla="*/ 753743 h 753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93077" h="753743">
                  <a:moveTo>
                    <a:pt x="2293608" y="359886"/>
                  </a:moveTo>
                  <a:cubicBezTo>
                    <a:pt x="2035637" y="142256"/>
                    <a:pt x="1718216" y="0"/>
                    <a:pt x="1304188" y="0"/>
                  </a:cubicBezTo>
                  <a:cubicBezTo>
                    <a:pt x="746843" y="0"/>
                    <a:pt x="260095" y="303090"/>
                    <a:pt x="0" y="753743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50A49F2E-62A1-4E26-9141-28F5ED22FA7F}"/>
                </a:ext>
              </a:extLst>
            </p:cNvPr>
            <p:cNvSpPr/>
            <p:nvPr/>
          </p:nvSpPr>
          <p:spPr>
            <a:xfrm>
              <a:off x="7059352" y="1229344"/>
              <a:ext cx="822748" cy="2266537"/>
            </a:xfrm>
            <a:custGeom>
              <a:avLst/>
              <a:gdLst>
                <a:gd name="connsiteX0" fmla="*/ 0 w 822747"/>
                <a:gd name="connsiteY0" fmla="*/ 0 h 2266537"/>
                <a:gd name="connsiteX1" fmla="*/ 823278 w 822747"/>
                <a:gd name="connsiteY1" fmla="*/ 1341875 h 2266537"/>
                <a:gd name="connsiteX2" fmla="*/ 505327 w 822747"/>
                <a:gd name="connsiteY2" fmla="*/ 2267068 h 2266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22747" h="2266537">
                  <a:moveTo>
                    <a:pt x="0" y="0"/>
                  </a:moveTo>
                  <a:cubicBezTo>
                    <a:pt x="488341" y="248417"/>
                    <a:pt x="823278" y="755866"/>
                    <a:pt x="823278" y="1341875"/>
                  </a:cubicBezTo>
                  <a:cubicBezTo>
                    <a:pt x="823278" y="1690614"/>
                    <a:pt x="704379" y="2011751"/>
                    <a:pt x="505327" y="2267068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417417B5-3B2D-4C55-A915-5C78B82F3444}"/>
                </a:ext>
              </a:extLst>
            </p:cNvPr>
            <p:cNvSpPr/>
            <p:nvPr/>
          </p:nvSpPr>
          <p:spPr>
            <a:xfrm>
              <a:off x="5525326" y="3190668"/>
              <a:ext cx="1926822" cy="621042"/>
            </a:xfrm>
            <a:custGeom>
              <a:avLst/>
              <a:gdLst>
                <a:gd name="connsiteX0" fmla="*/ 0 w 1926822"/>
                <a:gd name="connsiteY0" fmla="*/ 296189 h 621041"/>
                <a:gd name="connsiteX1" fmla="*/ 852473 w 1926822"/>
                <a:gd name="connsiteY1" fmla="*/ 622104 h 621041"/>
                <a:gd name="connsiteX2" fmla="*/ 1928415 w 1926822"/>
                <a:gd name="connsiteY2" fmla="*/ 0 h 621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26822" h="621041">
                  <a:moveTo>
                    <a:pt x="0" y="296189"/>
                  </a:moveTo>
                  <a:cubicBezTo>
                    <a:pt x="225592" y="494710"/>
                    <a:pt x="498426" y="622104"/>
                    <a:pt x="852473" y="622104"/>
                  </a:cubicBezTo>
                  <a:cubicBezTo>
                    <a:pt x="1312681" y="622104"/>
                    <a:pt x="1714500" y="371563"/>
                    <a:pt x="1928415" y="0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CB8AE4DC-7F3D-48A5-8B04-A79A238ACE94}"/>
                </a:ext>
              </a:extLst>
            </p:cNvPr>
            <p:cNvSpPr/>
            <p:nvPr/>
          </p:nvSpPr>
          <p:spPr>
            <a:xfrm>
              <a:off x="4286427" y="1426273"/>
              <a:ext cx="1624263" cy="2054215"/>
            </a:xfrm>
            <a:custGeom>
              <a:avLst/>
              <a:gdLst>
                <a:gd name="connsiteX0" fmla="*/ 1627979 w 1624263"/>
                <a:gd name="connsiteY0" fmla="*/ 0 h 2054215"/>
                <a:gd name="connsiteX1" fmla="*/ 0 w 1624263"/>
                <a:gd name="connsiteY1" fmla="*/ 2054746 h 2054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24263" h="2054215">
                  <a:moveTo>
                    <a:pt x="1627979" y="0"/>
                  </a:moveTo>
                  <a:cubicBezTo>
                    <a:pt x="925193" y="311582"/>
                    <a:pt x="564776" y="1312681"/>
                    <a:pt x="0" y="2054746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21C3BD5-D1D1-4142-9876-0E02D349B1BE}"/>
                </a:ext>
              </a:extLst>
            </p:cNvPr>
            <p:cNvSpPr/>
            <p:nvPr/>
          </p:nvSpPr>
          <p:spPr>
            <a:xfrm>
              <a:off x="6113988" y="1329666"/>
              <a:ext cx="1502178" cy="1666728"/>
            </a:xfrm>
            <a:custGeom>
              <a:avLst/>
              <a:gdLst>
                <a:gd name="connsiteX0" fmla="*/ 0 w 1502178"/>
                <a:gd name="connsiteY0" fmla="*/ 29725 h 1666727"/>
                <a:gd name="connsiteX1" fmla="*/ 263810 w 1502178"/>
                <a:gd name="connsiteY1" fmla="*/ 0 h 1666727"/>
                <a:gd name="connsiteX2" fmla="*/ 1505363 w 1502178"/>
                <a:gd name="connsiteY2" fmla="*/ 1241553 h 1666727"/>
                <a:gd name="connsiteX3" fmla="*/ 1429989 w 1502178"/>
                <a:gd name="connsiteY3" fmla="*/ 1668320 h 1666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2178" h="1666727">
                  <a:moveTo>
                    <a:pt x="0" y="29725"/>
                  </a:moveTo>
                  <a:cubicBezTo>
                    <a:pt x="83336" y="10616"/>
                    <a:pt x="170919" y="0"/>
                    <a:pt x="263810" y="0"/>
                  </a:cubicBezTo>
                  <a:cubicBezTo>
                    <a:pt x="949610" y="0"/>
                    <a:pt x="1505363" y="555753"/>
                    <a:pt x="1505363" y="1241553"/>
                  </a:cubicBezTo>
                  <a:cubicBezTo>
                    <a:pt x="1505363" y="1391771"/>
                    <a:pt x="1478823" y="1535088"/>
                    <a:pt x="1429989" y="1668320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D9AE4F55-480F-40D6-BBDA-A5C1355D390A}"/>
                </a:ext>
              </a:extLst>
            </p:cNvPr>
            <p:cNvSpPr/>
            <p:nvPr/>
          </p:nvSpPr>
          <p:spPr>
            <a:xfrm>
              <a:off x="3894693" y="1201742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8608958-0EDE-4963-9C66-27B4CEFA9185}"/>
                </a:ext>
              </a:extLst>
            </p:cNvPr>
            <p:cNvSpPr/>
            <p:nvPr/>
          </p:nvSpPr>
          <p:spPr>
            <a:xfrm>
              <a:off x="998621" y="1513856"/>
              <a:ext cx="610426" cy="2393930"/>
            </a:xfrm>
            <a:custGeom>
              <a:avLst/>
              <a:gdLst>
                <a:gd name="connsiteX0" fmla="*/ 614141 w 610425"/>
                <a:gd name="connsiteY0" fmla="*/ 2396584 h 2393930"/>
                <a:gd name="connsiteX1" fmla="*/ 0 w 610425"/>
                <a:gd name="connsiteY1" fmla="*/ 1057363 h 2393930"/>
                <a:gd name="connsiteX2" fmla="*/ 350862 w 610425"/>
                <a:gd name="connsiteY2" fmla="*/ 0 h 2393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0425" h="2393930">
                  <a:moveTo>
                    <a:pt x="614141" y="2396584"/>
                  </a:moveTo>
                  <a:cubicBezTo>
                    <a:pt x="238331" y="2072262"/>
                    <a:pt x="0" y="1592415"/>
                    <a:pt x="0" y="1057363"/>
                  </a:cubicBezTo>
                  <a:cubicBezTo>
                    <a:pt x="0" y="660852"/>
                    <a:pt x="130578" y="295127"/>
                    <a:pt x="350862" y="0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51250788-8F4C-4148-AC1A-313210D8B3D3}"/>
                </a:ext>
              </a:extLst>
            </p:cNvPr>
            <p:cNvSpPr/>
            <p:nvPr/>
          </p:nvSpPr>
          <p:spPr>
            <a:xfrm>
              <a:off x="1486431" y="803108"/>
              <a:ext cx="2404547" cy="546729"/>
            </a:xfrm>
            <a:custGeom>
              <a:avLst/>
              <a:gdLst>
                <a:gd name="connsiteX0" fmla="*/ 0 w 2404546"/>
                <a:gd name="connsiteY0" fmla="*/ 548852 h 546729"/>
                <a:gd name="connsiteX1" fmla="*/ 1280302 w 2404546"/>
                <a:gd name="connsiteY1" fmla="*/ 0 h 546729"/>
                <a:gd name="connsiteX2" fmla="*/ 2408262 w 2404546"/>
                <a:gd name="connsiteY2" fmla="*/ 398634 h 546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04546" h="546729">
                  <a:moveTo>
                    <a:pt x="0" y="548852"/>
                  </a:moveTo>
                  <a:cubicBezTo>
                    <a:pt x="322199" y="210730"/>
                    <a:pt x="776568" y="0"/>
                    <a:pt x="1280302" y="0"/>
                  </a:cubicBezTo>
                  <a:cubicBezTo>
                    <a:pt x="1756434" y="0"/>
                    <a:pt x="2117912" y="158180"/>
                    <a:pt x="2408262" y="398634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4755039E-8768-4320-8126-237CB0CDF94B}"/>
                </a:ext>
              </a:extLst>
            </p:cNvPr>
            <p:cNvSpPr/>
            <p:nvPr/>
          </p:nvSpPr>
          <p:spPr>
            <a:xfrm>
              <a:off x="1781028" y="3646099"/>
              <a:ext cx="2367390" cy="690046"/>
            </a:xfrm>
            <a:custGeom>
              <a:avLst/>
              <a:gdLst>
                <a:gd name="connsiteX0" fmla="*/ 2371637 w 2367390"/>
                <a:gd name="connsiteY0" fmla="*/ 0 h 690046"/>
                <a:gd name="connsiteX1" fmla="*/ 985705 w 2367390"/>
                <a:gd name="connsiteY1" fmla="*/ 693231 h 690046"/>
                <a:gd name="connsiteX2" fmla="*/ 0 w 2367390"/>
                <a:gd name="connsiteY2" fmla="*/ 393326 h 69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67390" h="690046">
                  <a:moveTo>
                    <a:pt x="2371637" y="0"/>
                  </a:moveTo>
                  <a:cubicBezTo>
                    <a:pt x="2026613" y="401819"/>
                    <a:pt x="1599315" y="693231"/>
                    <a:pt x="985705" y="693231"/>
                  </a:cubicBezTo>
                  <a:cubicBezTo>
                    <a:pt x="621042" y="693231"/>
                    <a:pt x="281857" y="582824"/>
                    <a:pt x="0" y="393326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93EC270-C8F1-4EB8-950A-2DDD7FBE94C0}"/>
                </a:ext>
              </a:extLst>
            </p:cNvPr>
            <p:cNvSpPr/>
            <p:nvPr/>
          </p:nvSpPr>
          <p:spPr>
            <a:xfrm>
              <a:off x="5376170" y="1592946"/>
              <a:ext cx="1969286" cy="833364"/>
            </a:xfrm>
            <a:custGeom>
              <a:avLst/>
              <a:gdLst>
                <a:gd name="connsiteX0" fmla="*/ 1969817 w 1969286"/>
                <a:gd name="connsiteY0" fmla="*/ 837610 h 833363"/>
                <a:gd name="connsiteX1" fmla="*/ 1001629 w 1969286"/>
                <a:gd name="connsiteY1" fmla="*/ 0 h 833363"/>
                <a:gd name="connsiteX2" fmla="*/ 0 w 1969286"/>
                <a:gd name="connsiteY2" fmla="*/ 666691 h 833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69286" h="833363">
                  <a:moveTo>
                    <a:pt x="1969817" y="837610"/>
                  </a:moveTo>
                  <a:cubicBezTo>
                    <a:pt x="1901875" y="364132"/>
                    <a:pt x="1494216" y="0"/>
                    <a:pt x="1001629" y="0"/>
                  </a:cubicBezTo>
                  <a:cubicBezTo>
                    <a:pt x="575923" y="0"/>
                    <a:pt x="274426" y="278673"/>
                    <a:pt x="0" y="666691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7288B2B-ADFF-4AE2-AC4C-8E6931C353CD}"/>
                </a:ext>
              </a:extLst>
            </p:cNvPr>
            <p:cNvSpPr/>
            <p:nvPr/>
          </p:nvSpPr>
          <p:spPr>
            <a:xfrm>
              <a:off x="5655903" y="2642347"/>
              <a:ext cx="1693268" cy="902368"/>
            </a:xfrm>
            <a:custGeom>
              <a:avLst/>
              <a:gdLst>
                <a:gd name="connsiteX0" fmla="*/ 1697515 w 1693267"/>
                <a:gd name="connsiteY0" fmla="*/ 0 h 902368"/>
                <a:gd name="connsiteX1" fmla="*/ 721895 w 1693267"/>
                <a:gd name="connsiteY1" fmla="*/ 906615 h 902368"/>
                <a:gd name="connsiteX2" fmla="*/ 0 w 1693267"/>
                <a:gd name="connsiteY2" fmla="*/ 610426 h 902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93267" h="902368">
                  <a:moveTo>
                    <a:pt x="1697515" y="0"/>
                  </a:moveTo>
                  <a:cubicBezTo>
                    <a:pt x="1660889" y="506919"/>
                    <a:pt x="1238368" y="906615"/>
                    <a:pt x="721895" y="906615"/>
                  </a:cubicBezTo>
                  <a:cubicBezTo>
                    <a:pt x="426767" y="906615"/>
                    <a:pt x="195336" y="791961"/>
                    <a:pt x="0" y="610426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68F3BB85-CC3E-4CF1-85F3-C941E0890133}"/>
                </a:ext>
              </a:extLst>
            </p:cNvPr>
            <p:cNvSpPr/>
            <p:nvPr/>
          </p:nvSpPr>
          <p:spPr>
            <a:xfrm>
              <a:off x="5655904" y="3252773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3D5A8D71-D60B-44DB-B030-CF15A76792C4}"/>
                </a:ext>
              </a:extLst>
            </p:cNvPr>
            <p:cNvSpPr/>
            <p:nvPr/>
          </p:nvSpPr>
          <p:spPr>
            <a:xfrm>
              <a:off x="3575148" y="2436395"/>
              <a:ext cx="1682652" cy="1995827"/>
            </a:xfrm>
            <a:custGeom>
              <a:avLst/>
              <a:gdLst>
                <a:gd name="connsiteX0" fmla="*/ 1682652 w 1682651"/>
                <a:gd name="connsiteY0" fmla="*/ 0 h 1995826"/>
                <a:gd name="connsiteX1" fmla="*/ 0 w 1682651"/>
                <a:gd name="connsiteY1" fmla="*/ 1997950 h 1995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82651" h="1995826">
                  <a:moveTo>
                    <a:pt x="1682652" y="0"/>
                  </a:moveTo>
                  <a:cubicBezTo>
                    <a:pt x="1235183" y="694293"/>
                    <a:pt x="824340" y="1622671"/>
                    <a:pt x="0" y="1997950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F942A2D8-EB01-41C0-B74B-A313C8DD4AEE}"/>
                </a:ext>
              </a:extLst>
            </p:cNvPr>
            <p:cNvSpPr/>
            <p:nvPr/>
          </p:nvSpPr>
          <p:spPr>
            <a:xfrm>
              <a:off x="735342" y="1058956"/>
              <a:ext cx="674122" cy="2425779"/>
            </a:xfrm>
            <a:custGeom>
              <a:avLst/>
              <a:gdLst>
                <a:gd name="connsiteX0" fmla="*/ 217099 w 674122"/>
                <a:gd name="connsiteY0" fmla="*/ 2426309 h 2425778"/>
                <a:gd name="connsiteX1" fmla="*/ 0 w 674122"/>
                <a:gd name="connsiteY1" fmla="*/ 1511733 h 2425778"/>
                <a:gd name="connsiteX2" fmla="*/ 674653 w 674122"/>
                <a:gd name="connsiteY2" fmla="*/ 0 h 2425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4122" h="2425778">
                  <a:moveTo>
                    <a:pt x="217099" y="2426309"/>
                  </a:moveTo>
                  <a:cubicBezTo>
                    <a:pt x="78559" y="2151353"/>
                    <a:pt x="0" y="1840832"/>
                    <a:pt x="0" y="1511733"/>
                  </a:cubicBezTo>
                  <a:cubicBezTo>
                    <a:pt x="0" y="911392"/>
                    <a:pt x="260625" y="372094"/>
                    <a:pt x="674653" y="0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94E03486-5B9B-47BE-B980-BE6E7C2B039A}"/>
                </a:ext>
              </a:extLst>
            </p:cNvPr>
            <p:cNvSpPr/>
            <p:nvPr/>
          </p:nvSpPr>
          <p:spPr>
            <a:xfrm>
              <a:off x="1058071" y="3669455"/>
              <a:ext cx="2319618" cy="928909"/>
            </a:xfrm>
            <a:custGeom>
              <a:avLst/>
              <a:gdLst>
                <a:gd name="connsiteX0" fmla="*/ 2320149 w 2319617"/>
                <a:gd name="connsiteY0" fmla="*/ 840795 h 928908"/>
                <a:gd name="connsiteX1" fmla="*/ 1708661 w 2319617"/>
                <a:gd name="connsiteY1" fmla="*/ 932624 h 928908"/>
                <a:gd name="connsiteX2" fmla="*/ 0 w 2319617"/>
                <a:gd name="connsiteY2" fmla="*/ 0 h 928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19617" h="928908">
                  <a:moveTo>
                    <a:pt x="2320149" y="840795"/>
                  </a:moveTo>
                  <a:cubicBezTo>
                    <a:pt x="2136490" y="899714"/>
                    <a:pt x="1934254" y="932624"/>
                    <a:pt x="1708661" y="932624"/>
                  </a:cubicBezTo>
                  <a:cubicBezTo>
                    <a:pt x="991544" y="932624"/>
                    <a:pt x="361478" y="561061"/>
                    <a:pt x="0" y="0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3C2312E-BBF1-447D-B22B-814E416A2FED}"/>
                </a:ext>
              </a:extLst>
            </p:cNvPr>
            <p:cNvSpPr/>
            <p:nvPr/>
          </p:nvSpPr>
          <p:spPr>
            <a:xfrm>
              <a:off x="1575075" y="539829"/>
              <a:ext cx="2462935" cy="440568"/>
            </a:xfrm>
            <a:custGeom>
              <a:avLst/>
              <a:gdLst>
                <a:gd name="connsiteX0" fmla="*/ 2467182 w 2462935"/>
                <a:gd name="connsiteY0" fmla="*/ 444815 h 440568"/>
                <a:gd name="connsiteX1" fmla="*/ 1191657 w 2462935"/>
                <a:gd name="connsiteY1" fmla="*/ 0 h 440568"/>
                <a:gd name="connsiteX2" fmla="*/ 0 w 2462935"/>
                <a:gd name="connsiteY2" fmla="*/ 386426 h 440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62935" h="440568">
                  <a:moveTo>
                    <a:pt x="2467182" y="444815"/>
                  </a:moveTo>
                  <a:cubicBezTo>
                    <a:pt x="2143391" y="178351"/>
                    <a:pt x="1735201" y="0"/>
                    <a:pt x="1191657" y="0"/>
                  </a:cubicBezTo>
                  <a:cubicBezTo>
                    <a:pt x="746312" y="0"/>
                    <a:pt x="334407" y="143317"/>
                    <a:pt x="0" y="386426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D8277CE0-1965-462E-8D11-C096C67EF5E2}"/>
                </a:ext>
              </a:extLst>
            </p:cNvPr>
            <p:cNvSpPr/>
            <p:nvPr/>
          </p:nvSpPr>
          <p:spPr>
            <a:xfrm>
              <a:off x="1708307" y="276549"/>
              <a:ext cx="2489475" cy="498957"/>
            </a:xfrm>
            <a:custGeom>
              <a:avLst/>
              <a:gdLst>
                <a:gd name="connsiteX0" fmla="*/ 2494253 w 2489475"/>
                <a:gd name="connsiteY0" fmla="*/ 500549 h 498956"/>
                <a:gd name="connsiteX1" fmla="*/ 1058425 w 2489475"/>
                <a:gd name="connsiteY1" fmla="*/ 0 h 498956"/>
                <a:gd name="connsiteX2" fmla="*/ 0 w 2489475"/>
                <a:gd name="connsiteY2" fmla="*/ 258502 h 498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89475" h="498956">
                  <a:moveTo>
                    <a:pt x="2494253" y="500549"/>
                  </a:moveTo>
                  <a:cubicBezTo>
                    <a:pt x="2135428" y="202237"/>
                    <a:pt x="1676813" y="0"/>
                    <a:pt x="1058425" y="0"/>
                  </a:cubicBezTo>
                  <a:cubicBezTo>
                    <a:pt x="676776" y="0"/>
                    <a:pt x="316360" y="93422"/>
                    <a:pt x="0" y="258502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99A62DE9-CE23-4FE3-B58F-F5493E852407}"/>
                </a:ext>
              </a:extLst>
            </p:cNvPr>
            <p:cNvSpPr/>
            <p:nvPr/>
          </p:nvSpPr>
          <p:spPr>
            <a:xfrm>
              <a:off x="542659" y="3138650"/>
              <a:ext cx="1847201" cy="1693268"/>
            </a:xfrm>
            <a:custGeom>
              <a:avLst/>
              <a:gdLst>
                <a:gd name="connsiteX0" fmla="*/ 1847732 w 1847201"/>
                <a:gd name="connsiteY0" fmla="*/ 1696453 h 1693267"/>
                <a:gd name="connsiteX1" fmla="*/ 0 w 1847201"/>
                <a:gd name="connsiteY1" fmla="*/ 0 h 1693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7201" h="1693267">
                  <a:moveTo>
                    <a:pt x="1847732" y="1696453"/>
                  </a:moveTo>
                  <a:cubicBezTo>
                    <a:pt x="946425" y="1547828"/>
                    <a:pt x="222407" y="874236"/>
                    <a:pt x="0" y="0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86C13CB0-C9FD-4652-9B07-BA4124D4E49C}"/>
                </a:ext>
              </a:extLst>
            </p:cNvPr>
            <p:cNvSpPr/>
            <p:nvPr/>
          </p:nvSpPr>
          <p:spPr>
            <a:xfrm>
              <a:off x="5787543" y="3018688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FB05A87-E147-466B-9C72-5F490394874F}"/>
                </a:ext>
              </a:extLst>
            </p:cNvPr>
            <p:cNvSpPr/>
            <p:nvPr/>
          </p:nvSpPr>
          <p:spPr>
            <a:xfrm>
              <a:off x="472062" y="641743"/>
              <a:ext cx="1050994" cy="2287769"/>
            </a:xfrm>
            <a:custGeom>
              <a:avLst/>
              <a:gdLst>
                <a:gd name="connsiteX0" fmla="*/ 1052586 w 1050993"/>
                <a:gd name="connsiteY0" fmla="*/ 0 h 2287769"/>
                <a:gd name="connsiteX1" fmla="*/ 0 w 1050993"/>
                <a:gd name="connsiteY1" fmla="*/ 1929476 h 2287769"/>
                <a:gd name="connsiteX2" fmla="*/ 28133 w 1050993"/>
                <a:gd name="connsiteY2" fmla="*/ 2289362 h 2287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993" h="2287769">
                  <a:moveTo>
                    <a:pt x="1052586" y="0"/>
                  </a:moveTo>
                  <a:cubicBezTo>
                    <a:pt x="419336" y="408189"/>
                    <a:pt x="0" y="1119998"/>
                    <a:pt x="0" y="1929476"/>
                  </a:cubicBezTo>
                  <a:cubicBezTo>
                    <a:pt x="0" y="2052092"/>
                    <a:pt x="9555" y="2172054"/>
                    <a:pt x="28133" y="2289362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E329C5E-85DC-413C-910C-F5F3C53B0AB6}"/>
                </a:ext>
              </a:extLst>
            </p:cNvPr>
            <p:cNvSpPr/>
            <p:nvPr/>
          </p:nvSpPr>
          <p:spPr>
            <a:xfrm>
              <a:off x="5787543" y="2091372"/>
              <a:ext cx="1300472" cy="1194311"/>
            </a:xfrm>
            <a:custGeom>
              <a:avLst/>
              <a:gdLst>
                <a:gd name="connsiteX0" fmla="*/ 1119999 w 1300472"/>
                <a:gd name="connsiteY0" fmla="*/ 0 h 1194311"/>
                <a:gd name="connsiteX1" fmla="*/ 1304719 w 1300472"/>
                <a:gd name="connsiteY1" fmla="*/ 479848 h 1194311"/>
                <a:gd name="connsiteX2" fmla="*/ 590255 w 1300472"/>
                <a:gd name="connsiteY2" fmla="*/ 1194311 h 1194311"/>
                <a:gd name="connsiteX3" fmla="*/ 0 w 1300472"/>
                <a:gd name="connsiteY3" fmla="*/ 927316 h 1194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0472" h="1194311">
                  <a:moveTo>
                    <a:pt x="1119999" y="0"/>
                  </a:moveTo>
                  <a:cubicBezTo>
                    <a:pt x="1235183" y="126862"/>
                    <a:pt x="1304719" y="295128"/>
                    <a:pt x="1304719" y="479848"/>
                  </a:cubicBezTo>
                  <a:cubicBezTo>
                    <a:pt x="1304719" y="874767"/>
                    <a:pt x="984643" y="1194311"/>
                    <a:pt x="590255" y="1194311"/>
                  </a:cubicBezTo>
                  <a:cubicBezTo>
                    <a:pt x="354578" y="1194311"/>
                    <a:pt x="165611" y="1091866"/>
                    <a:pt x="0" y="927316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6BC6B7D2-3A5B-4EB7-963A-B0050FA71C7B}"/>
                </a:ext>
              </a:extLst>
            </p:cNvPr>
            <p:cNvSpPr/>
            <p:nvPr/>
          </p:nvSpPr>
          <p:spPr>
            <a:xfrm>
              <a:off x="2601121" y="3655654"/>
              <a:ext cx="2202841" cy="1210235"/>
            </a:xfrm>
            <a:custGeom>
              <a:avLst/>
              <a:gdLst>
                <a:gd name="connsiteX0" fmla="*/ 2207087 w 2202840"/>
                <a:gd name="connsiteY0" fmla="*/ 0 h 1210235"/>
                <a:gd name="connsiteX1" fmla="*/ 165611 w 2202840"/>
                <a:gd name="connsiteY1" fmla="*/ 1210235 h 1210235"/>
                <a:gd name="connsiteX2" fmla="*/ 0 w 2202840"/>
                <a:gd name="connsiteY2" fmla="*/ 1204396 h 1210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2840" h="1210235">
                  <a:moveTo>
                    <a:pt x="2207087" y="0"/>
                  </a:moveTo>
                  <a:cubicBezTo>
                    <a:pt x="1769173" y="642274"/>
                    <a:pt x="1182103" y="1210235"/>
                    <a:pt x="165611" y="1210235"/>
                  </a:cubicBezTo>
                  <a:cubicBezTo>
                    <a:pt x="109877" y="1210235"/>
                    <a:pt x="54673" y="1208112"/>
                    <a:pt x="0" y="1204396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6B6CECD-00A7-4776-B0F1-6E721640DD3C}"/>
                </a:ext>
              </a:extLst>
            </p:cNvPr>
            <p:cNvSpPr/>
            <p:nvPr/>
          </p:nvSpPr>
          <p:spPr>
            <a:xfrm>
              <a:off x="4924455" y="1856225"/>
              <a:ext cx="1815353" cy="1618955"/>
            </a:xfrm>
            <a:custGeom>
              <a:avLst/>
              <a:gdLst>
                <a:gd name="connsiteX0" fmla="*/ 1819599 w 1815353"/>
                <a:gd name="connsiteY0" fmla="*/ 100853 h 1618955"/>
                <a:gd name="connsiteX1" fmla="*/ 1453344 w 1815353"/>
                <a:gd name="connsiteY1" fmla="*/ 0 h 1618955"/>
                <a:gd name="connsiteX2" fmla="*/ 0 w 1815353"/>
                <a:gd name="connsiteY2" fmla="*/ 1621609 h 161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15353" h="1618955">
                  <a:moveTo>
                    <a:pt x="1819599" y="100853"/>
                  </a:moveTo>
                  <a:cubicBezTo>
                    <a:pt x="1712377" y="36626"/>
                    <a:pt x="1587107" y="0"/>
                    <a:pt x="1453344" y="0"/>
                  </a:cubicBezTo>
                  <a:cubicBezTo>
                    <a:pt x="819032" y="0"/>
                    <a:pt x="500018" y="832302"/>
                    <a:pt x="0" y="1621609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A1960A0-A403-4B94-BC16-48A5214EE7C1}"/>
                </a:ext>
              </a:extLst>
            </p:cNvPr>
            <p:cNvSpPr/>
            <p:nvPr/>
          </p:nvSpPr>
          <p:spPr>
            <a:xfrm>
              <a:off x="5925022" y="2120035"/>
              <a:ext cx="902368" cy="902368"/>
            </a:xfrm>
            <a:custGeom>
              <a:avLst/>
              <a:gdLst>
                <a:gd name="connsiteX0" fmla="*/ 0 w 902368"/>
                <a:gd name="connsiteY0" fmla="*/ 669876 h 902368"/>
                <a:gd name="connsiteX1" fmla="*/ 452776 w 902368"/>
                <a:gd name="connsiteY1" fmla="*/ 902369 h 902368"/>
                <a:gd name="connsiteX2" fmla="*/ 903961 w 902368"/>
                <a:gd name="connsiteY2" fmla="*/ 451184 h 902368"/>
                <a:gd name="connsiteX3" fmla="*/ 452776 w 902368"/>
                <a:gd name="connsiteY3" fmla="*/ 0 h 902368"/>
                <a:gd name="connsiteX4" fmla="*/ 63166 w 902368"/>
                <a:gd name="connsiteY4" fmla="*/ 169858 h 902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2368" h="902368">
                  <a:moveTo>
                    <a:pt x="0" y="669876"/>
                  </a:moveTo>
                  <a:cubicBezTo>
                    <a:pt x="134825" y="814786"/>
                    <a:pt x="280265" y="902369"/>
                    <a:pt x="452776" y="902369"/>
                  </a:cubicBezTo>
                  <a:cubicBezTo>
                    <a:pt x="702255" y="902369"/>
                    <a:pt x="903961" y="700132"/>
                    <a:pt x="903961" y="451184"/>
                  </a:cubicBezTo>
                  <a:cubicBezTo>
                    <a:pt x="903961" y="202237"/>
                    <a:pt x="701724" y="0"/>
                    <a:pt x="452776" y="0"/>
                  </a:cubicBezTo>
                  <a:cubicBezTo>
                    <a:pt x="306805" y="0"/>
                    <a:pt x="179943" y="62635"/>
                    <a:pt x="63166" y="169858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F6BAA970-AB1E-467B-BB32-E56F69222F4E}"/>
                </a:ext>
              </a:extLst>
            </p:cNvPr>
            <p:cNvSpPr/>
            <p:nvPr/>
          </p:nvSpPr>
          <p:spPr>
            <a:xfrm>
              <a:off x="1877103" y="13270"/>
              <a:ext cx="2494783" cy="567961"/>
            </a:xfrm>
            <a:custGeom>
              <a:avLst/>
              <a:gdLst>
                <a:gd name="connsiteX0" fmla="*/ 2499561 w 2494783"/>
                <a:gd name="connsiteY0" fmla="*/ 569023 h 567961"/>
                <a:gd name="connsiteX1" fmla="*/ 889629 w 2494783"/>
                <a:gd name="connsiteY1" fmla="*/ 0 h 567961"/>
                <a:gd name="connsiteX2" fmla="*/ 0 w 2494783"/>
                <a:gd name="connsiteY2" fmla="*/ 158711 h 567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94783" h="567961">
                  <a:moveTo>
                    <a:pt x="2499561" y="569023"/>
                  </a:moveTo>
                  <a:cubicBezTo>
                    <a:pt x="2103580" y="232493"/>
                    <a:pt x="1591353" y="0"/>
                    <a:pt x="889629" y="0"/>
                  </a:cubicBezTo>
                  <a:cubicBezTo>
                    <a:pt x="576985" y="0"/>
                    <a:pt x="277080" y="56265"/>
                    <a:pt x="0" y="158711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9395C16D-33CE-43B4-8D1D-B44192AEAEFC}"/>
                </a:ext>
              </a:extLst>
            </p:cNvPr>
            <p:cNvSpPr/>
            <p:nvPr/>
          </p:nvSpPr>
          <p:spPr>
            <a:xfrm>
              <a:off x="208783" y="2538840"/>
              <a:ext cx="1226159" cy="2213457"/>
            </a:xfrm>
            <a:custGeom>
              <a:avLst/>
              <a:gdLst>
                <a:gd name="connsiteX0" fmla="*/ 0 w 1226159"/>
                <a:gd name="connsiteY0" fmla="*/ 0 h 2213456"/>
                <a:gd name="connsiteX1" fmla="*/ 0 w 1226159"/>
                <a:gd name="connsiteY1" fmla="*/ 32379 h 2213456"/>
                <a:gd name="connsiteX2" fmla="*/ 1228814 w 1226159"/>
                <a:gd name="connsiteY2" fmla="*/ 2218234 h 2213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6159" h="2213456">
                  <a:moveTo>
                    <a:pt x="0" y="0"/>
                  </a:moveTo>
                  <a:cubicBezTo>
                    <a:pt x="0" y="10616"/>
                    <a:pt x="0" y="21232"/>
                    <a:pt x="0" y="32379"/>
                  </a:cubicBezTo>
                  <a:cubicBezTo>
                    <a:pt x="0" y="958634"/>
                    <a:pt x="492056" y="1769704"/>
                    <a:pt x="1228814" y="2218234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BEF39726-05DF-4439-BFC5-C9A613768FE7}"/>
                </a:ext>
              </a:extLst>
            </p:cNvPr>
            <p:cNvSpPr/>
            <p:nvPr/>
          </p:nvSpPr>
          <p:spPr>
            <a:xfrm>
              <a:off x="1622848" y="4729472"/>
              <a:ext cx="2526632" cy="398104"/>
            </a:xfrm>
            <a:custGeom>
              <a:avLst/>
              <a:gdLst>
                <a:gd name="connsiteX0" fmla="*/ 2529817 w 2526631"/>
                <a:gd name="connsiteY0" fmla="*/ 0 h 398103"/>
                <a:gd name="connsiteX1" fmla="*/ 1143354 w 2526631"/>
                <a:gd name="connsiteY1" fmla="*/ 399165 h 398103"/>
                <a:gd name="connsiteX2" fmla="*/ 0 w 2526631"/>
                <a:gd name="connsiteY2" fmla="*/ 130047 h 398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26631" h="398103">
                  <a:moveTo>
                    <a:pt x="2529817" y="0"/>
                  </a:moveTo>
                  <a:cubicBezTo>
                    <a:pt x="2168339" y="242047"/>
                    <a:pt x="1719808" y="399165"/>
                    <a:pt x="1143354" y="399165"/>
                  </a:cubicBezTo>
                  <a:cubicBezTo>
                    <a:pt x="732511" y="399165"/>
                    <a:pt x="343962" y="302028"/>
                    <a:pt x="0" y="130047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155D30B-1EC5-4B19-8044-4DBBEB566C35}"/>
                </a:ext>
              </a:extLst>
            </p:cNvPr>
            <p:cNvSpPr/>
            <p:nvPr/>
          </p:nvSpPr>
          <p:spPr>
            <a:xfrm>
              <a:off x="4323583" y="2445949"/>
              <a:ext cx="1518102" cy="2155068"/>
            </a:xfrm>
            <a:custGeom>
              <a:avLst/>
              <a:gdLst>
                <a:gd name="connsiteX0" fmla="*/ 1521287 w 1518102"/>
                <a:gd name="connsiteY0" fmla="*/ 0 h 2155068"/>
                <a:gd name="connsiteX1" fmla="*/ 0 w 1518102"/>
                <a:gd name="connsiteY1" fmla="*/ 2158253 h 2155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18102" h="2155068">
                  <a:moveTo>
                    <a:pt x="1521287" y="0"/>
                  </a:moveTo>
                  <a:cubicBezTo>
                    <a:pt x="1113098" y="518597"/>
                    <a:pt x="773383" y="1536150"/>
                    <a:pt x="0" y="2158253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ED5FD09D-C46B-4A33-A3CA-784ED39377DE}"/>
                </a:ext>
              </a:extLst>
            </p:cNvPr>
            <p:cNvSpPr/>
            <p:nvPr/>
          </p:nvSpPr>
          <p:spPr>
            <a:xfrm>
              <a:off x="220461" y="254256"/>
              <a:ext cx="1459714" cy="2070139"/>
            </a:xfrm>
            <a:custGeom>
              <a:avLst/>
              <a:gdLst>
                <a:gd name="connsiteX0" fmla="*/ 0 w 1459713"/>
                <a:gd name="connsiteY0" fmla="*/ 2072793 h 2070139"/>
                <a:gd name="connsiteX1" fmla="*/ 1460775 w 1459713"/>
                <a:gd name="connsiteY1" fmla="*/ 0 h 2070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9713" h="2070139">
                  <a:moveTo>
                    <a:pt x="0" y="2072793"/>
                  </a:moveTo>
                  <a:cubicBezTo>
                    <a:pt x="87052" y="1153439"/>
                    <a:pt x="660852" y="375279"/>
                    <a:pt x="1460775" y="0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30936" y="1399032"/>
            <a:ext cx="7854696" cy="1481328"/>
          </a:xfrm>
        </p:spPr>
        <p:txBody>
          <a:bodyPr anchor="b" anchorCtr="0">
            <a:normAutofit/>
          </a:bodyPr>
          <a:lstStyle>
            <a:lvl1pPr algn="l">
              <a:defRPr sz="480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Digital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0936" y="2889504"/>
            <a:ext cx="7872984" cy="448056"/>
          </a:xfrm>
        </p:spPr>
        <p:txBody>
          <a:bodyPr/>
          <a:lstStyle>
            <a:lvl1pPr marL="0" indent="0" algn="l">
              <a:buNone/>
              <a:defRPr sz="1800" i="0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Insert subtitle here.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7416" y="4343400"/>
            <a:ext cx="1746504" cy="273844"/>
          </a:xfrm>
        </p:spPr>
        <p:txBody>
          <a:bodyPr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7BE7E1FE-589D-4AE9-B187-6EEB8BDD3922}" type="datetime1">
              <a:rPr lang="en-US" smtClean="0"/>
              <a:t>6/2/2022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FCC34D-4C0C-455C-8F22-D768175C2DEF}"/>
              </a:ext>
            </a:extLst>
          </p:cNvPr>
          <p:cNvGrpSpPr/>
          <p:nvPr/>
        </p:nvGrpSpPr>
        <p:grpSpPr bwMode="black">
          <a:xfrm>
            <a:off x="447676" y="4187827"/>
            <a:ext cx="2049463" cy="517525"/>
            <a:chOff x="447675" y="4187826"/>
            <a:chExt cx="2049463" cy="517525"/>
          </a:xfrm>
          <a:solidFill>
            <a:schemeClr val="accent1"/>
          </a:soli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7936236C-9875-4ED3-8239-983E587A60FA}"/>
                </a:ext>
              </a:extLst>
            </p:cNvPr>
            <p:cNvSpPr>
              <a:spLocks/>
            </p:cNvSpPr>
            <p:nvPr/>
          </p:nvSpPr>
          <p:spPr bwMode="black">
            <a:xfrm>
              <a:off x="630238" y="4187826"/>
              <a:ext cx="95250" cy="517525"/>
            </a:xfrm>
            <a:custGeom>
              <a:avLst/>
              <a:gdLst>
                <a:gd name="T0" fmla="*/ 27 w 60"/>
                <a:gd name="T1" fmla="*/ 163 h 326"/>
                <a:gd name="T2" fmla="*/ 60 w 60"/>
                <a:gd name="T3" fmla="*/ 0 h 326"/>
                <a:gd name="T4" fmla="*/ 33 w 60"/>
                <a:gd name="T5" fmla="*/ 0 h 326"/>
                <a:gd name="T6" fmla="*/ 0 w 60"/>
                <a:gd name="T7" fmla="*/ 163 h 326"/>
                <a:gd name="T8" fmla="*/ 33 w 60"/>
                <a:gd name="T9" fmla="*/ 326 h 326"/>
                <a:gd name="T10" fmla="*/ 60 w 60"/>
                <a:gd name="T11" fmla="*/ 326 h 326"/>
                <a:gd name="T12" fmla="*/ 27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27" y="163"/>
                  </a:moveTo>
                  <a:lnTo>
                    <a:pt x="60" y="0"/>
                  </a:lnTo>
                  <a:lnTo>
                    <a:pt x="33" y="0"/>
                  </a:lnTo>
                  <a:lnTo>
                    <a:pt x="0" y="163"/>
                  </a:lnTo>
                  <a:lnTo>
                    <a:pt x="33" y="326"/>
                  </a:lnTo>
                  <a:lnTo>
                    <a:pt x="60" y="326"/>
                  </a:lnTo>
                  <a:lnTo>
                    <a:pt x="2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46265FF3-331E-4136-B409-33024D3D3412}"/>
                </a:ext>
              </a:extLst>
            </p:cNvPr>
            <p:cNvSpPr>
              <a:spLocks/>
            </p:cNvSpPr>
            <p:nvPr/>
          </p:nvSpPr>
          <p:spPr bwMode="black">
            <a:xfrm>
              <a:off x="447675" y="4187826"/>
              <a:ext cx="184150" cy="517525"/>
            </a:xfrm>
            <a:custGeom>
              <a:avLst/>
              <a:gdLst>
                <a:gd name="T0" fmla="*/ 30 w 116"/>
                <a:gd name="T1" fmla="*/ 163 h 326"/>
                <a:gd name="T2" fmla="*/ 116 w 116"/>
                <a:gd name="T3" fmla="*/ 0 h 326"/>
                <a:gd name="T4" fmla="*/ 86 w 116"/>
                <a:gd name="T5" fmla="*/ 0 h 326"/>
                <a:gd name="T6" fmla="*/ 0 w 116"/>
                <a:gd name="T7" fmla="*/ 163 h 326"/>
                <a:gd name="T8" fmla="*/ 86 w 116"/>
                <a:gd name="T9" fmla="*/ 326 h 326"/>
                <a:gd name="T10" fmla="*/ 116 w 116"/>
                <a:gd name="T11" fmla="*/ 326 h 326"/>
                <a:gd name="T12" fmla="*/ 30 w 116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326">
                  <a:moveTo>
                    <a:pt x="30" y="163"/>
                  </a:moveTo>
                  <a:lnTo>
                    <a:pt x="116" y="0"/>
                  </a:lnTo>
                  <a:lnTo>
                    <a:pt x="86" y="0"/>
                  </a:lnTo>
                  <a:lnTo>
                    <a:pt x="0" y="163"/>
                  </a:lnTo>
                  <a:lnTo>
                    <a:pt x="86" y="326"/>
                  </a:lnTo>
                  <a:lnTo>
                    <a:pt x="116" y="326"/>
                  </a:lnTo>
                  <a:lnTo>
                    <a:pt x="3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2CDC7A3C-23B4-46A3-AE37-4AA8C889FE49}"/>
                </a:ext>
              </a:extLst>
            </p:cNvPr>
            <p:cNvSpPr>
              <a:spLocks/>
            </p:cNvSpPr>
            <p:nvPr/>
          </p:nvSpPr>
          <p:spPr bwMode="black">
            <a:xfrm>
              <a:off x="779463" y="4187826"/>
              <a:ext cx="95250" cy="517525"/>
            </a:xfrm>
            <a:custGeom>
              <a:avLst/>
              <a:gdLst>
                <a:gd name="T0" fmla="*/ 60 w 60"/>
                <a:gd name="T1" fmla="*/ 163 h 326"/>
                <a:gd name="T2" fmla="*/ 28 w 60"/>
                <a:gd name="T3" fmla="*/ 0 h 326"/>
                <a:gd name="T4" fmla="*/ 0 w 60"/>
                <a:gd name="T5" fmla="*/ 0 h 326"/>
                <a:gd name="T6" fmla="*/ 33 w 60"/>
                <a:gd name="T7" fmla="*/ 163 h 326"/>
                <a:gd name="T8" fmla="*/ 1 w 60"/>
                <a:gd name="T9" fmla="*/ 326 h 326"/>
                <a:gd name="T10" fmla="*/ 28 w 60"/>
                <a:gd name="T11" fmla="*/ 326 h 326"/>
                <a:gd name="T12" fmla="*/ 60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60" y="163"/>
                  </a:moveTo>
                  <a:lnTo>
                    <a:pt x="28" y="0"/>
                  </a:lnTo>
                  <a:lnTo>
                    <a:pt x="0" y="0"/>
                  </a:lnTo>
                  <a:lnTo>
                    <a:pt x="33" y="163"/>
                  </a:lnTo>
                  <a:lnTo>
                    <a:pt x="1" y="326"/>
                  </a:lnTo>
                  <a:lnTo>
                    <a:pt x="28" y="326"/>
                  </a:lnTo>
                  <a:lnTo>
                    <a:pt x="6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3F1B65D9-5DA2-40DC-965A-AC0211E8FB19}"/>
                </a:ext>
              </a:extLst>
            </p:cNvPr>
            <p:cNvSpPr>
              <a:spLocks/>
            </p:cNvSpPr>
            <p:nvPr/>
          </p:nvSpPr>
          <p:spPr bwMode="black">
            <a:xfrm>
              <a:off x="873125" y="4187826"/>
              <a:ext cx="185738" cy="517525"/>
            </a:xfrm>
            <a:custGeom>
              <a:avLst/>
              <a:gdLst>
                <a:gd name="T0" fmla="*/ 117 w 117"/>
                <a:gd name="T1" fmla="*/ 163 h 326"/>
                <a:gd name="T2" fmla="*/ 31 w 117"/>
                <a:gd name="T3" fmla="*/ 0 h 326"/>
                <a:gd name="T4" fmla="*/ 0 w 117"/>
                <a:gd name="T5" fmla="*/ 0 h 326"/>
                <a:gd name="T6" fmla="*/ 87 w 117"/>
                <a:gd name="T7" fmla="*/ 163 h 326"/>
                <a:gd name="T8" fmla="*/ 1 w 117"/>
                <a:gd name="T9" fmla="*/ 326 h 326"/>
                <a:gd name="T10" fmla="*/ 31 w 117"/>
                <a:gd name="T11" fmla="*/ 326 h 326"/>
                <a:gd name="T12" fmla="*/ 117 w 117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326">
                  <a:moveTo>
                    <a:pt x="117" y="163"/>
                  </a:moveTo>
                  <a:lnTo>
                    <a:pt x="31" y="0"/>
                  </a:lnTo>
                  <a:lnTo>
                    <a:pt x="0" y="0"/>
                  </a:lnTo>
                  <a:lnTo>
                    <a:pt x="87" y="163"/>
                  </a:lnTo>
                  <a:lnTo>
                    <a:pt x="1" y="326"/>
                  </a:lnTo>
                  <a:lnTo>
                    <a:pt x="31" y="326"/>
                  </a:lnTo>
                  <a:lnTo>
                    <a:pt x="11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0505E78D-D5D5-4EFD-85DF-652C76ABBB2A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1182688" y="4327526"/>
              <a:ext cx="1314450" cy="250825"/>
            </a:xfrm>
            <a:custGeom>
              <a:avLst/>
              <a:gdLst>
                <a:gd name="T0" fmla="*/ 1109 w 1225"/>
                <a:gd name="T1" fmla="*/ 35 h 233"/>
                <a:gd name="T2" fmla="*/ 1065 w 1225"/>
                <a:gd name="T3" fmla="*/ 146 h 233"/>
                <a:gd name="T4" fmla="*/ 1166 w 1225"/>
                <a:gd name="T5" fmla="*/ 178 h 233"/>
                <a:gd name="T6" fmla="*/ 1225 w 1225"/>
                <a:gd name="T7" fmla="*/ 233 h 233"/>
                <a:gd name="T8" fmla="*/ 1088 w 1225"/>
                <a:gd name="T9" fmla="*/ 0 h 233"/>
                <a:gd name="T10" fmla="*/ 1030 w 1225"/>
                <a:gd name="T11" fmla="*/ 233 h 233"/>
                <a:gd name="T12" fmla="*/ 947 w 1225"/>
                <a:gd name="T13" fmla="*/ 0 h 233"/>
                <a:gd name="T14" fmla="*/ 910 w 1225"/>
                <a:gd name="T15" fmla="*/ 233 h 233"/>
                <a:gd name="T16" fmla="*/ 947 w 1225"/>
                <a:gd name="T17" fmla="*/ 0 h 233"/>
                <a:gd name="T18" fmla="*/ 835 w 1225"/>
                <a:gd name="T19" fmla="*/ 0 h 233"/>
                <a:gd name="T20" fmla="*/ 709 w 1225"/>
                <a:gd name="T21" fmla="*/ 180 h 233"/>
                <a:gd name="T22" fmla="*/ 633 w 1225"/>
                <a:gd name="T23" fmla="*/ 0 h 233"/>
                <a:gd name="T24" fmla="*/ 584 w 1225"/>
                <a:gd name="T25" fmla="*/ 233 h 233"/>
                <a:gd name="T26" fmla="*/ 620 w 1225"/>
                <a:gd name="T27" fmla="*/ 59 h 233"/>
                <a:gd name="T28" fmla="*/ 693 w 1225"/>
                <a:gd name="T29" fmla="*/ 233 h 233"/>
                <a:gd name="T30" fmla="*/ 797 w 1225"/>
                <a:gd name="T31" fmla="*/ 58 h 233"/>
                <a:gd name="T32" fmla="*/ 798 w 1225"/>
                <a:gd name="T33" fmla="*/ 233 h 233"/>
                <a:gd name="T34" fmla="*/ 370 w 1225"/>
                <a:gd name="T35" fmla="*/ 0 h 233"/>
                <a:gd name="T36" fmla="*/ 521 w 1225"/>
                <a:gd name="T37" fmla="*/ 233 h 233"/>
                <a:gd name="T38" fmla="*/ 407 w 1225"/>
                <a:gd name="T39" fmla="*/ 200 h 233"/>
                <a:gd name="T40" fmla="*/ 510 w 1225"/>
                <a:gd name="T41" fmla="*/ 131 h 233"/>
                <a:gd name="T42" fmla="*/ 407 w 1225"/>
                <a:gd name="T43" fmla="*/ 98 h 233"/>
                <a:gd name="T44" fmla="*/ 520 w 1225"/>
                <a:gd name="T45" fmla="*/ 33 h 233"/>
                <a:gd name="T46" fmla="*/ 370 w 1225"/>
                <a:gd name="T47" fmla="*/ 0 h 233"/>
                <a:gd name="T48" fmla="*/ 259 w 1225"/>
                <a:gd name="T49" fmla="*/ 162 h 233"/>
                <a:gd name="T50" fmla="*/ 185 w 1225"/>
                <a:gd name="T51" fmla="*/ 199 h 233"/>
                <a:gd name="T52" fmla="*/ 148 w 1225"/>
                <a:gd name="T53" fmla="*/ 34 h 233"/>
                <a:gd name="T54" fmla="*/ 242 w 1225"/>
                <a:gd name="T55" fmla="*/ 52 h 233"/>
                <a:gd name="T56" fmla="*/ 310 w 1225"/>
                <a:gd name="T57" fmla="*/ 117 h 233"/>
                <a:gd name="T58" fmla="*/ 250 w 1225"/>
                <a:gd name="T59" fmla="*/ 14 h 233"/>
                <a:gd name="T60" fmla="*/ 112 w 1225"/>
                <a:gd name="T61" fmla="*/ 0 h 233"/>
                <a:gd name="T62" fmla="*/ 186 w 1225"/>
                <a:gd name="T63" fmla="*/ 233 h 233"/>
                <a:gd name="T64" fmla="*/ 310 w 1225"/>
                <a:gd name="T65" fmla="*/ 117 h 233"/>
                <a:gd name="T66" fmla="*/ 0 w 1225"/>
                <a:gd name="T67" fmla="*/ 0 h 233"/>
                <a:gd name="T68" fmla="*/ 36 w 1225"/>
                <a:gd name="T69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25" h="233">
                  <a:moveTo>
                    <a:pt x="1065" y="146"/>
                  </a:moveTo>
                  <a:cubicBezTo>
                    <a:pt x="1109" y="35"/>
                    <a:pt x="1109" y="35"/>
                    <a:pt x="1109" y="35"/>
                  </a:cubicBezTo>
                  <a:cubicBezTo>
                    <a:pt x="1153" y="146"/>
                    <a:pt x="1153" y="146"/>
                    <a:pt x="1153" y="146"/>
                  </a:cubicBezTo>
                  <a:lnTo>
                    <a:pt x="1065" y="146"/>
                  </a:lnTo>
                  <a:close/>
                  <a:moveTo>
                    <a:pt x="1052" y="178"/>
                  </a:moveTo>
                  <a:cubicBezTo>
                    <a:pt x="1166" y="178"/>
                    <a:pt x="1166" y="178"/>
                    <a:pt x="1166" y="178"/>
                  </a:cubicBezTo>
                  <a:cubicBezTo>
                    <a:pt x="1187" y="233"/>
                    <a:pt x="1187" y="233"/>
                    <a:pt x="1187" y="233"/>
                  </a:cubicBezTo>
                  <a:cubicBezTo>
                    <a:pt x="1225" y="233"/>
                    <a:pt x="1225" y="233"/>
                    <a:pt x="1225" y="233"/>
                  </a:cubicBezTo>
                  <a:cubicBezTo>
                    <a:pt x="1131" y="0"/>
                    <a:pt x="1131" y="0"/>
                    <a:pt x="1131" y="0"/>
                  </a:cubicBezTo>
                  <a:cubicBezTo>
                    <a:pt x="1088" y="0"/>
                    <a:pt x="1088" y="0"/>
                    <a:pt x="1088" y="0"/>
                  </a:cubicBezTo>
                  <a:cubicBezTo>
                    <a:pt x="992" y="233"/>
                    <a:pt x="992" y="233"/>
                    <a:pt x="992" y="233"/>
                  </a:cubicBezTo>
                  <a:cubicBezTo>
                    <a:pt x="1030" y="233"/>
                    <a:pt x="1030" y="233"/>
                    <a:pt x="1030" y="233"/>
                  </a:cubicBezTo>
                  <a:lnTo>
                    <a:pt x="1052" y="178"/>
                  </a:lnTo>
                  <a:close/>
                  <a:moveTo>
                    <a:pt x="947" y="0"/>
                  </a:moveTo>
                  <a:cubicBezTo>
                    <a:pt x="910" y="0"/>
                    <a:pt x="910" y="0"/>
                    <a:pt x="910" y="0"/>
                  </a:cubicBezTo>
                  <a:cubicBezTo>
                    <a:pt x="910" y="233"/>
                    <a:pt x="910" y="233"/>
                    <a:pt x="910" y="233"/>
                  </a:cubicBezTo>
                  <a:cubicBezTo>
                    <a:pt x="947" y="233"/>
                    <a:pt x="947" y="233"/>
                    <a:pt x="947" y="233"/>
                  </a:cubicBezTo>
                  <a:lnTo>
                    <a:pt x="947" y="0"/>
                  </a:lnTo>
                  <a:close/>
                  <a:moveTo>
                    <a:pt x="835" y="233"/>
                  </a:moveTo>
                  <a:cubicBezTo>
                    <a:pt x="835" y="0"/>
                    <a:pt x="835" y="0"/>
                    <a:pt x="835" y="0"/>
                  </a:cubicBezTo>
                  <a:cubicBezTo>
                    <a:pt x="784" y="0"/>
                    <a:pt x="784" y="0"/>
                    <a:pt x="784" y="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633" y="0"/>
                    <a:pt x="633" y="0"/>
                    <a:pt x="633" y="0"/>
                  </a:cubicBezTo>
                  <a:cubicBezTo>
                    <a:pt x="584" y="0"/>
                    <a:pt x="584" y="0"/>
                    <a:pt x="584" y="0"/>
                  </a:cubicBezTo>
                  <a:cubicBezTo>
                    <a:pt x="584" y="233"/>
                    <a:pt x="584" y="233"/>
                    <a:pt x="584" y="233"/>
                  </a:cubicBezTo>
                  <a:cubicBezTo>
                    <a:pt x="620" y="233"/>
                    <a:pt x="620" y="233"/>
                    <a:pt x="620" y="233"/>
                  </a:cubicBezTo>
                  <a:cubicBezTo>
                    <a:pt x="620" y="59"/>
                    <a:pt x="620" y="59"/>
                    <a:pt x="620" y="59"/>
                  </a:cubicBezTo>
                  <a:cubicBezTo>
                    <a:pt x="621" y="59"/>
                    <a:pt x="621" y="59"/>
                    <a:pt x="621" y="59"/>
                  </a:cubicBezTo>
                  <a:cubicBezTo>
                    <a:pt x="693" y="233"/>
                    <a:pt x="693" y="233"/>
                    <a:pt x="693" y="233"/>
                  </a:cubicBezTo>
                  <a:cubicBezTo>
                    <a:pt x="724" y="233"/>
                    <a:pt x="724" y="233"/>
                    <a:pt x="724" y="233"/>
                  </a:cubicBezTo>
                  <a:cubicBezTo>
                    <a:pt x="797" y="58"/>
                    <a:pt x="797" y="58"/>
                    <a:pt x="797" y="58"/>
                  </a:cubicBezTo>
                  <a:cubicBezTo>
                    <a:pt x="798" y="58"/>
                    <a:pt x="798" y="58"/>
                    <a:pt x="798" y="58"/>
                  </a:cubicBezTo>
                  <a:cubicBezTo>
                    <a:pt x="798" y="233"/>
                    <a:pt x="798" y="233"/>
                    <a:pt x="798" y="233"/>
                  </a:cubicBezTo>
                  <a:lnTo>
                    <a:pt x="835" y="233"/>
                  </a:lnTo>
                  <a:close/>
                  <a:moveTo>
                    <a:pt x="370" y="0"/>
                  </a:moveTo>
                  <a:cubicBezTo>
                    <a:pt x="370" y="233"/>
                    <a:pt x="370" y="233"/>
                    <a:pt x="370" y="233"/>
                  </a:cubicBezTo>
                  <a:cubicBezTo>
                    <a:pt x="521" y="233"/>
                    <a:pt x="521" y="233"/>
                    <a:pt x="521" y="233"/>
                  </a:cubicBezTo>
                  <a:cubicBezTo>
                    <a:pt x="521" y="200"/>
                    <a:pt x="521" y="200"/>
                    <a:pt x="521" y="200"/>
                  </a:cubicBezTo>
                  <a:cubicBezTo>
                    <a:pt x="407" y="200"/>
                    <a:pt x="407" y="200"/>
                    <a:pt x="407" y="200"/>
                  </a:cubicBezTo>
                  <a:cubicBezTo>
                    <a:pt x="407" y="131"/>
                    <a:pt x="407" y="131"/>
                    <a:pt x="407" y="131"/>
                  </a:cubicBezTo>
                  <a:cubicBezTo>
                    <a:pt x="510" y="131"/>
                    <a:pt x="510" y="131"/>
                    <a:pt x="510" y="131"/>
                  </a:cubicBezTo>
                  <a:cubicBezTo>
                    <a:pt x="510" y="98"/>
                    <a:pt x="510" y="98"/>
                    <a:pt x="510" y="98"/>
                  </a:cubicBezTo>
                  <a:cubicBezTo>
                    <a:pt x="407" y="98"/>
                    <a:pt x="407" y="98"/>
                    <a:pt x="407" y="98"/>
                  </a:cubicBezTo>
                  <a:cubicBezTo>
                    <a:pt x="407" y="33"/>
                    <a:pt x="407" y="33"/>
                    <a:pt x="407" y="33"/>
                  </a:cubicBezTo>
                  <a:cubicBezTo>
                    <a:pt x="520" y="33"/>
                    <a:pt x="520" y="33"/>
                    <a:pt x="520" y="33"/>
                  </a:cubicBezTo>
                  <a:cubicBezTo>
                    <a:pt x="520" y="0"/>
                    <a:pt x="520" y="0"/>
                    <a:pt x="520" y="0"/>
                  </a:cubicBezTo>
                  <a:lnTo>
                    <a:pt x="370" y="0"/>
                  </a:lnTo>
                  <a:close/>
                  <a:moveTo>
                    <a:pt x="272" y="117"/>
                  </a:moveTo>
                  <a:cubicBezTo>
                    <a:pt x="272" y="133"/>
                    <a:pt x="268" y="148"/>
                    <a:pt x="259" y="162"/>
                  </a:cubicBezTo>
                  <a:cubicBezTo>
                    <a:pt x="254" y="169"/>
                    <a:pt x="249" y="176"/>
                    <a:pt x="242" y="181"/>
                  </a:cubicBezTo>
                  <a:cubicBezTo>
                    <a:pt x="229" y="192"/>
                    <a:pt x="209" y="199"/>
                    <a:pt x="185" y="199"/>
                  </a:cubicBezTo>
                  <a:cubicBezTo>
                    <a:pt x="148" y="199"/>
                    <a:pt x="148" y="199"/>
                    <a:pt x="148" y="199"/>
                  </a:cubicBezTo>
                  <a:cubicBezTo>
                    <a:pt x="148" y="34"/>
                    <a:pt x="148" y="34"/>
                    <a:pt x="148" y="34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209" y="34"/>
                    <a:pt x="229" y="41"/>
                    <a:pt x="242" y="52"/>
                  </a:cubicBezTo>
                  <a:cubicBezTo>
                    <a:pt x="262" y="69"/>
                    <a:pt x="273" y="95"/>
                    <a:pt x="272" y="117"/>
                  </a:cubicBezTo>
                  <a:moveTo>
                    <a:pt x="310" y="117"/>
                  </a:moveTo>
                  <a:cubicBezTo>
                    <a:pt x="310" y="95"/>
                    <a:pt x="304" y="72"/>
                    <a:pt x="290" y="50"/>
                  </a:cubicBezTo>
                  <a:cubicBezTo>
                    <a:pt x="281" y="36"/>
                    <a:pt x="267" y="23"/>
                    <a:pt x="250" y="14"/>
                  </a:cubicBezTo>
                  <a:cubicBezTo>
                    <a:pt x="233" y="5"/>
                    <a:pt x="211" y="0"/>
                    <a:pt x="186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233"/>
                    <a:pt x="112" y="233"/>
                    <a:pt x="112" y="233"/>
                  </a:cubicBezTo>
                  <a:cubicBezTo>
                    <a:pt x="186" y="233"/>
                    <a:pt x="186" y="233"/>
                    <a:pt x="186" y="233"/>
                  </a:cubicBezTo>
                  <a:cubicBezTo>
                    <a:pt x="220" y="233"/>
                    <a:pt x="249" y="223"/>
                    <a:pt x="267" y="207"/>
                  </a:cubicBezTo>
                  <a:cubicBezTo>
                    <a:pt x="296" y="184"/>
                    <a:pt x="311" y="149"/>
                    <a:pt x="310" y="117"/>
                  </a:cubicBezTo>
                  <a:moveTo>
                    <a:pt x="3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36" y="233"/>
                    <a:pt x="36" y="233"/>
                    <a:pt x="36" y="233"/>
                  </a:cubicBez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81437935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6416" y="228600"/>
            <a:ext cx="8083296" cy="42976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Summary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91ED-8A6E-4F44-A03A-FE8396B5585E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31">
            <a:extLst>
              <a:ext uri="{FF2B5EF4-FFF2-40B4-BE49-F238E27FC236}">
                <a16:creationId xmlns:a16="http://schemas.microsoft.com/office/drawing/2014/main" id="{F90283AF-60CF-4916-8994-76EE077CCF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654" y="1052674"/>
            <a:ext cx="2473325" cy="1102313"/>
          </a:xfrm>
          <a:prstGeom prst="rect">
            <a:avLst/>
          </a:prstGeom>
        </p:spPr>
        <p:txBody>
          <a:bodyPr vert="horz" lIns="36000" tIns="0" rIns="36000" bIns="0"/>
          <a:lstStyle>
            <a:lvl1pPr marL="0" indent="0">
              <a:buNone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Title</a:t>
            </a:r>
          </a:p>
          <a:p>
            <a:pPr marL="92073" lvl="1" indent="-92073" algn="l" defTabSz="685800" rtl="0" eaLnBrk="1" latinLnBrk="0" hangingPunct="1">
              <a:lnSpc>
                <a:spcPct val="90000"/>
              </a:lnSpc>
              <a:spcBef>
                <a:spcPts val="1200"/>
              </a:spcBef>
              <a:buSzPct val="110000"/>
              <a:buFontTx/>
              <a:buBlip>
                <a:blip r:embed="rId2"/>
              </a:buBlip>
            </a:pPr>
            <a:r>
              <a:rPr lang="en-US" noProof="0" dirty="0"/>
              <a:t>Subtitle</a:t>
            </a:r>
          </a:p>
        </p:txBody>
      </p:sp>
      <p:sp>
        <p:nvSpPr>
          <p:cNvPr id="7" name="Text Placeholder 31">
            <a:extLst>
              <a:ext uri="{FF2B5EF4-FFF2-40B4-BE49-F238E27FC236}">
                <a16:creationId xmlns:a16="http://schemas.microsoft.com/office/drawing/2014/main" id="{ED32E2FD-A937-4619-8501-FC4F3A8E0B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9574" y="1052674"/>
            <a:ext cx="637938" cy="1102313"/>
          </a:xfrm>
          <a:prstGeom prst="rect">
            <a:avLst/>
          </a:prstGeom>
        </p:spPr>
        <p:txBody>
          <a:bodyPr vert="horz" lIns="36000" tIns="0" rIns="36000" bIns="0"/>
          <a:lstStyle>
            <a:lvl1pPr marL="176209" indent="-215995">
              <a:spcBef>
                <a:spcPts val="24"/>
              </a:spcBef>
              <a:buSzPct val="100000"/>
              <a:buFont typeface="Arial"/>
              <a:buChar char="→"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sz="1000" baseline="0">
                <a:solidFill>
                  <a:schemeClr val="bg1">
                    <a:lumMod val="50000"/>
                  </a:schemeClr>
                </a:solidFill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01</a:t>
            </a:r>
          </a:p>
        </p:txBody>
      </p:sp>
      <p:sp>
        <p:nvSpPr>
          <p:cNvPr id="8" name="Text Placeholder 31">
            <a:extLst>
              <a:ext uri="{FF2B5EF4-FFF2-40B4-BE49-F238E27FC236}">
                <a16:creationId xmlns:a16="http://schemas.microsoft.com/office/drawing/2014/main" id="{91B758A7-603C-4604-8368-9B8210246DB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9574" y="2332120"/>
            <a:ext cx="637938" cy="1109795"/>
          </a:xfrm>
          <a:prstGeom prst="rect">
            <a:avLst/>
          </a:prstGeom>
        </p:spPr>
        <p:txBody>
          <a:bodyPr vert="horz" lIns="36000" tIns="0" rIns="36000" bIns="0"/>
          <a:lstStyle>
            <a:lvl1pPr marL="176209" indent="-215995">
              <a:spcBef>
                <a:spcPts val="24"/>
              </a:spcBef>
              <a:buSzPct val="100000"/>
              <a:buFont typeface="Arial"/>
              <a:buChar char="→"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sz="1000" baseline="0">
                <a:solidFill>
                  <a:schemeClr val="bg1">
                    <a:lumMod val="50000"/>
                  </a:schemeClr>
                </a:solidFill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02</a:t>
            </a:r>
          </a:p>
        </p:txBody>
      </p:sp>
      <p:sp>
        <p:nvSpPr>
          <p:cNvPr id="9" name="Text Placeholder 31">
            <a:extLst>
              <a:ext uri="{FF2B5EF4-FFF2-40B4-BE49-F238E27FC236}">
                <a16:creationId xmlns:a16="http://schemas.microsoft.com/office/drawing/2014/main" id="{C1532060-D47A-4434-86D5-6674D35B7C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9574" y="3622896"/>
            <a:ext cx="637938" cy="1102313"/>
          </a:xfrm>
          <a:prstGeom prst="rect">
            <a:avLst/>
          </a:prstGeom>
        </p:spPr>
        <p:txBody>
          <a:bodyPr vert="horz" lIns="36000" tIns="0" rIns="36000" bIns="0"/>
          <a:lstStyle>
            <a:lvl1pPr marL="176209" indent="-215995">
              <a:spcBef>
                <a:spcPts val="24"/>
              </a:spcBef>
              <a:buSzPct val="100000"/>
              <a:buFont typeface="Arial"/>
              <a:buChar char="→"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sz="1000" baseline="0">
                <a:solidFill>
                  <a:schemeClr val="bg1">
                    <a:lumMod val="50000"/>
                  </a:schemeClr>
                </a:solidFill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03</a:t>
            </a:r>
          </a:p>
        </p:txBody>
      </p:sp>
      <p:sp>
        <p:nvSpPr>
          <p:cNvPr id="10" name="Text Placeholder 31">
            <a:extLst>
              <a:ext uri="{FF2B5EF4-FFF2-40B4-BE49-F238E27FC236}">
                <a16:creationId xmlns:a16="http://schemas.microsoft.com/office/drawing/2014/main" id="{006D5688-26FB-4A79-BA4D-FD2E8AD16D5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23244" y="1052674"/>
            <a:ext cx="637938" cy="1102313"/>
          </a:xfrm>
          <a:prstGeom prst="rect">
            <a:avLst/>
          </a:prstGeom>
        </p:spPr>
        <p:txBody>
          <a:bodyPr vert="horz" lIns="36000" tIns="0" rIns="36000" bIns="0"/>
          <a:lstStyle>
            <a:lvl1pPr marL="176209" indent="-215995">
              <a:spcBef>
                <a:spcPts val="24"/>
              </a:spcBef>
              <a:buSzPct val="100000"/>
              <a:buFont typeface="Arial"/>
              <a:buChar char="→"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sz="1000" baseline="0">
                <a:solidFill>
                  <a:schemeClr val="bg1">
                    <a:lumMod val="50000"/>
                  </a:schemeClr>
                </a:solidFill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04</a:t>
            </a:r>
          </a:p>
        </p:txBody>
      </p:sp>
      <p:sp>
        <p:nvSpPr>
          <p:cNvPr id="11" name="Text Placeholder 31">
            <a:extLst>
              <a:ext uri="{FF2B5EF4-FFF2-40B4-BE49-F238E27FC236}">
                <a16:creationId xmlns:a16="http://schemas.microsoft.com/office/drawing/2014/main" id="{33AA92B9-4E48-463A-887F-05C60139DA5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23244" y="2332120"/>
            <a:ext cx="637938" cy="1109795"/>
          </a:xfrm>
          <a:prstGeom prst="rect">
            <a:avLst/>
          </a:prstGeom>
        </p:spPr>
        <p:txBody>
          <a:bodyPr vert="horz" lIns="36000" tIns="0" rIns="36000" bIns="0"/>
          <a:lstStyle>
            <a:lvl1pPr marL="176209" indent="-215995">
              <a:spcBef>
                <a:spcPts val="24"/>
              </a:spcBef>
              <a:buSzPct val="100000"/>
              <a:buFont typeface="Arial"/>
              <a:buChar char="→"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sz="1000" baseline="0">
                <a:solidFill>
                  <a:schemeClr val="bg1">
                    <a:lumMod val="50000"/>
                  </a:schemeClr>
                </a:solidFill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05</a:t>
            </a:r>
          </a:p>
        </p:txBody>
      </p:sp>
      <p:sp>
        <p:nvSpPr>
          <p:cNvPr id="12" name="Text Placeholder 31">
            <a:extLst>
              <a:ext uri="{FF2B5EF4-FFF2-40B4-BE49-F238E27FC236}">
                <a16:creationId xmlns:a16="http://schemas.microsoft.com/office/drawing/2014/main" id="{67BD75DB-75EE-4AAB-ABC7-EC7339AC946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523244" y="3622896"/>
            <a:ext cx="637938" cy="1102313"/>
          </a:xfrm>
          <a:prstGeom prst="rect">
            <a:avLst/>
          </a:prstGeom>
        </p:spPr>
        <p:txBody>
          <a:bodyPr vert="horz" lIns="36000" tIns="0" rIns="36000" bIns="0"/>
          <a:lstStyle>
            <a:lvl1pPr marL="176209" indent="-215995">
              <a:spcBef>
                <a:spcPts val="24"/>
              </a:spcBef>
              <a:buSzPct val="100000"/>
              <a:buFont typeface="Arial"/>
              <a:buChar char="→"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sz="1000" baseline="0">
                <a:solidFill>
                  <a:schemeClr val="bg1">
                    <a:lumMod val="50000"/>
                  </a:schemeClr>
                </a:solidFill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06</a:t>
            </a:r>
          </a:p>
        </p:txBody>
      </p:sp>
      <p:sp>
        <p:nvSpPr>
          <p:cNvPr id="13" name="Text Placeholder 31">
            <a:extLst>
              <a:ext uri="{FF2B5EF4-FFF2-40B4-BE49-F238E27FC236}">
                <a16:creationId xmlns:a16="http://schemas.microsoft.com/office/drawing/2014/main" id="{CB20D76E-7763-4831-9478-B935D43F31D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485654" y="2332120"/>
            <a:ext cx="2473325" cy="1102313"/>
          </a:xfrm>
          <a:prstGeom prst="rect">
            <a:avLst/>
          </a:prstGeom>
        </p:spPr>
        <p:txBody>
          <a:bodyPr vert="horz" lIns="36000" tIns="0" rIns="36000" bIns="0"/>
          <a:lstStyle>
            <a:lvl1pPr marL="0" indent="0">
              <a:buNone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Title</a:t>
            </a:r>
          </a:p>
          <a:p>
            <a:pPr marL="92073" lvl="1" indent="-92073" algn="l" defTabSz="685800" rtl="0" eaLnBrk="1" latinLnBrk="0" hangingPunct="1">
              <a:lnSpc>
                <a:spcPct val="90000"/>
              </a:lnSpc>
              <a:spcBef>
                <a:spcPts val="1200"/>
              </a:spcBef>
              <a:buSzPct val="110000"/>
              <a:buFontTx/>
              <a:buBlip>
                <a:blip r:embed="rId2"/>
              </a:buBlip>
            </a:pPr>
            <a:r>
              <a:rPr lang="en-US" noProof="0" dirty="0"/>
              <a:t>Subtitle</a:t>
            </a:r>
          </a:p>
        </p:txBody>
      </p:sp>
      <p:sp>
        <p:nvSpPr>
          <p:cNvPr id="14" name="Text Placeholder 31">
            <a:extLst>
              <a:ext uri="{FF2B5EF4-FFF2-40B4-BE49-F238E27FC236}">
                <a16:creationId xmlns:a16="http://schemas.microsoft.com/office/drawing/2014/main" id="{ABB57E93-AFDD-4317-8CB0-A191F143E1E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485654" y="3622896"/>
            <a:ext cx="2473325" cy="1102313"/>
          </a:xfrm>
          <a:prstGeom prst="rect">
            <a:avLst/>
          </a:prstGeom>
        </p:spPr>
        <p:txBody>
          <a:bodyPr vert="horz" lIns="36000" tIns="0" rIns="36000" bIns="0"/>
          <a:lstStyle>
            <a:lvl1pPr marL="0" indent="0">
              <a:buNone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spcBef>
                <a:spcPts val="1200"/>
              </a:spcBef>
              <a:buSzPct val="110000"/>
              <a:buFontTx/>
              <a:buBlip>
                <a:blip r:embed="rId2"/>
              </a:buBlip>
              <a:defRPr sz="1000" baseline="0">
                <a:solidFill>
                  <a:schemeClr val="tx1"/>
                </a:solidFill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Title</a:t>
            </a:r>
          </a:p>
          <a:p>
            <a:pPr lvl="1"/>
            <a:r>
              <a:rPr lang="en-US" noProof="0" dirty="0"/>
              <a:t>Subtitle</a:t>
            </a:r>
          </a:p>
        </p:txBody>
      </p:sp>
      <p:sp>
        <p:nvSpPr>
          <p:cNvPr id="15" name="Text Placeholder 31">
            <a:extLst>
              <a:ext uri="{FF2B5EF4-FFF2-40B4-BE49-F238E27FC236}">
                <a16:creationId xmlns:a16="http://schemas.microsoft.com/office/drawing/2014/main" id="{48FD65C2-F09A-4583-A826-903C419FE3C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169823" y="1052674"/>
            <a:ext cx="2473325" cy="1102313"/>
          </a:xfrm>
          <a:prstGeom prst="rect">
            <a:avLst/>
          </a:prstGeom>
        </p:spPr>
        <p:txBody>
          <a:bodyPr vert="horz" lIns="36000" tIns="0" rIns="36000" bIns="0"/>
          <a:lstStyle>
            <a:lvl1pPr marL="0" indent="0">
              <a:buNone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Title</a:t>
            </a:r>
          </a:p>
          <a:p>
            <a:pPr marL="92073" lvl="1" indent="-92073" algn="l" defTabSz="685800" rtl="0" eaLnBrk="1" latinLnBrk="0" hangingPunct="1">
              <a:lnSpc>
                <a:spcPct val="90000"/>
              </a:lnSpc>
              <a:spcBef>
                <a:spcPts val="1200"/>
              </a:spcBef>
              <a:buSzPct val="110000"/>
              <a:buFontTx/>
              <a:buBlip>
                <a:blip r:embed="rId2"/>
              </a:buBlip>
            </a:pPr>
            <a:r>
              <a:rPr lang="en-US" noProof="0" dirty="0"/>
              <a:t>Subtitle</a:t>
            </a:r>
          </a:p>
        </p:txBody>
      </p:sp>
      <p:sp>
        <p:nvSpPr>
          <p:cNvPr id="16" name="Text Placeholder 31">
            <a:extLst>
              <a:ext uri="{FF2B5EF4-FFF2-40B4-BE49-F238E27FC236}">
                <a16:creationId xmlns:a16="http://schemas.microsoft.com/office/drawing/2014/main" id="{71C861AF-CA17-4FE8-AAD6-4E62E95ABAB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169823" y="2332120"/>
            <a:ext cx="2473325" cy="1102313"/>
          </a:xfrm>
          <a:prstGeom prst="rect">
            <a:avLst/>
          </a:prstGeom>
        </p:spPr>
        <p:txBody>
          <a:bodyPr vert="horz" lIns="36000" tIns="0" rIns="36000" bIns="0"/>
          <a:lstStyle>
            <a:lvl1pPr marL="0" indent="0">
              <a:buNone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Title</a:t>
            </a:r>
          </a:p>
          <a:p>
            <a:pPr marL="92073" lvl="1" indent="-92073" algn="l" defTabSz="685800" rtl="0" eaLnBrk="1" latinLnBrk="0" hangingPunct="1">
              <a:lnSpc>
                <a:spcPct val="90000"/>
              </a:lnSpc>
              <a:spcBef>
                <a:spcPts val="1200"/>
              </a:spcBef>
              <a:buSzPct val="110000"/>
              <a:buFontTx/>
              <a:buBlip>
                <a:blip r:embed="rId2"/>
              </a:buBlip>
            </a:pPr>
            <a:r>
              <a:rPr lang="en-US" noProof="0" dirty="0"/>
              <a:t>Subtitle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F42D4FA2-8113-4DAC-9BC5-1972EB619FA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169823" y="3622896"/>
            <a:ext cx="2473325" cy="1102313"/>
          </a:xfrm>
          <a:prstGeom prst="rect">
            <a:avLst/>
          </a:prstGeom>
        </p:spPr>
        <p:txBody>
          <a:bodyPr vert="horz" lIns="36000" tIns="0" rIns="36000" bIns="0"/>
          <a:lstStyle>
            <a:lvl1pPr marL="0" indent="0">
              <a:buNone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Title</a:t>
            </a:r>
          </a:p>
          <a:p>
            <a:pPr marL="92073" lvl="1" indent="-92073" algn="l" defTabSz="685800" rtl="0" eaLnBrk="1" latinLnBrk="0" hangingPunct="1">
              <a:lnSpc>
                <a:spcPct val="90000"/>
              </a:lnSpc>
              <a:spcBef>
                <a:spcPts val="1200"/>
              </a:spcBef>
              <a:buSzPct val="110000"/>
              <a:buFontTx/>
              <a:buBlip>
                <a:blip r:embed="rId2"/>
              </a:buBlip>
            </a:pPr>
            <a:r>
              <a:rPr lang="en-US" noProof="0" dirty="0"/>
              <a:t>Subtitle</a:t>
            </a: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11597612-895B-42E1-8708-C86E949074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11685" y="1342796"/>
            <a:ext cx="1356057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18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25" name="Freeform 5">
            <a:extLst>
              <a:ext uri="{FF2B5EF4-FFF2-40B4-BE49-F238E27FC236}">
                <a16:creationId xmlns:a16="http://schemas.microsoft.com/office/drawing/2014/main" id="{688E96E4-75ED-4966-94E3-0AE801B5DC97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71852169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24128" y="758952"/>
            <a:ext cx="5916168" cy="1673352"/>
          </a:xfrm>
        </p:spPr>
        <p:txBody>
          <a:bodyPr anchor="b" anchorCtr="0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a </a:t>
            </a:r>
            <a:br>
              <a:rPr lang="en-US" dirty="0"/>
            </a:br>
            <a:r>
              <a:rPr lang="en-US" dirty="0"/>
              <a:t>section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92BBC7F-94AB-449D-8B8B-3AE1A4847BD3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11597612-895B-42E1-8708-C86E949074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11685" y="1342796"/>
            <a:ext cx="1356057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7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99" name="Group 4">
            <a:extLst>
              <a:ext uri="{FF2B5EF4-FFF2-40B4-BE49-F238E27FC236}">
                <a16:creationId xmlns:a16="http://schemas.microsoft.com/office/drawing/2014/main" id="{2483FF9D-84C5-4836-95B9-55A0012467F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1"/>
          </a:solidFill>
        </p:grpSpPr>
        <p:sp>
          <p:nvSpPr>
            <p:cNvPr id="100" name="Freeform 5">
              <a:extLst>
                <a:ext uri="{FF2B5EF4-FFF2-40B4-BE49-F238E27FC236}">
                  <a16:creationId xmlns:a16="http://schemas.microsoft.com/office/drawing/2014/main" id="{F14B1063-794E-42D8-83AA-73886B97D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1" name="Freeform 6">
              <a:extLst>
                <a:ext uri="{FF2B5EF4-FFF2-40B4-BE49-F238E27FC236}">
                  <a16:creationId xmlns:a16="http://schemas.microsoft.com/office/drawing/2014/main" id="{E3965171-D720-4802-A9D7-842A6945B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2" name="Freeform 7">
              <a:extLst>
                <a:ext uri="{FF2B5EF4-FFF2-40B4-BE49-F238E27FC236}">
                  <a16:creationId xmlns:a16="http://schemas.microsoft.com/office/drawing/2014/main" id="{7E93CECD-823B-49B2-A5AE-AE190E968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3" name="Freeform 8">
              <a:extLst>
                <a:ext uri="{FF2B5EF4-FFF2-40B4-BE49-F238E27FC236}">
                  <a16:creationId xmlns:a16="http://schemas.microsoft.com/office/drawing/2014/main" id="{C8A40C70-B61E-4C05-B39B-B375DE1F0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04" name="Freeform 5">
            <a:extLst>
              <a:ext uri="{FF2B5EF4-FFF2-40B4-BE49-F238E27FC236}">
                <a16:creationId xmlns:a16="http://schemas.microsoft.com/office/drawing/2014/main" id="{D16ADAD7-1F03-4027-B421-F01C8B6D5012}"/>
              </a:ext>
            </a:extLst>
          </p:cNvPr>
          <p:cNvSpPr>
            <a:spLocks noEditPoints="1"/>
          </p:cNvSpPr>
          <p:nvPr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  <p:sp>
        <p:nvSpPr>
          <p:cNvPr id="106" name="Text Placeholder 5">
            <a:extLst>
              <a:ext uri="{FF2B5EF4-FFF2-40B4-BE49-F238E27FC236}">
                <a16:creationId xmlns:a16="http://schemas.microsoft.com/office/drawing/2014/main" id="{CB592F7B-152C-4697-A979-B2F36E01BE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24128" y="2523744"/>
            <a:ext cx="5934456" cy="1197864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1pPr>
            <a:lvl2pPr marL="128016" indent="0">
              <a:buNone/>
              <a:defRPr sz="1600" b="0"/>
            </a:lvl2pPr>
            <a:lvl3pPr marL="246888" indent="0">
              <a:buNone/>
              <a:defRPr sz="1600" b="0"/>
            </a:lvl3pPr>
            <a:lvl4pPr marL="466344" indent="0">
              <a:buFont typeface="Arial" panose="020B0604020202020204" pitchFamily="34" charset="0"/>
              <a:buNone/>
              <a:defRPr sz="1600" b="0"/>
            </a:lvl4pPr>
            <a:lvl5pPr marL="603504" indent="0">
              <a:buNone/>
              <a:defRPr sz="1600" b="0"/>
            </a:lvl5pPr>
          </a:lstStyle>
          <a:p>
            <a:pPr lvl="0"/>
            <a:r>
              <a:rPr lang="en-US" dirty="0"/>
              <a:t>Insert subtitle here.</a:t>
            </a:r>
          </a:p>
        </p:txBody>
      </p:sp>
      <p:grpSp>
        <p:nvGrpSpPr>
          <p:cNvPr id="24" name="Graphic 5">
            <a:extLst>
              <a:ext uri="{FF2B5EF4-FFF2-40B4-BE49-F238E27FC236}">
                <a16:creationId xmlns:a16="http://schemas.microsoft.com/office/drawing/2014/main" id="{43618C2B-0810-4BF0-BD49-65E769BD0DCC}"/>
              </a:ext>
            </a:extLst>
          </p:cNvPr>
          <p:cNvGrpSpPr>
            <a:grpSpLocks noChangeAspect="1"/>
          </p:cNvGrpSpPr>
          <p:nvPr/>
        </p:nvGrpSpPr>
        <p:grpSpPr>
          <a:xfrm>
            <a:off x="3345554" y="938005"/>
            <a:ext cx="5560463" cy="3267489"/>
            <a:chOff x="195513" y="0"/>
            <a:chExt cx="8752974" cy="5143500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30C6DEA-2496-4BFF-9B27-B21C997E0FAE}"/>
                </a:ext>
              </a:extLst>
            </p:cNvPr>
            <p:cNvSpPr/>
            <p:nvPr/>
          </p:nvSpPr>
          <p:spPr>
            <a:xfrm>
              <a:off x="2315548" y="2120035"/>
              <a:ext cx="1013837" cy="902368"/>
            </a:xfrm>
            <a:custGeom>
              <a:avLst/>
              <a:gdLst>
                <a:gd name="connsiteX0" fmla="*/ 916169 w 1013837"/>
                <a:gd name="connsiteY0" fmla="*/ 232493 h 902368"/>
                <a:gd name="connsiteX1" fmla="*/ 451184 w 1013837"/>
                <a:gd name="connsiteY1" fmla="*/ 0 h 902368"/>
                <a:gd name="connsiteX2" fmla="*/ 0 w 1013837"/>
                <a:gd name="connsiteY2" fmla="*/ 451184 h 902368"/>
                <a:gd name="connsiteX3" fmla="*/ 451184 w 1013837"/>
                <a:gd name="connsiteY3" fmla="*/ 902369 h 902368"/>
                <a:gd name="connsiteX4" fmla="*/ 1018615 w 1013837"/>
                <a:gd name="connsiteY4" fmla="*/ 547260 h 902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3837" h="902368">
                  <a:moveTo>
                    <a:pt x="916169" y="232493"/>
                  </a:moveTo>
                  <a:cubicBezTo>
                    <a:pt x="779753" y="87583"/>
                    <a:pt x="631127" y="0"/>
                    <a:pt x="451184" y="0"/>
                  </a:cubicBezTo>
                  <a:cubicBezTo>
                    <a:pt x="201706" y="0"/>
                    <a:pt x="0" y="202237"/>
                    <a:pt x="0" y="451184"/>
                  </a:cubicBezTo>
                  <a:cubicBezTo>
                    <a:pt x="0" y="700132"/>
                    <a:pt x="202237" y="902369"/>
                    <a:pt x="451184" y="902369"/>
                  </a:cubicBezTo>
                  <a:cubicBezTo>
                    <a:pt x="676777" y="902369"/>
                    <a:pt x="854065" y="764359"/>
                    <a:pt x="1018615" y="54726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86EAB4D-34A9-4C61-822B-A12888FE6D76}"/>
                </a:ext>
              </a:extLst>
            </p:cNvPr>
            <p:cNvSpPr/>
            <p:nvPr/>
          </p:nvSpPr>
          <p:spPr>
            <a:xfrm>
              <a:off x="4760436" y="4561207"/>
              <a:ext cx="2266537" cy="567961"/>
            </a:xfrm>
            <a:custGeom>
              <a:avLst/>
              <a:gdLst>
                <a:gd name="connsiteX0" fmla="*/ 0 w 2266537"/>
                <a:gd name="connsiteY0" fmla="*/ 0 h 567961"/>
                <a:gd name="connsiteX1" fmla="*/ 1617363 w 2266537"/>
                <a:gd name="connsiteY1" fmla="*/ 567961 h 567961"/>
                <a:gd name="connsiteX2" fmla="*/ 2267068 w 2266537"/>
                <a:gd name="connsiteY2" fmla="*/ 484625 h 567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66537" h="567961">
                  <a:moveTo>
                    <a:pt x="0" y="0"/>
                  </a:moveTo>
                  <a:cubicBezTo>
                    <a:pt x="393326" y="335469"/>
                    <a:pt x="906615" y="567961"/>
                    <a:pt x="1617363" y="567961"/>
                  </a:cubicBezTo>
                  <a:cubicBezTo>
                    <a:pt x="1841893" y="567961"/>
                    <a:pt x="2059523" y="538767"/>
                    <a:pt x="2267068" y="484625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00BDDE5-73E0-4ACE-B5D3-FEF7533C1A90}"/>
                </a:ext>
              </a:extLst>
            </p:cNvPr>
            <p:cNvSpPr/>
            <p:nvPr/>
          </p:nvSpPr>
          <p:spPr>
            <a:xfrm>
              <a:off x="3231717" y="2352528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0AE8D07-356F-4DAE-AC23-8A0E54DA649D}"/>
                </a:ext>
              </a:extLst>
            </p:cNvPr>
            <p:cNvSpPr/>
            <p:nvPr/>
          </p:nvSpPr>
          <p:spPr>
            <a:xfrm>
              <a:off x="3454656" y="385895"/>
              <a:ext cx="1565875" cy="2101988"/>
            </a:xfrm>
            <a:custGeom>
              <a:avLst/>
              <a:gdLst>
                <a:gd name="connsiteX0" fmla="*/ 0 w 1565874"/>
                <a:gd name="connsiteY0" fmla="*/ 2106765 h 2101987"/>
                <a:gd name="connsiteX1" fmla="*/ 1568529 w 1565874"/>
                <a:gd name="connsiteY1" fmla="*/ 0 h 2101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65874" h="2101987">
                  <a:moveTo>
                    <a:pt x="0" y="2106765"/>
                  </a:moveTo>
                  <a:cubicBezTo>
                    <a:pt x="383772" y="1502178"/>
                    <a:pt x="744189" y="529743"/>
                    <a:pt x="1568529" y="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4B3410B-E30C-48A1-A838-6527568F94D4}"/>
                </a:ext>
              </a:extLst>
            </p:cNvPr>
            <p:cNvSpPr/>
            <p:nvPr/>
          </p:nvSpPr>
          <p:spPr>
            <a:xfrm>
              <a:off x="7229740" y="3064337"/>
              <a:ext cx="1656112" cy="1916206"/>
            </a:xfrm>
            <a:custGeom>
              <a:avLst/>
              <a:gdLst>
                <a:gd name="connsiteX0" fmla="*/ 1658235 w 1656111"/>
                <a:gd name="connsiteY0" fmla="*/ 0 h 1916205"/>
                <a:gd name="connsiteX1" fmla="*/ 0 w 1656111"/>
                <a:gd name="connsiteY1" fmla="*/ 1918860 h 1916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56111" h="1916205">
                  <a:moveTo>
                    <a:pt x="1658235" y="0"/>
                  </a:moveTo>
                  <a:cubicBezTo>
                    <a:pt x="1483600" y="893876"/>
                    <a:pt x="843449" y="1621079"/>
                    <a:pt x="0" y="191886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B15B22B-D7EC-4E88-AF88-29F318721A97}"/>
                </a:ext>
              </a:extLst>
            </p:cNvPr>
            <p:cNvSpPr/>
            <p:nvPr/>
          </p:nvSpPr>
          <p:spPr>
            <a:xfrm>
              <a:off x="5206312" y="13270"/>
              <a:ext cx="2531940" cy="392796"/>
            </a:xfrm>
            <a:custGeom>
              <a:avLst/>
              <a:gdLst>
                <a:gd name="connsiteX0" fmla="*/ 0 w 2531939"/>
                <a:gd name="connsiteY0" fmla="*/ 266995 h 392795"/>
                <a:gd name="connsiteX1" fmla="*/ 1171486 w 2531939"/>
                <a:gd name="connsiteY1" fmla="*/ 0 h 392795"/>
                <a:gd name="connsiteX2" fmla="*/ 2534063 w 2531939"/>
                <a:gd name="connsiteY2" fmla="*/ 392796 h 392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31939" h="392795">
                  <a:moveTo>
                    <a:pt x="0" y="266995"/>
                  </a:moveTo>
                  <a:cubicBezTo>
                    <a:pt x="319545" y="101384"/>
                    <a:pt x="702255" y="0"/>
                    <a:pt x="1171486" y="0"/>
                  </a:cubicBezTo>
                  <a:cubicBezTo>
                    <a:pt x="1672566" y="0"/>
                    <a:pt x="2139675" y="143848"/>
                    <a:pt x="2534063" y="392796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BF33BCD-53CD-49FF-AD22-400FD5D17124}"/>
                </a:ext>
              </a:extLst>
            </p:cNvPr>
            <p:cNvSpPr/>
            <p:nvPr/>
          </p:nvSpPr>
          <p:spPr>
            <a:xfrm>
              <a:off x="7915010" y="526558"/>
              <a:ext cx="1019146" cy="2324926"/>
            </a:xfrm>
            <a:custGeom>
              <a:avLst/>
              <a:gdLst>
                <a:gd name="connsiteX0" fmla="*/ 1005344 w 1019145"/>
                <a:gd name="connsiteY0" fmla="*/ 2328111 h 2324925"/>
                <a:gd name="connsiteX1" fmla="*/ 1020738 w 1019145"/>
                <a:gd name="connsiteY1" fmla="*/ 2044661 h 2324925"/>
                <a:gd name="connsiteX2" fmla="*/ 0 w 1019145"/>
                <a:gd name="connsiteY2" fmla="*/ 0 h 2324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9145" h="2324925">
                  <a:moveTo>
                    <a:pt x="1005344" y="2328111"/>
                  </a:moveTo>
                  <a:cubicBezTo>
                    <a:pt x="1015430" y="2235220"/>
                    <a:pt x="1020738" y="2140206"/>
                    <a:pt x="1020738" y="2044661"/>
                  </a:cubicBezTo>
                  <a:cubicBezTo>
                    <a:pt x="1020738" y="1209174"/>
                    <a:pt x="619980" y="467108"/>
                    <a:pt x="0" y="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0520EE6-8F0E-418D-9222-56A67CC16740}"/>
                </a:ext>
              </a:extLst>
            </p:cNvPr>
            <p:cNvSpPr/>
            <p:nvPr/>
          </p:nvSpPr>
          <p:spPr>
            <a:xfrm>
              <a:off x="4760436" y="4561207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7AC664A-C158-40EB-8E35-21CCF558015F}"/>
                </a:ext>
              </a:extLst>
            </p:cNvPr>
            <p:cNvSpPr/>
            <p:nvPr/>
          </p:nvSpPr>
          <p:spPr>
            <a:xfrm>
              <a:off x="4936663" y="4365340"/>
              <a:ext cx="2202841" cy="498957"/>
            </a:xfrm>
            <a:custGeom>
              <a:avLst/>
              <a:gdLst>
                <a:gd name="connsiteX0" fmla="*/ 0 w 2202840"/>
                <a:gd name="connsiteY0" fmla="*/ 0 h 498956"/>
                <a:gd name="connsiteX1" fmla="*/ 1441135 w 2202840"/>
                <a:gd name="connsiteY1" fmla="*/ 500018 h 498956"/>
                <a:gd name="connsiteX2" fmla="*/ 2205494 w 2202840"/>
                <a:gd name="connsiteY2" fmla="*/ 369440 h 498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2840" h="498956">
                  <a:moveTo>
                    <a:pt x="0" y="0"/>
                  </a:moveTo>
                  <a:cubicBezTo>
                    <a:pt x="356701" y="297781"/>
                    <a:pt x="815847" y="500018"/>
                    <a:pt x="1441135" y="500018"/>
                  </a:cubicBezTo>
                  <a:cubicBezTo>
                    <a:pt x="1709192" y="500018"/>
                    <a:pt x="1966632" y="453838"/>
                    <a:pt x="2205494" y="36944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8F8FB8E-F8FC-47A7-BA13-448F8A1E9619}"/>
                </a:ext>
              </a:extLst>
            </p:cNvPr>
            <p:cNvSpPr/>
            <p:nvPr/>
          </p:nvSpPr>
          <p:spPr>
            <a:xfrm>
              <a:off x="2052269" y="1856756"/>
              <a:ext cx="1311088" cy="1374785"/>
            </a:xfrm>
            <a:custGeom>
              <a:avLst/>
              <a:gdLst>
                <a:gd name="connsiteX0" fmla="*/ 1314804 w 1311088"/>
                <a:gd name="connsiteY0" fmla="*/ 267526 h 1374784"/>
                <a:gd name="connsiteX1" fmla="*/ 714464 w 1311088"/>
                <a:gd name="connsiteY1" fmla="*/ 0 h 1374784"/>
                <a:gd name="connsiteX2" fmla="*/ 0 w 1311088"/>
                <a:gd name="connsiteY2" fmla="*/ 714464 h 1374784"/>
                <a:gd name="connsiteX3" fmla="*/ 453308 w 1311088"/>
                <a:gd name="connsiteY3" fmla="*/ 1379562 h 137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1088" h="1374784">
                  <a:moveTo>
                    <a:pt x="1314804" y="267526"/>
                  </a:moveTo>
                  <a:cubicBezTo>
                    <a:pt x="1147600" y="102445"/>
                    <a:pt x="955449" y="0"/>
                    <a:pt x="714464" y="0"/>
                  </a:cubicBezTo>
                  <a:cubicBezTo>
                    <a:pt x="319545" y="0"/>
                    <a:pt x="0" y="320075"/>
                    <a:pt x="0" y="714464"/>
                  </a:cubicBezTo>
                  <a:cubicBezTo>
                    <a:pt x="0" y="1017023"/>
                    <a:pt x="187905" y="1275524"/>
                    <a:pt x="453308" y="1379562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F81CDEB-217B-4362-89D6-9423C00D6843}"/>
                </a:ext>
              </a:extLst>
            </p:cNvPr>
            <p:cNvSpPr/>
            <p:nvPr/>
          </p:nvSpPr>
          <p:spPr>
            <a:xfrm>
              <a:off x="4525820" y="276549"/>
              <a:ext cx="2335542" cy="944833"/>
            </a:xfrm>
            <a:custGeom>
              <a:avLst/>
              <a:gdLst>
                <a:gd name="connsiteX0" fmla="*/ 2335542 w 2335541"/>
                <a:gd name="connsiteY0" fmla="*/ 50957 h 944832"/>
                <a:gd name="connsiteX1" fmla="*/ 1851978 w 2335541"/>
                <a:gd name="connsiteY1" fmla="*/ 0 h 944832"/>
                <a:gd name="connsiteX2" fmla="*/ 0 w 2335541"/>
                <a:gd name="connsiteY2" fmla="*/ 947487 h 94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35541" h="944832">
                  <a:moveTo>
                    <a:pt x="2335542" y="50957"/>
                  </a:moveTo>
                  <a:cubicBezTo>
                    <a:pt x="2179486" y="17517"/>
                    <a:pt x="2018121" y="0"/>
                    <a:pt x="1851978" y="0"/>
                  </a:cubicBezTo>
                  <a:cubicBezTo>
                    <a:pt x="967657" y="0"/>
                    <a:pt x="412966" y="420398"/>
                    <a:pt x="0" y="947487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30770F1D-95A4-45E1-9F5B-4C5DF69E3E0E}"/>
                </a:ext>
              </a:extLst>
            </p:cNvPr>
            <p:cNvSpPr/>
            <p:nvPr/>
          </p:nvSpPr>
          <p:spPr>
            <a:xfrm>
              <a:off x="4936663" y="4365340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4E6E9E2-C923-4178-A73D-41CE9CEE2B6C}"/>
                </a:ext>
              </a:extLst>
            </p:cNvPr>
            <p:cNvSpPr/>
            <p:nvPr/>
          </p:nvSpPr>
          <p:spPr>
            <a:xfrm>
              <a:off x="7066253" y="381649"/>
              <a:ext cx="1592415" cy="1937438"/>
            </a:xfrm>
            <a:custGeom>
              <a:avLst/>
              <a:gdLst>
                <a:gd name="connsiteX0" fmla="*/ 0 w 1592414"/>
                <a:gd name="connsiteY0" fmla="*/ 0 h 1937438"/>
                <a:gd name="connsiteX1" fmla="*/ 1592415 w 1592414"/>
                <a:gd name="connsiteY1" fmla="*/ 1937969 h 1937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92414" h="1937438">
                  <a:moveTo>
                    <a:pt x="0" y="0"/>
                  </a:moveTo>
                  <a:cubicBezTo>
                    <a:pt x="853534" y="268057"/>
                    <a:pt x="1492623" y="1022330"/>
                    <a:pt x="1592415" y="1937969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177F7C3-9977-4E28-8F0C-82ABE3A78BFC}"/>
                </a:ext>
              </a:extLst>
            </p:cNvPr>
            <p:cNvSpPr/>
            <p:nvPr/>
          </p:nvSpPr>
          <p:spPr>
            <a:xfrm>
              <a:off x="7338555" y="2531409"/>
              <a:ext cx="1332320" cy="2123220"/>
            </a:xfrm>
            <a:custGeom>
              <a:avLst/>
              <a:gdLst>
                <a:gd name="connsiteX0" fmla="*/ 1333383 w 1332320"/>
                <a:gd name="connsiteY0" fmla="*/ 0 h 2123219"/>
                <a:gd name="connsiteX1" fmla="*/ 1333913 w 1332320"/>
                <a:gd name="connsiteY1" fmla="*/ 39810 h 2123219"/>
                <a:gd name="connsiteX2" fmla="*/ 0 w 1332320"/>
                <a:gd name="connsiteY2" fmla="*/ 2124281 h 2123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2320" h="2123219">
                  <a:moveTo>
                    <a:pt x="1333383" y="0"/>
                  </a:moveTo>
                  <a:cubicBezTo>
                    <a:pt x="1333383" y="13270"/>
                    <a:pt x="1333913" y="26540"/>
                    <a:pt x="1333913" y="39810"/>
                  </a:cubicBezTo>
                  <a:cubicBezTo>
                    <a:pt x="1333913" y="963942"/>
                    <a:pt x="787715" y="1760680"/>
                    <a:pt x="0" y="2124281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01D7A1F-1DB4-460C-B007-7EE8691C2BFB}"/>
                </a:ext>
              </a:extLst>
            </p:cNvPr>
            <p:cNvSpPr/>
            <p:nvPr/>
          </p:nvSpPr>
          <p:spPr>
            <a:xfrm>
              <a:off x="2710998" y="1394425"/>
              <a:ext cx="1687960" cy="1889666"/>
            </a:xfrm>
            <a:custGeom>
              <a:avLst/>
              <a:gdLst>
                <a:gd name="connsiteX0" fmla="*/ 0 w 1687959"/>
                <a:gd name="connsiteY0" fmla="*/ 1889135 h 1889665"/>
                <a:gd name="connsiteX1" fmla="*/ 55735 w 1687959"/>
                <a:gd name="connsiteY1" fmla="*/ 1891258 h 1889665"/>
                <a:gd name="connsiteX2" fmla="*/ 1688491 w 1687959"/>
                <a:gd name="connsiteY2" fmla="*/ 0 h 1889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87959" h="1889665">
                  <a:moveTo>
                    <a:pt x="0" y="1889135"/>
                  </a:moveTo>
                  <a:cubicBezTo>
                    <a:pt x="18047" y="1890727"/>
                    <a:pt x="36626" y="1891258"/>
                    <a:pt x="55735" y="1891258"/>
                  </a:cubicBezTo>
                  <a:cubicBezTo>
                    <a:pt x="781345" y="1891258"/>
                    <a:pt x="1084435" y="856188"/>
                    <a:pt x="1688491" y="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844EF8F-0D5A-4E84-B232-72CA37A28CDB}"/>
                </a:ext>
              </a:extLst>
            </p:cNvPr>
            <p:cNvSpPr/>
            <p:nvPr/>
          </p:nvSpPr>
          <p:spPr>
            <a:xfrm>
              <a:off x="4087906" y="588132"/>
              <a:ext cx="1831277" cy="1794121"/>
            </a:xfrm>
            <a:custGeom>
              <a:avLst/>
              <a:gdLst>
                <a:gd name="connsiteX0" fmla="*/ 0 w 1831277"/>
                <a:gd name="connsiteY0" fmla="*/ 1797836 h 1794120"/>
                <a:gd name="connsiteX1" fmla="*/ 1836054 w 1831277"/>
                <a:gd name="connsiteY1" fmla="*/ 0 h 1794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31277" h="1794120">
                  <a:moveTo>
                    <a:pt x="0" y="1797836"/>
                  </a:moveTo>
                  <a:cubicBezTo>
                    <a:pt x="436322" y="1061079"/>
                    <a:pt x="899184" y="209137"/>
                    <a:pt x="1836054" y="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4ADDD56-84B9-4C48-B200-F36E78B59EDE}"/>
                </a:ext>
              </a:extLst>
            </p:cNvPr>
            <p:cNvSpPr/>
            <p:nvPr/>
          </p:nvSpPr>
          <p:spPr>
            <a:xfrm>
              <a:off x="1924345" y="2568565"/>
              <a:ext cx="2054215" cy="976681"/>
            </a:xfrm>
            <a:custGeom>
              <a:avLst/>
              <a:gdLst>
                <a:gd name="connsiteX0" fmla="*/ 0 w 2054215"/>
                <a:gd name="connsiteY0" fmla="*/ 500018 h 976681"/>
                <a:gd name="connsiteX1" fmla="*/ 842387 w 2054215"/>
                <a:gd name="connsiteY1" fmla="*/ 980928 h 976681"/>
                <a:gd name="connsiteX2" fmla="*/ 2054215 w 2054215"/>
                <a:gd name="connsiteY2" fmla="*/ 0 h 976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54215" h="976681">
                  <a:moveTo>
                    <a:pt x="0" y="500018"/>
                  </a:moveTo>
                  <a:cubicBezTo>
                    <a:pt x="170388" y="787715"/>
                    <a:pt x="483563" y="980928"/>
                    <a:pt x="842387" y="980928"/>
                  </a:cubicBezTo>
                  <a:cubicBezTo>
                    <a:pt x="1384870" y="980928"/>
                    <a:pt x="1722993" y="542483"/>
                    <a:pt x="2054215" y="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F94C40B-3BD4-43BF-AEF7-E744A38D3137}"/>
                </a:ext>
              </a:extLst>
            </p:cNvPr>
            <p:cNvSpPr/>
            <p:nvPr/>
          </p:nvSpPr>
          <p:spPr>
            <a:xfrm>
              <a:off x="5099089" y="4158326"/>
              <a:ext cx="2144452" cy="440568"/>
            </a:xfrm>
            <a:custGeom>
              <a:avLst/>
              <a:gdLst>
                <a:gd name="connsiteX0" fmla="*/ 0 w 2144452"/>
                <a:gd name="connsiteY0" fmla="*/ 0 h 440568"/>
                <a:gd name="connsiteX1" fmla="*/ 1278709 w 2144452"/>
                <a:gd name="connsiteY1" fmla="*/ 444284 h 440568"/>
                <a:gd name="connsiteX2" fmla="*/ 2147107 w 2144452"/>
                <a:gd name="connsiteY2" fmla="*/ 249478 h 440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44452" h="440568">
                  <a:moveTo>
                    <a:pt x="0" y="0"/>
                  </a:moveTo>
                  <a:cubicBezTo>
                    <a:pt x="321668" y="265933"/>
                    <a:pt x="730388" y="444284"/>
                    <a:pt x="1278709" y="444284"/>
                  </a:cubicBezTo>
                  <a:cubicBezTo>
                    <a:pt x="1589230" y="444284"/>
                    <a:pt x="1883827" y="374218"/>
                    <a:pt x="2147107" y="249478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B16C387-3F95-434E-A33B-3D008E2A58E3}"/>
                </a:ext>
              </a:extLst>
            </p:cNvPr>
            <p:cNvSpPr/>
            <p:nvPr/>
          </p:nvSpPr>
          <p:spPr>
            <a:xfrm>
              <a:off x="7433039" y="2006974"/>
              <a:ext cx="971373" cy="2298385"/>
            </a:xfrm>
            <a:custGeom>
              <a:avLst/>
              <a:gdLst>
                <a:gd name="connsiteX0" fmla="*/ 896530 w 971373"/>
                <a:gd name="connsiteY0" fmla="*/ 0 h 2298385"/>
                <a:gd name="connsiteX1" fmla="*/ 976151 w 971373"/>
                <a:gd name="connsiteY1" fmla="*/ 564246 h 2298385"/>
                <a:gd name="connsiteX2" fmla="*/ 0 w 971373"/>
                <a:gd name="connsiteY2" fmla="*/ 2299978 h 2298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1373" h="2298385">
                  <a:moveTo>
                    <a:pt x="896530" y="0"/>
                  </a:moveTo>
                  <a:cubicBezTo>
                    <a:pt x="948018" y="179412"/>
                    <a:pt x="976151" y="368379"/>
                    <a:pt x="976151" y="564246"/>
                  </a:cubicBezTo>
                  <a:cubicBezTo>
                    <a:pt x="976151" y="1299411"/>
                    <a:pt x="585478" y="1943808"/>
                    <a:pt x="0" y="2299978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96EC07D-6229-4E57-8F8A-03911BD4F603}"/>
                </a:ext>
              </a:extLst>
            </p:cNvPr>
            <p:cNvSpPr/>
            <p:nvPr/>
          </p:nvSpPr>
          <p:spPr>
            <a:xfrm>
              <a:off x="5099089" y="4158326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015B1B0-DB98-418F-ACFB-3E1F79A5662F}"/>
                </a:ext>
              </a:extLst>
            </p:cNvPr>
            <p:cNvSpPr/>
            <p:nvPr/>
          </p:nvSpPr>
          <p:spPr>
            <a:xfrm>
              <a:off x="1788459" y="1592946"/>
              <a:ext cx="1703884" cy="1279240"/>
            </a:xfrm>
            <a:custGeom>
              <a:avLst/>
              <a:gdLst>
                <a:gd name="connsiteX0" fmla="*/ 1707600 w 1703883"/>
                <a:gd name="connsiteY0" fmla="*/ 297251 h 1279239"/>
                <a:gd name="connsiteX1" fmla="*/ 978274 w 1703883"/>
                <a:gd name="connsiteY1" fmla="*/ 0 h 1279239"/>
                <a:gd name="connsiteX2" fmla="*/ 0 w 1703883"/>
                <a:gd name="connsiteY2" fmla="*/ 978273 h 1279239"/>
                <a:gd name="connsiteX3" fmla="*/ 48303 w 1703883"/>
                <a:gd name="connsiteY3" fmla="*/ 1282425 h 127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3883" h="1279239">
                  <a:moveTo>
                    <a:pt x="1707600" y="297251"/>
                  </a:moveTo>
                  <a:cubicBezTo>
                    <a:pt x="1510671" y="115715"/>
                    <a:pt x="1276586" y="0"/>
                    <a:pt x="978274" y="0"/>
                  </a:cubicBezTo>
                  <a:cubicBezTo>
                    <a:pt x="437914" y="0"/>
                    <a:pt x="0" y="437914"/>
                    <a:pt x="0" y="978273"/>
                  </a:cubicBezTo>
                  <a:cubicBezTo>
                    <a:pt x="0" y="1084435"/>
                    <a:pt x="16986" y="1186880"/>
                    <a:pt x="48303" y="1282425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4F7F50F-97D7-49FD-A842-61520C202A2C}"/>
                </a:ext>
              </a:extLst>
            </p:cNvPr>
            <p:cNvSpPr/>
            <p:nvPr/>
          </p:nvSpPr>
          <p:spPr>
            <a:xfrm>
              <a:off x="6132567" y="540359"/>
              <a:ext cx="2123220" cy="1263316"/>
            </a:xfrm>
            <a:custGeom>
              <a:avLst/>
              <a:gdLst>
                <a:gd name="connsiteX0" fmla="*/ 0 w 2123219"/>
                <a:gd name="connsiteY0" fmla="*/ 13270 h 1263315"/>
                <a:gd name="connsiteX1" fmla="*/ 245232 w 2123219"/>
                <a:gd name="connsiteY1" fmla="*/ 0 h 1263315"/>
                <a:gd name="connsiteX2" fmla="*/ 2127467 w 2123219"/>
                <a:gd name="connsiteY2" fmla="*/ 1266501 h 1263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23219" h="1263315">
                  <a:moveTo>
                    <a:pt x="0" y="13270"/>
                  </a:moveTo>
                  <a:cubicBezTo>
                    <a:pt x="78559" y="4246"/>
                    <a:pt x="160303" y="0"/>
                    <a:pt x="245232" y="0"/>
                  </a:cubicBezTo>
                  <a:cubicBezTo>
                    <a:pt x="1096643" y="0"/>
                    <a:pt x="1825438" y="523904"/>
                    <a:pt x="2127467" y="1266501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0DFD960-B3CA-45A5-8CB3-1DA0363E9B11}"/>
                </a:ext>
              </a:extLst>
            </p:cNvPr>
            <p:cNvSpPr/>
            <p:nvPr/>
          </p:nvSpPr>
          <p:spPr>
            <a:xfrm>
              <a:off x="1525179" y="2546802"/>
              <a:ext cx="1879050" cy="1263316"/>
            </a:xfrm>
            <a:custGeom>
              <a:avLst/>
              <a:gdLst>
                <a:gd name="connsiteX0" fmla="*/ 1880111 w 1879049"/>
                <a:gd name="connsiteY0" fmla="*/ 1075411 h 1263315"/>
                <a:gd name="connsiteX1" fmla="*/ 1241553 w 1879049"/>
                <a:gd name="connsiteY1" fmla="*/ 1265439 h 1263315"/>
                <a:gd name="connsiteX2" fmla="*/ 0 w 1879049"/>
                <a:gd name="connsiteY2" fmla="*/ 23886 h 1263315"/>
                <a:gd name="connsiteX3" fmla="*/ 531 w 1879049"/>
                <a:gd name="connsiteY3" fmla="*/ 0 h 1263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9049" h="1263315">
                  <a:moveTo>
                    <a:pt x="1880111" y="1075411"/>
                  </a:moveTo>
                  <a:cubicBezTo>
                    <a:pt x="1695922" y="1194842"/>
                    <a:pt x="1486785" y="1265439"/>
                    <a:pt x="1241553" y="1265439"/>
                  </a:cubicBezTo>
                  <a:cubicBezTo>
                    <a:pt x="555753" y="1265439"/>
                    <a:pt x="0" y="709686"/>
                    <a:pt x="0" y="23886"/>
                  </a:cubicBezTo>
                  <a:cubicBezTo>
                    <a:pt x="0" y="15924"/>
                    <a:pt x="0" y="7962"/>
                    <a:pt x="531" y="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16225B3-A030-4C5E-970D-39BFA4446C6A}"/>
                </a:ext>
              </a:extLst>
            </p:cNvPr>
            <p:cNvSpPr/>
            <p:nvPr/>
          </p:nvSpPr>
          <p:spPr>
            <a:xfrm>
              <a:off x="3574087" y="1350368"/>
              <a:ext cx="1549951" cy="2144452"/>
            </a:xfrm>
            <a:custGeom>
              <a:avLst/>
              <a:gdLst>
                <a:gd name="connsiteX0" fmla="*/ 0 w 1549950"/>
                <a:gd name="connsiteY0" fmla="*/ 2144452 h 2144452"/>
                <a:gd name="connsiteX1" fmla="*/ 1551543 w 1549950"/>
                <a:gd name="connsiteY1" fmla="*/ 0 h 2144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49950" h="2144452">
                  <a:moveTo>
                    <a:pt x="0" y="2144452"/>
                  </a:moveTo>
                  <a:cubicBezTo>
                    <a:pt x="585478" y="1634348"/>
                    <a:pt x="931032" y="626881"/>
                    <a:pt x="1551543" y="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DF465047-E1A3-4C77-87EB-319486CBADCB}"/>
                </a:ext>
              </a:extLst>
            </p:cNvPr>
            <p:cNvSpPr/>
            <p:nvPr/>
          </p:nvSpPr>
          <p:spPr>
            <a:xfrm>
              <a:off x="5281155" y="803108"/>
              <a:ext cx="2388622" cy="562653"/>
            </a:xfrm>
            <a:custGeom>
              <a:avLst/>
              <a:gdLst>
                <a:gd name="connsiteX0" fmla="*/ 0 w 2388622"/>
                <a:gd name="connsiteY0" fmla="*/ 402881 h 562653"/>
                <a:gd name="connsiteX1" fmla="*/ 1096643 w 2388622"/>
                <a:gd name="connsiteY1" fmla="*/ 0 h 562653"/>
                <a:gd name="connsiteX2" fmla="*/ 2393400 w 2388622"/>
                <a:gd name="connsiteY2" fmla="*/ 566369 h 56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8622" h="562653">
                  <a:moveTo>
                    <a:pt x="0" y="402881"/>
                  </a:moveTo>
                  <a:cubicBezTo>
                    <a:pt x="291412" y="158711"/>
                    <a:pt x="642805" y="0"/>
                    <a:pt x="1096643" y="0"/>
                  </a:cubicBezTo>
                  <a:cubicBezTo>
                    <a:pt x="1608870" y="0"/>
                    <a:pt x="2070139" y="218161"/>
                    <a:pt x="2393400" y="566369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D657A683-CB35-4C4C-BE15-602D55CFFB6F}"/>
                </a:ext>
              </a:extLst>
            </p:cNvPr>
            <p:cNvSpPr/>
            <p:nvPr/>
          </p:nvSpPr>
          <p:spPr>
            <a:xfrm>
              <a:off x="1547473" y="1329666"/>
              <a:ext cx="2075447" cy="1003221"/>
            </a:xfrm>
            <a:custGeom>
              <a:avLst/>
              <a:gdLst>
                <a:gd name="connsiteX0" fmla="*/ 0 w 2075447"/>
                <a:gd name="connsiteY0" fmla="*/ 1006937 h 1003221"/>
                <a:gd name="connsiteX1" fmla="*/ 1219259 w 2075447"/>
                <a:gd name="connsiteY1" fmla="*/ 0 h 1003221"/>
                <a:gd name="connsiteX2" fmla="*/ 2077040 w 2075447"/>
                <a:gd name="connsiteY2" fmla="*/ 326976 h 1003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5447" h="1003221">
                  <a:moveTo>
                    <a:pt x="0" y="1006937"/>
                  </a:moveTo>
                  <a:cubicBezTo>
                    <a:pt x="109877" y="433668"/>
                    <a:pt x="613611" y="0"/>
                    <a:pt x="1219259" y="0"/>
                  </a:cubicBezTo>
                  <a:cubicBezTo>
                    <a:pt x="1574899" y="0"/>
                    <a:pt x="1849855" y="127924"/>
                    <a:pt x="2077040" y="326976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B07D624-A6A9-40E9-A6BC-E5AEFD7AC046}"/>
                </a:ext>
              </a:extLst>
            </p:cNvPr>
            <p:cNvSpPr/>
            <p:nvPr/>
          </p:nvSpPr>
          <p:spPr>
            <a:xfrm>
              <a:off x="3624513" y="1656642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A36363B-69F8-490F-9FE8-8619E7D20A1D}"/>
                </a:ext>
              </a:extLst>
            </p:cNvPr>
            <p:cNvSpPr/>
            <p:nvPr/>
          </p:nvSpPr>
          <p:spPr>
            <a:xfrm>
              <a:off x="7513721" y="1533495"/>
              <a:ext cx="631658" cy="2388622"/>
            </a:xfrm>
            <a:custGeom>
              <a:avLst/>
              <a:gdLst>
                <a:gd name="connsiteX0" fmla="*/ 295659 w 631657"/>
                <a:gd name="connsiteY0" fmla="*/ 0 h 2388622"/>
                <a:gd name="connsiteX1" fmla="*/ 632189 w 631657"/>
                <a:gd name="connsiteY1" fmla="*/ 1037724 h 2388622"/>
                <a:gd name="connsiteX2" fmla="*/ 0 w 631657"/>
                <a:gd name="connsiteY2" fmla="*/ 2392869 h 238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1657" h="2388622">
                  <a:moveTo>
                    <a:pt x="295659" y="0"/>
                  </a:moveTo>
                  <a:cubicBezTo>
                    <a:pt x="507450" y="291412"/>
                    <a:pt x="632189" y="650236"/>
                    <a:pt x="632189" y="1037724"/>
                  </a:cubicBezTo>
                  <a:cubicBezTo>
                    <a:pt x="632189" y="1581799"/>
                    <a:pt x="386426" y="2068547"/>
                    <a:pt x="0" y="2392869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55CB9E9D-AD7E-4559-BC05-70A1056525A4}"/>
                </a:ext>
              </a:extLst>
            </p:cNvPr>
            <p:cNvSpPr/>
            <p:nvPr/>
          </p:nvSpPr>
          <p:spPr>
            <a:xfrm>
              <a:off x="5249838" y="3941227"/>
              <a:ext cx="2091372" cy="392796"/>
            </a:xfrm>
            <a:custGeom>
              <a:avLst/>
              <a:gdLst>
                <a:gd name="connsiteX0" fmla="*/ 0 w 2091371"/>
                <a:gd name="connsiteY0" fmla="*/ 0 h 392795"/>
                <a:gd name="connsiteX1" fmla="*/ 1127960 w 2091371"/>
                <a:gd name="connsiteY1" fmla="*/ 397573 h 392795"/>
                <a:gd name="connsiteX2" fmla="*/ 2093495 w 2091371"/>
                <a:gd name="connsiteY2" fmla="*/ 110938 h 392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91371" h="392795">
                  <a:moveTo>
                    <a:pt x="0" y="0"/>
                  </a:moveTo>
                  <a:cubicBezTo>
                    <a:pt x="288227" y="239393"/>
                    <a:pt x="649174" y="397573"/>
                    <a:pt x="1127960" y="397573"/>
                  </a:cubicBezTo>
                  <a:cubicBezTo>
                    <a:pt x="1484131" y="397573"/>
                    <a:pt x="1815884" y="291943"/>
                    <a:pt x="2093495" y="110938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74A71CC-6C23-467E-9003-44506CB34EB8}"/>
                </a:ext>
              </a:extLst>
            </p:cNvPr>
            <p:cNvSpPr/>
            <p:nvPr/>
          </p:nvSpPr>
          <p:spPr>
            <a:xfrm>
              <a:off x="4738673" y="1066918"/>
              <a:ext cx="2123220" cy="1231467"/>
            </a:xfrm>
            <a:custGeom>
              <a:avLst/>
              <a:gdLst>
                <a:gd name="connsiteX0" fmla="*/ 0 w 2123219"/>
                <a:gd name="connsiteY0" fmla="*/ 1234122 h 1231467"/>
                <a:gd name="connsiteX1" fmla="*/ 1639125 w 2123219"/>
                <a:gd name="connsiteY1" fmla="*/ 0 h 1231467"/>
                <a:gd name="connsiteX2" fmla="*/ 2125343 w 2123219"/>
                <a:gd name="connsiteY2" fmla="*/ 80152 h 1231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23219" h="1231467">
                  <a:moveTo>
                    <a:pt x="0" y="1234122"/>
                  </a:moveTo>
                  <a:cubicBezTo>
                    <a:pt x="406596" y="581762"/>
                    <a:pt x="853534" y="0"/>
                    <a:pt x="1639125" y="0"/>
                  </a:cubicBezTo>
                  <a:cubicBezTo>
                    <a:pt x="1808983" y="0"/>
                    <a:pt x="1972471" y="28133"/>
                    <a:pt x="2125343" y="80152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3E592B50-4E8A-4E29-A624-DB4A244F5309}"/>
                </a:ext>
              </a:extLst>
            </p:cNvPr>
            <p:cNvSpPr/>
            <p:nvPr/>
          </p:nvSpPr>
          <p:spPr>
            <a:xfrm>
              <a:off x="5390501" y="3716696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3855DC47-7F1A-42E3-9E8B-AF9AD71E3FD8}"/>
                </a:ext>
              </a:extLst>
            </p:cNvPr>
            <p:cNvSpPr/>
            <p:nvPr/>
          </p:nvSpPr>
          <p:spPr>
            <a:xfrm>
              <a:off x="2693481" y="2482044"/>
              <a:ext cx="1932130" cy="1592415"/>
            </a:xfrm>
            <a:custGeom>
              <a:avLst/>
              <a:gdLst>
                <a:gd name="connsiteX0" fmla="*/ 1933723 w 1932130"/>
                <a:gd name="connsiteY0" fmla="*/ 0 h 1592414"/>
                <a:gd name="connsiteX1" fmla="*/ 72720 w 1932130"/>
                <a:gd name="connsiteY1" fmla="*/ 1594007 h 1592414"/>
                <a:gd name="connsiteX2" fmla="*/ 0 w 1932130"/>
                <a:gd name="connsiteY2" fmla="*/ 1592415 h 1592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32130" h="1592414">
                  <a:moveTo>
                    <a:pt x="1933723" y="0"/>
                  </a:moveTo>
                  <a:cubicBezTo>
                    <a:pt x="1459183" y="780814"/>
                    <a:pt x="1002691" y="1594007"/>
                    <a:pt x="72720" y="1594007"/>
                  </a:cubicBezTo>
                  <a:cubicBezTo>
                    <a:pt x="48303" y="1594007"/>
                    <a:pt x="24417" y="1593476"/>
                    <a:pt x="0" y="1592415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16D3E259-57E8-4BEB-8100-588A607F07B2}"/>
                </a:ext>
              </a:extLst>
            </p:cNvPr>
            <p:cNvSpPr/>
            <p:nvPr/>
          </p:nvSpPr>
          <p:spPr>
            <a:xfrm>
              <a:off x="5390501" y="3654061"/>
              <a:ext cx="2027675" cy="419336"/>
            </a:xfrm>
            <a:custGeom>
              <a:avLst/>
              <a:gdLst>
                <a:gd name="connsiteX0" fmla="*/ 2031921 w 2027674"/>
                <a:gd name="connsiteY0" fmla="*/ 0 h 419335"/>
                <a:gd name="connsiteX1" fmla="*/ 987297 w 2027674"/>
                <a:gd name="connsiteY1" fmla="*/ 421459 h 419335"/>
                <a:gd name="connsiteX2" fmla="*/ 0 w 2027674"/>
                <a:gd name="connsiteY2" fmla="*/ 62635 h 419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27674" h="419335">
                  <a:moveTo>
                    <a:pt x="2031921" y="0"/>
                  </a:moveTo>
                  <a:cubicBezTo>
                    <a:pt x="1761211" y="261156"/>
                    <a:pt x="1393363" y="421459"/>
                    <a:pt x="987297" y="421459"/>
                  </a:cubicBezTo>
                  <a:cubicBezTo>
                    <a:pt x="572738" y="421459"/>
                    <a:pt x="256379" y="279734"/>
                    <a:pt x="0" y="62635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4B6E70C-3FE1-40D7-86BF-47E98ABA0EDA}"/>
                </a:ext>
              </a:extLst>
            </p:cNvPr>
            <p:cNvSpPr/>
            <p:nvPr/>
          </p:nvSpPr>
          <p:spPr>
            <a:xfrm>
              <a:off x="1262431" y="2010689"/>
              <a:ext cx="1220851" cy="2038291"/>
            </a:xfrm>
            <a:custGeom>
              <a:avLst/>
              <a:gdLst>
                <a:gd name="connsiteX0" fmla="*/ 1221382 w 1220851"/>
                <a:gd name="connsiteY0" fmla="*/ 2038291 h 2038291"/>
                <a:gd name="connsiteX1" fmla="*/ 0 w 1220851"/>
                <a:gd name="connsiteY1" fmla="*/ 560530 h 2038291"/>
                <a:gd name="connsiteX2" fmla="*/ 107753 w 1220851"/>
                <a:gd name="connsiteY2" fmla="*/ 0 h 2038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0851" h="2038291">
                  <a:moveTo>
                    <a:pt x="1221382" y="2038291"/>
                  </a:moveTo>
                  <a:cubicBezTo>
                    <a:pt x="525497" y="1905590"/>
                    <a:pt x="0" y="1294633"/>
                    <a:pt x="0" y="560530"/>
                  </a:cubicBezTo>
                  <a:cubicBezTo>
                    <a:pt x="0" y="362540"/>
                    <a:pt x="38218" y="173042"/>
                    <a:pt x="107753" y="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655FDBF2-847F-46FE-A364-F186614AEE53}"/>
                </a:ext>
              </a:extLst>
            </p:cNvPr>
            <p:cNvSpPr/>
            <p:nvPr/>
          </p:nvSpPr>
          <p:spPr>
            <a:xfrm>
              <a:off x="1462544" y="1066387"/>
              <a:ext cx="2293077" cy="753743"/>
            </a:xfrm>
            <a:custGeom>
              <a:avLst/>
              <a:gdLst>
                <a:gd name="connsiteX0" fmla="*/ 2293608 w 2293077"/>
                <a:gd name="connsiteY0" fmla="*/ 359886 h 753743"/>
                <a:gd name="connsiteX1" fmla="*/ 1304188 w 2293077"/>
                <a:gd name="connsiteY1" fmla="*/ 0 h 753743"/>
                <a:gd name="connsiteX2" fmla="*/ 0 w 2293077"/>
                <a:gd name="connsiteY2" fmla="*/ 753743 h 753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93077" h="753743">
                  <a:moveTo>
                    <a:pt x="2293608" y="359886"/>
                  </a:moveTo>
                  <a:cubicBezTo>
                    <a:pt x="2035637" y="142256"/>
                    <a:pt x="1718216" y="0"/>
                    <a:pt x="1304188" y="0"/>
                  </a:cubicBezTo>
                  <a:cubicBezTo>
                    <a:pt x="746843" y="0"/>
                    <a:pt x="260095" y="303090"/>
                    <a:pt x="0" y="753743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1EAF0F25-6B95-45CE-8D0D-E13F0D86C402}"/>
                </a:ext>
              </a:extLst>
            </p:cNvPr>
            <p:cNvSpPr/>
            <p:nvPr/>
          </p:nvSpPr>
          <p:spPr>
            <a:xfrm>
              <a:off x="7059352" y="1229344"/>
              <a:ext cx="822748" cy="2266537"/>
            </a:xfrm>
            <a:custGeom>
              <a:avLst/>
              <a:gdLst>
                <a:gd name="connsiteX0" fmla="*/ 0 w 822747"/>
                <a:gd name="connsiteY0" fmla="*/ 0 h 2266537"/>
                <a:gd name="connsiteX1" fmla="*/ 823278 w 822747"/>
                <a:gd name="connsiteY1" fmla="*/ 1341875 h 2266537"/>
                <a:gd name="connsiteX2" fmla="*/ 505327 w 822747"/>
                <a:gd name="connsiteY2" fmla="*/ 2267068 h 2266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22747" h="2266537">
                  <a:moveTo>
                    <a:pt x="0" y="0"/>
                  </a:moveTo>
                  <a:cubicBezTo>
                    <a:pt x="488341" y="248417"/>
                    <a:pt x="823278" y="755866"/>
                    <a:pt x="823278" y="1341875"/>
                  </a:cubicBezTo>
                  <a:cubicBezTo>
                    <a:pt x="823278" y="1690614"/>
                    <a:pt x="704379" y="2011751"/>
                    <a:pt x="505327" y="2267068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4114D8CB-579B-4D72-A5C8-0B076EAFF14A}"/>
                </a:ext>
              </a:extLst>
            </p:cNvPr>
            <p:cNvSpPr/>
            <p:nvPr/>
          </p:nvSpPr>
          <p:spPr>
            <a:xfrm>
              <a:off x="5525326" y="3190668"/>
              <a:ext cx="1926822" cy="621042"/>
            </a:xfrm>
            <a:custGeom>
              <a:avLst/>
              <a:gdLst>
                <a:gd name="connsiteX0" fmla="*/ 0 w 1926822"/>
                <a:gd name="connsiteY0" fmla="*/ 296189 h 621041"/>
                <a:gd name="connsiteX1" fmla="*/ 852473 w 1926822"/>
                <a:gd name="connsiteY1" fmla="*/ 622104 h 621041"/>
                <a:gd name="connsiteX2" fmla="*/ 1928415 w 1926822"/>
                <a:gd name="connsiteY2" fmla="*/ 0 h 621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26822" h="621041">
                  <a:moveTo>
                    <a:pt x="0" y="296189"/>
                  </a:moveTo>
                  <a:cubicBezTo>
                    <a:pt x="225592" y="494710"/>
                    <a:pt x="498426" y="622104"/>
                    <a:pt x="852473" y="622104"/>
                  </a:cubicBezTo>
                  <a:cubicBezTo>
                    <a:pt x="1312681" y="622104"/>
                    <a:pt x="1714500" y="371563"/>
                    <a:pt x="1928415" y="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48A3FAE-5F00-42D4-891B-4C17E4CF74F7}"/>
                </a:ext>
              </a:extLst>
            </p:cNvPr>
            <p:cNvSpPr/>
            <p:nvPr/>
          </p:nvSpPr>
          <p:spPr>
            <a:xfrm>
              <a:off x="4286427" y="1426273"/>
              <a:ext cx="1624263" cy="2054215"/>
            </a:xfrm>
            <a:custGeom>
              <a:avLst/>
              <a:gdLst>
                <a:gd name="connsiteX0" fmla="*/ 1627979 w 1624263"/>
                <a:gd name="connsiteY0" fmla="*/ 0 h 2054215"/>
                <a:gd name="connsiteX1" fmla="*/ 0 w 1624263"/>
                <a:gd name="connsiteY1" fmla="*/ 2054746 h 2054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24263" h="2054215">
                  <a:moveTo>
                    <a:pt x="1627979" y="0"/>
                  </a:moveTo>
                  <a:cubicBezTo>
                    <a:pt x="925193" y="311582"/>
                    <a:pt x="564776" y="1312681"/>
                    <a:pt x="0" y="2054746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FABE20DE-6B09-41E3-B2E2-ED9684D898FC}"/>
                </a:ext>
              </a:extLst>
            </p:cNvPr>
            <p:cNvSpPr/>
            <p:nvPr/>
          </p:nvSpPr>
          <p:spPr>
            <a:xfrm>
              <a:off x="6113988" y="1329666"/>
              <a:ext cx="1502178" cy="1666728"/>
            </a:xfrm>
            <a:custGeom>
              <a:avLst/>
              <a:gdLst>
                <a:gd name="connsiteX0" fmla="*/ 0 w 1502178"/>
                <a:gd name="connsiteY0" fmla="*/ 29725 h 1666727"/>
                <a:gd name="connsiteX1" fmla="*/ 263810 w 1502178"/>
                <a:gd name="connsiteY1" fmla="*/ 0 h 1666727"/>
                <a:gd name="connsiteX2" fmla="*/ 1505363 w 1502178"/>
                <a:gd name="connsiteY2" fmla="*/ 1241553 h 1666727"/>
                <a:gd name="connsiteX3" fmla="*/ 1429989 w 1502178"/>
                <a:gd name="connsiteY3" fmla="*/ 1668320 h 1666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2178" h="1666727">
                  <a:moveTo>
                    <a:pt x="0" y="29725"/>
                  </a:moveTo>
                  <a:cubicBezTo>
                    <a:pt x="83336" y="10616"/>
                    <a:pt x="170919" y="0"/>
                    <a:pt x="263810" y="0"/>
                  </a:cubicBezTo>
                  <a:cubicBezTo>
                    <a:pt x="949610" y="0"/>
                    <a:pt x="1505363" y="555753"/>
                    <a:pt x="1505363" y="1241553"/>
                  </a:cubicBezTo>
                  <a:cubicBezTo>
                    <a:pt x="1505363" y="1391771"/>
                    <a:pt x="1478823" y="1535088"/>
                    <a:pt x="1429989" y="166832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4F4CDE1D-6285-4C57-BCF7-F0F992B9AC07}"/>
                </a:ext>
              </a:extLst>
            </p:cNvPr>
            <p:cNvSpPr/>
            <p:nvPr/>
          </p:nvSpPr>
          <p:spPr>
            <a:xfrm>
              <a:off x="3894693" y="1201742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36D486A8-89D0-40C8-8A28-683FA4936991}"/>
                </a:ext>
              </a:extLst>
            </p:cNvPr>
            <p:cNvSpPr/>
            <p:nvPr/>
          </p:nvSpPr>
          <p:spPr>
            <a:xfrm>
              <a:off x="998621" y="1513856"/>
              <a:ext cx="610426" cy="2393930"/>
            </a:xfrm>
            <a:custGeom>
              <a:avLst/>
              <a:gdLst>
                <a:gd name="connsiteX0" fmla="*/ 614141 w 610425"/>
                <a:gd name="connsiteY0" fmla="*/ 2396584 h 2393930"/>
                <a:gd name="connsiteX1" fmla="*/ 0 w 610425"/>
                <a:gd name="connsiteY1" fmla="*/ 1057363 h 2393930"/>
                <a:gd name="connsiteX2" fmla="*/ 350862 w 610425"/>
                <a:gd name="connsiteY2" fmla="*/ 0 h 2393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0425" h="2393930">
                  <a:moveTo>
                    <a:pt x="614141" y="2396584"/>
                  </a:moveTo>
                  <a:cubicBezTo>
                    <a:pt x="238331" y="2072262"/>
                    <a:pt x="0" y="1592415"/>
                    <a:pt x="0" y="1057363"/>
                  </a:cubicBezTo>
                  <a:cubicBezTo>
                    <a:pt x="0" y="660852"/>
                    <a:pt x="130578" y="295127"/>
                    <a:pt x="350862" y="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E2E14F44-E620-48B7-9180-7FA1127F11DC}"/>
                </a:ext>
              </a:extLst>
            </p:cNvPr>
            <p:cNvSpPr/>
            <p:nvPr/>
          </p:nvSpPr>
          <p:spPr>
            <a:xfrm>
              <a:off x="1486431" y="803108"/>
              <a:ext cx="2404547" cy="546729"/>
            </a:xfrm>
            <a:custGeom>
              <a:avLst/>
              <a:gdLst>
                <a:gd name="connsiteX0" fmla="*/ 0 w 2404546"/>
                <a:gd name="connsiteY0" fmla="*/ 548852 h 546729"/>
                <a:gd name="connsiteX1" fmla="*/ 1280302 w 2404546"/>
                <a:gd name="connsiteY1" fmla="*/ 0 h 546729"/>
                <a:gd name="connsiteX2" fmla="*/ 2408262 w 2404546"/>
                <a:gd name="connsiteY2" fmla="*/ 398634 h 546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04546" h="546729">
                  <a:moveTo>
                    <a:pt x="0" y="548852"/>
                  </a:moveTo>
                  <a:cubicBezTo>
                    <a:pt x="322199" y="210730"/>
                    <a:pt x="776568" y="0"/>
                    <a:pt x="1280302" y="0"/>
                  </a:cubicBezTo>
                  <a:cubicBezTo>
                    <a:pt x="1756434" y="0"/>
                    <a:pt x="2117912" y="158180"/>
                    <a:pt x="2408262" y="398634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011FA258-91E0-4BD3-8700-F5F38F9719B5}"/>
                </a:ext>
              </a:extLst>
            </p:cNvPr>
            <p:cNvSpPr/>
            <p:nvPr/>
          </p:nvSpPr>
          <p:spPr>
            <a:xfrm>
              <a:off x="1781028" y="3646099"/>
              <a:ext cx="2367390" cy="690046"/>
            </a:xfrm>
            <a:custGeom>
              <a:avLst/>
              <a:gdLst>
                <a:gd name="connsiteX0" fmla="*/ 2371637 w 2367390"/>
                <a:gd name="connsiteY0" fmla="*/ 0 h 690046"/>
                <a:gd name="connsiteX1" fmla="*/ 985705 w 2367390"/>
                <a:gd name="connsiteY1" fmla="*/ 693231 h 690046"/>
                <a:gd name="connsiteX2" fmla="*/ 0 w 2367390"/>
                <a:gd name="connsiteY2" fmla="*/ 393326 h 69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67390" h="690046">
                  <a:moveTo>
                    <a:pt x="2371637" y="0"/>
                  </a:moveTo>
                  <a:cubicBezTo>
                    <a:pt x="2026613" y="401819"/>
                    <a:pt x="1599315" y="693231"/>
                    <a:pt x="985705" y="693231"/>
                  </a:cubicBezTo>
                  <a:cubicBezTo>
                    <a:pt x="621042" y="693231"/>
                    <a:pt x="281857" y="582824"/>
                    <a:pt x="0" y="393326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F950EFEB-E385-4305-9420-D07E0EDDDCBD}"/>
                </a:ext>
              </a:extLst>
            </p:cNvPr>
            <p:cNvSpPr/>
            <p:nvPr/>
          </p:nvSpPr>
          <p:spPr>
            <a:xfrm>
              <a:off x="5376170" y="1592946"/>
              <a:ext cx="1969286" cy="833364"/>
            </a:xfrm>
            <a:custGeom>
              <a:avLst/>
              <a:gdLst>
                <a:gd name="connsiteX0" fmla="*/ 1969817 w 1969286"/>
                <a:gd name="connsiteY0" fmla="*/ 837610 h 833363"/>
                <a:gd name="connsiteX1" fmla="*/ 1001629 w 1969286"/>
                <a:gd name="connsiteY1" fmla="*/ 0 h 833363"/>
                <a:gd name="connsiteX2" fmla="*/ 0 w 1969286"/>
                <a:gd name="connsiteY2" fmla="*/ 666691 h 833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69286" h="833363">
                  <a:moveTo>
                    <a:pt x="1969817" y="837610"/>
                  </a:moveTo>
                  <a:cubicBezTo>
                    <a:pt x="1901875" y="364132"/>
                    <a:pt x="1494216" y="0"/>
                    <a:pt x="1001629" y="0"/>
                  </a:cubicBezTo>
                  <a:cubicBezTo>
                    <a:pt x="575923" y="0"/>
                    <a:pt x="274426" y="278673"/>
                    <a:pt x="0" y="666691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B5058351-8CFB-468A-B30B-D0F63D4DB975}"/>
                </a:ext>
              </a:extLst>
            </p:cNvPr>
            <p:cNvSpPr/>
            <p:nvPr/>
          </p:nvSpPr>
          <p:spPr>
            <a:xfrm>
              <a:off x="5655903" y="2642347"/>
              <a:ext cx="1693268" cy="902368"/>
            </a:xfrm>
            <a:custGeom>
              <a:avLst/>
              <a:gdLst>
                <a:gd name="connsiteX0" fmla="*/ 1697515 w 1693267"/>
                <a:gd name="connsiteY0" fmla="*/ 0 h 902368"/>
                <a:gd name="connsiteX1" fmla="*/ 721895 w 1693267"/>
                <a:gd name="connsiteY1" fmla="*/ 906615 h 902368"/>
                <a:gd name="connsiteX2" fmla="*/ 0 w 1693267"/>
                <a:gd name="connsiteY2" fmla="*/ 610426 h 902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93267" h="902368">
                  <a:moveTo>
                    <a:pt x="1697515" y="0"/>
                  </a:moveTo>
                  <a:cubicBezTo>
                    <a:pt x="1660889" y="506919"/>
                    <a:pt x="1238368" y="906615"/>
                    <a:pt x="721895" y="906615"/>
                  </a:cubicBezTo>
                  <a:cubicBezTo>
                    <a:pt x="426767" y="906615"/>
                    <a:pt x="195336" y="791961"/>
                    <a:pt x="0" y="610426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D28324D-E86B-4FE4-A509-17E2FBAF900D}"/>
                </a:ext>
              </a:extLst>
            </p:cNvPr>
            <p:cNvSpPr/>
            <p:nvPr/>
          </p:nvSpPr>
          <p:spPr>
            <a:xfrm>
              <a:off x="5655904" y="3252773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371188BB-B16D-43AE-99D8-8DAC6940175C}"/>
                </a:ext>
              </a:extLst>
            </p:cNvPr>
            <p:cNvSpPr/>
            <p:nvPr/>
          </p:nvSpPr>
          <p:spPr>
            <a:xfrm>
              <a:off x="3575148" y="2436395"/>
              <a:ext cx="1682652" cy="1995827"/>
            </a:xfrm>
            <a:custGeom>
              <a:avLst/>
              <a:gdLst>
                <a:gd name="connsiteX0" fmla="*/ 1682652 w 1682651"/>
                <a:gd name="connsiteY0" fmla="*/ 0 h 1995826"/>
                <a:gd name="connsiteX1" fmla="*/ 0 w 1682651"/>
                <a:gd name="connsiteY1" fmla="*/ 1997950 h 1995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82651" h="1995826">
                  <a:moveTo>
                    <a:pt x="1682652" y="0"/>
                  </a:moveTo>
                  <a:cubicBezTo>
                    <a:pt x="1235183" y="694293"/>
                    <a:pt x="824340" y="1622671"/>
                    <a:pt x="0" y="199795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EEF4E99-3A97-44D3-AE53-907A7F1FEB60}"/>
                </a:ext>
              </a:extLst>
            </p:cNvPr>
            <p:cNvSpPr/>
            <p:nvPr/>
          </p:nvSpPr>
          <p:spPr>
            <a:xfrm>
              <a:off x="735342" y="1058956"/>
              <a:ext cx="674122" cy="2425779"/>
            </a:xfrm>
            <a:custGeom>
              <a:avLst/>
              <a:gdLst>
                <a:gd name="connsiteX0" fmla="*/ 217099 w 674122"/>
                <a:gd name="connsiteY0" fmla="*/ 2426309 h 2425778"/>
                <a:gd name="connsiteX1" fmla="*/ 0 w 674122"/>
                <a:gd name="connsiteY1" fmla="*/ 1511733 h 2425778"/>
                <a:gd name="connsiteX2" fmla="*/ 674653 w 674122"/>
                <a:gd name="connsiteY2" fmla="*/ 0 h 2425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4122" h="2425778">
                  <a:moveTo>
                    <a:pt x="217099" y="2426309"/>
                  </a:moveTo>
                  <a:cubicBezTo>
                    <a:pt x="78559" y="2151353"/>
                    <a:pt x="0" y="1840832"/>
                    <a:pt x="0" y="1511733"/>
                  </a:cubicBezTo>
                  <a:cubicBezTo>
                    <a:pt x="0" y="911392"/>
                    <a:pt x="260625" y="372094"/>
                    <a:pt x="674653" y="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01046617-F8DE-41ED-99E2-D2271A19D7D6}"/>
                </a:ext>
              </a:extLst>
            </p:cNvPr>
            <p:cNvSpPr/>
            <p:nvPr/>
          </p:nvSpPr>
          <p:spPr>
            <a:xfrm>
              <a:off x="1058071" y="3669455"/>
              <a:ext cx="2319618" cy="928909"/>
            </a:xfrm>
            <a:custGeom>
              <a:avLst/>
              <a:gdLst>
                <a:gd name="connsiteX0" fmla="*/ 2320149 w 2319617"/>
                <a:gd name="connsiteY0" fmla="*/ 840795 h 928908"/>
                <a:gd name="connsiteX1" fmla="*/ 1708661 w 2319617"/>
                <a:gd name="connsiteY1" fmla="*/ 932624 h 928908"/>
                <a:gd name="connsiteX2" fmla="*/ 0 w 2319617"/>
                <a:gd name="connsiteY2" fmla="*/ 0 h 928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19617" h="928908">
                  <a:moveTo>
                    <a:pt x="2320149" y="840795"/>
                  </a:moveTo>
                  <a:cubicBezTo>
                    <a:pt x="2136490" y="899714"/>
                    <a:pt x="1934254" y="932624"/>
                    <a:pt x="1708661" y="932624"/>
                  </a:cubicBezTo>
                  <a:cubicBezTo>
                    <a:pt x="991544" y="932624"/>
                    <a:pt x="361478" y="561061"/>
                    <a:pt x="0" y="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F07C2D0-F9D4-443B-BEE9-634FC35C39B3}"/>
                </a:ext>
              </a:extLst>
            </p:cNvPr>
            <p:cNvSpPr/>
            <p:nvPr/>
          </p:nvSpPr>
          <p:spPr>
            <a:xfrm>
              <a:off x="1575075" y="539829"/>
              <a:ext cx="2462935" cy="440568"/>
            </a:xfrm>
            <a:custGeom>
              <a:avLst/>
              <a:gdLst>
                <a:gd name="connsiteX0" fmla="*/ 2467182 w 2462935"/>
                <a:gd name="connsiteY0" fmla="*/ 444815 h 440568"/>
                <a:gd name="connsiteX1" fmla="*/ 1191657 w 2462935"/>
                <a:gd name="connsiteY1" fmla="*/ 0 h 440568"/>
                <a:gd name="connsiteX2" fmla="*/ 0 w 2462935"/>
                <a:gd name="connsiteY2" fmla="*/ 386426 h 440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62935" h="440568">
                  <a:moveTo>
                    <a:pt x="2467182" y="444815"/>
                  </a:moveTo>
                  <a:cubicBezTo>
                    <a:pt x="2143391" y="178351"/>
                    <a:pt x="1735201" y="0"/>
                    <a:pt x="1191657" y="0"/>
                  </a:cubicBezTo>
                  <a:cubicBezTo>
                    <a:pt x="746312" y="0"/>
                    <a:pt x="334407" y="143317"/>
                    <a:pt x="0" y="386426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1817C2EB-8428-4B6F-8530-30DE4E4D5F71}"/>
                </a:ext>
              </a:extLst>
            </p:cNvPr>
            <p:cNvSpPr/>
            <p:nvPr/>
          </p:nvSpPr>
          <p:spPr>
            <a:xfrm>
              <a:off x="1708307" y="276549"/>
              <a:ext cx="2489475" cy="498957"/>
            </a:xfrm>
            <a:custGeom>
              <a:avLst/>
              <a:gdLst>
                <a:gd name="connsiteX0" fmla="*/ 2494253 w 2489475"/>
                <a:gd name="connsiteY0" fmla="*/ 500549 h 498956"/>
                <a:gd name="connsiteX1" fmla="*/ 1058425 w 2489475"/>
                <a:gd name="connsiteY1" fmla="*/ 0 h 498956"/>
                <a:gd name="connsiteX2" fmla="*/ 0 w 2489475"/>
                <a:gd name="connsiteY2" fmla="*/ 258502 h 498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89475" h="498956">
                  <a:moveTo>
                    <a:pt x="2494253" y="500549"/>
                  </a:moveTo>
                  <a:cubicBezTo>
                    <a:pt x="2135428" y="202237"/>
                    <a:pt x="1676813" y="0"/>
                    <a:pt x="1058425" y="0"/>
                  </a:cubicBezTo>
                  <a:cubicBezTo>
                    <a:pt x="676776" y="0"/>
                    <a:pt x="316360" y="93422"/>
                    <a:pt x="0" y="258502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2F8893D2-9215-41E0-B069-99A40779D03A}"/>
                </a:ext>
              </a:extLst>
            </p:cNvPr>
            <p:cNvSpPr/>
            <p:nvPr/>
          </p:nvSpPr>
          <p:spPr>
            <a:xfrm>
              <a:off x="542659" y="3138650"/>
              <a:ext cx="1847201" cy="1693268"/>
            </a:xfrm>
            <a:custGeom>
              <a:avLst/>
              <a:gdLst>
                <a:gd name="connsiteX0" fmla="*/ 1847732 w 1847201"/>
                <a:gd name="connsiteY0" fmla="*/ 1696453 h 1693267"/>
                <a:gd name="connsiteX1" fmla="*/ 0 w 1847201"/>
                <a:gd name="connsiteY1" fmla="*/ 0 h 1693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7201" h="1693267">
                  <a:moveTo>
                    <a:pt x="1847732" y="1696453"/>
                  </a:moveTo>
                  <a:cubicBezTo>
                    <a:pt x="946425" y="1547828"/>
                    <a:pt x="222407" y="874236"/>
                    <a:pt x="0" y="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584FE806-EF88-4493-A065-F32668F25674}"/>
                </a:ext>
              </a:extLst>
            </p:cNvPr>
            <p:cNvSpPr/>
            <p:nvPr/>
          </p:nvSpPr>
          <p:spPr>
            <a:xfrm>
              <a:off x="5787543" y="3018688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95A0F40D-CCE0-42EF-9EE8-76B95827D2D3}"/>
                </a:ext>
              </a:extLst>
            </p:cNvPr>
            <p:cNvSpPr/>
            <p:nvPr/>
          </p:nvSpPr>
          <p:spPr>
            <a:xfrm>
              <a:off x="472062" y="641743"/>
              <a:ext cx="1050994" cy="2287769"/>
            </a:xfrm>
            <a:custGeom>
              <a:avLst/>
              <a:gdLst>
                <a:gd name="connsiteX0" fmla="*/ 1052586 w 1050993"/>
                <a:gd name="connsiteY0" fmla="*/ 0 h 2287769"/>
                <a:gd name="connsiteX1" fmla="*/ 0 w 1050993"/>
                <a:gd name="connsiteY1" fmla="*/ 1929476 h 2287769"/>
                <a:gd name="connsiteX2" fmla="*/ 28133 w 1050993"/>
                <a:gd name="connsiteY2" fmla="*/ 2289362 h 2287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993" h="2287769">
                  <a:moveTo>
                    <a:pt x="1052586" y="0"/>
                  </a:moveTo>
                  <a:cubicBezTo>
                    <a:pt x="419336" y="408189"/>
                    <a:pt x="0" y="1119998"/>
                    <a:pt x="0" y="1929476"/>
                  </a:cubicBezTo>
                  <a:cubicBezTo>
                    <a:pt x="0" y="2052092"/>
                    <a:pt x="9555" y="2172054"/>
                    <a:pt x="28133" y="2289362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862B865E-CF32-4703-978C-B8ED1807A975}"/>
                </a:ext>
              </a:extLst>
            </p:cNvPr>
            <p:cNvSpPr/>
            <p:nvPr/>
          </p:nvSpPr>
          <p:spPr>
            <a:xfrm>
              <a:off x="5787543" y="2091372"/>
              <a:ext cx="1300472" cy="1194311"/>
            </a:xfrm>
            <a:custGeom>
              <a:avLst/>
              <a:gdLst>
                <a:gd name="connsiteX0" fmla="*/ 1119999 w 1300472"/>
                <a:gd name="connsiteY0" fmla="*/ 0 h 1194311"/>
                <a:gd name="connsiteX1" fmla="*/ 1304719 w 1300472"/>
                <a:gd name="connsiteY1" fmla="*/ 479848 h 1194311"/>
                <a:gd name="connsiteX2" fmla="*/ 590255 w 1300472"/>
                <a:gd name="connsiteY2" fmla="*/ 1194311 h 1194311"/>
                <a:gd name="connsiteX3" fmla="*/ 0 w 1300472"/>
                <a:gd name="connsiteY3" fmla="*/ 927316 h 1194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0472" h="1194311">
                  <a:moveTo>
                    <a:pt x="1119999" y="0"/>
                  </a:moveTo>
                  <a:cubicBezTo>
                    <a:pt x="1235183" y="126862"/>
                    <a:pt x="1304719" y="295128"/>
                    <a:pt x="1304719" y="479848"/>
                  </a:cubicBezTo>
                  <a:cubicBezTo>
                    <a:pt x="1304719" y="874767"/>
                    <a:pt x="984643" y="1194311"/>
                    <a:pt x="590255" y="1194311"/>
                  </a:cubicBezTo>
                  <a:cubicBezTo>
                    <a:pt x="354578" y="1194311"/>
                    <a:pt x="165611" y="1091866"/>
                    <a:pt x="0" y="927316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E17CBA0-DB39-4044-B851-CEAC4B63692A}"/>
                </a:ext>
              </a:extLst>
            </p:cNvPr>
            <p:cNvSpPr/>
            <p:nvPr/>
          </p:nvSpPr>
          <p:spPr>
            <a:xfrm>
              <a:off x="2601121" y="3655654"/>
              <a:ext cx="2202841" cy="1210235"/>
            </a:xfrm>
            <a:custGeom>
              <a:avLst/>
              <a:gdLst>
                <a:gd name="connsiteX0" fmla="*/ 2207087 w 2202840"/>
                <a:gd name="connsiteY0" fmla="*/ 0 h 1210235"/>
                <a:gd name="connsiteX1" fmla="*/ 165611 w 2202840"/>
                <a:gd name="connsiteY1" fmla="*/ 1210235 h 1210235"/>
                <a:gd name="connsiteX2" fmla="*/ 0 w 2202840"/>
                <a:gd name="connsiteY2" fmla="*/ 1204396 h 1210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2840" h="1210235">
                  <a:moveTo>
                    <a:pt x="2207087" y="0"/>
                  </a:moveTo>
                  <a:cubicBezTo>
                    <a:pt x="1769173" y="642274"/>
                    <a:pt x="1182103" y="1210235"/>
                    <a:pt x="165611" y="1210235"/>
                  </a:cubicBezTo>
                  <a:cubicBezTo>
                    <a:pt x="109877" y="1210235"/>
                    <a:pt x="54673" y="1208112"/>
                    <a:pt x="0" y="1204396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87D8E47A-B3F1-4B87-BF5C-88C84DFFEEC0}"/>
                </a:ext>
              </a:extLst>
            </p:cNvPr>
            <p:cNvSpPr/>
            <p:nvPr/>
          </p:nvSpPr>
          <p:spPr>
            <a:xfrm>
              <a:off x="4924455" y="1856225"/>
              <a:ext cx="1815353" cy="1618955"/>
            </a:xfrm>
            <a:custGeom>
              <a:avLst/>
              <a:gdLst>
                <a:gd name="connsiteX0" fmla="*/ 1819599 w 1815353"/>
                <a:gd name="connsiteY0" fmla="*/ 100853 h 1618955"/>
                <a:gd name="connsiteX1" fmla="*/ 1453344 w 1815353"/>
                <a:gd name="connsiteY1" fmla="*/ 0 h 1618955"/>
                <a:gd name="connsiteX2" fmla="*/ 0 w 1815353"/>
                <a:gd name="connsiteY2" fmla="*/ 1621609 h 161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15353" h="1618955">
                  <a:moveTo>
                    <a:pt x="1819599" y="100853"/>
                  </a:moveTo>
                  <a:cubicBezTo>
                    <a:pt x="1712377" y="36626"/>
                    <a:pt x="1587107" y="0"/>
                    <a:pt x="1453344" y="0"/>
                  </a:cubicBezTo>
                  <a:cubicBezTo>
                    <a:pt x="819032" y="0"/>
                    <a:pt x="500018" y="832302"/>
                    <a:pt x="0" y="1621609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FA62AC72-8D4F-48A5-884F-2C6278F70B36}"/>
                </a:ext>
              </a:extLst>
            </p:cNvPr>
            <p:cNvSpPr/>
            <p:nvPr/>
          </p:nvSpPr>
          <p:spPr>
            <a:xfrm>
              <a:off x="5925022" y="2120035"/>
              <a:ext cx="902368" cy="902368"/>
            </a:xfrm>
            <a:custGeom>
              <a:avLst/>
              <a:gdLst>
                <a:gd name="connsiteX0" fmla="*/ 0 w 902368"/>
                <a:gd name="connsiteY0" fmla="*/ 669876 h 902368"/>
                <a:gd name="connsiteX1" fmla="*/ 452776 w 902368"/>
                <a:gd name="connsiteY1" fmla="*/ 902369 h 902368"/>
                <a:gd name="connsiteX2" fmla="*/ 903961 w 902368"/>
                <a:gd name="connsiteY2" fmla="*/ 451184 h 902368"/>
                <a:gd name="connsiteX3" fmla="*/ 452776 w 902368"/>
                <a:gd name="connsiteY3" fmla="*/ 0 h 902368"/>
                <a:gd name="connsiteX4" fmla="*/ 63166 w 902368"/>
                <a:gd name="connsiteY4" fmla="*/ 169858 h 902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2368" h="902368">
                  <a:moveTo>
                    <a:pt x="0" y="669876"/>
                  </a:moveTo>
                  <a:cubicBezTo>
                    <a:pt x="134825" y="814786"/>
                    <a:pt x="280265" y="902369"/>
                    <a:pt x="452776" y="902369"/>
                  </a:cubicBezTo>
                  <a:cubicBezTo>
                    <a:pt x="702255" y="902369"/>
                    <a:pt x="903961" y="700132"/>
                    <a:pt x="903961" y="451184"/>
                  </a:cubicBezTo>
                  <a:cubicBezTo>
                    <a:pt x="903961" y="202237"/>
                    <a:pt x="701724" y="0"/>
                    <a:pt x="452776" y="0"/>
                  </a:cubicBezTo>
                  <a:cubicBezTo>
                    <a:pt x="306805" y="0"/>
                    <a:pt x="179943" y="62635"/>
                    <a:pt x="63166" y="169858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6D8DF091-287A-4190-B5A9-ECB9262819DD}"/>
                </a:ext>
              </a:extLst>
            </p:cNvPr>
            <p:cNvSpPr/>
            <p:nvPr/>
          </p:nvSpPr>
          <p:spPr>
            <a:xfrm>
              <a:off x="1877103" y="13270"/>
              <a:ext cx="2494783" cy="567961"/>
            </a:xfrm>
            <a:custGeom>
              <a:avLst/>
              <a:gdLst>
                <a:gd name="connsiteX0" fmla="*/ 2499561 w 2494783"/>
                <a:gd name="connsiteY0" fmla="*/ 569023 h 567961"/>
                <a:gd name="connsiteX1" fmla="*/ 889629 w 2494783"/>
                <a:gd name="connsiteY1" fmla="*/ 0 h 567961"/>
                <a:gd name="connsiteX2" fmla="*/ 0 w 2494783"/>
                <a:gd name="connsiteY2" fmla="*/ 158711 h 567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94783" h="567961">
                  <a:moveTo>
                    <a:pt x="2499561" y="569023"/>
                  </a:moveTo>
                  <a:cubicBezTo>
                    <a:pt x="2103580" y="232493"/>
                    <a:pt x="1591353" y="0"/>
                    <a:pt x="889629" y="0"/>
                  </a:cubicBezTo>
                  <a:cubicBezTo>
                    <a:pt x="576985" y="0"/>
                    <a:pt x="277080" y="56265"/>
                    <a:pt x="0" y="158711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2A4C93B-5E30-4DF3-B539-5885DFB3A860}"/>
                </a:ext>
              </a:extLst>
            </p:cNvPr>
            <p:cNvSpPr/>
            <p:nvPr/>
          </p:nvSpPr>
          <p:spPr>
            <a:xfrm>
              <a:off x="208783" y="2538840"/>
              <a:ext cx="1226159" cy="2213457"/>
            </a:xfrm>
            <a:custGeom>
              <a:avLst/>
              <a:gdLst>
                <a:gd name="connsiteX0" fmla="*/ 0 w 1226159"/>
                <a:gd name="connsiteY0" fmla="*/ 0 h 2213456"/>
                <a:gd name="connsiteX1" fmla="*/ 0 w 1226159"/>
                <a:gd name="connsiteY1" fmla="*/ 32379 h 2213456"/>
                <a:gd name="connsiteX2" fmla="*/ 1228814 w 1226159"/>
                <a:gd name="connsiteY2" fmla="*/ 2218234 h 2213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6159" h="2213456">
                  <a:moveTo>
                    <a:pt x="0" y="0"/>
                  </a:moveTo>
                  <a:cubicBezTo>
                    <a:pt x="0" y="10616"/>
                    <a:pt x="0" y="21232"/>
                    <a:pt x="0" y="32379"/>
                  </a:cubicBezTo>
                  <a:cubicBezTo>
                    <a:pt x="0" y="958634"/>
                    <a:pt x="492056" y="1769704"/>
                    <a:pt x="1228814" y="2218234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5235AA28-0B66-4526-AC6F-91F038256571}"/>
                </a:ext>
              </a:extLst>
            </p:cNvPr>
            <p:cNvSpPr/>
            <p:nvPr/>
          </p:nvSpPr>
          <p:spPr>
            <a:xfrm>
              <a:off x="1622848" y="4729472"/>
              <a:ext cx="2526632" cy="398104"/>
            </a:xfrm>
            <a:custGeom>
              <a:avLst/>
              <a:gdLst>
                <a:gd name="connsiteX0" fmla="*/ 2529817 w 2526631"/>
                <a:gd name="connsiteY0" fmla="*/ 0 h 398103"/>
                <a:gd name="connsiteX1" fmla="*/ 1143354 w 2526631"/>
                <a:gd name="connsiteY1" fmla="*/ 399165 h 398103"/>
                <a:gd name="connsiteX2" fmla="*/ 0 w 2526631"/>
                <a:gd name="connsiteY2" fmla="*/ 130047 h 398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26631" h="398103">
                  <a:moveTo>
                    <a:pt x="2529817" y="0"/>
                  </a:moveTo>
                  <a:cubicBezTo>
                    <a:pt x="2168339" y="242047"/>
                    <a:pt x="1719808" y="399165"/>
                    <a:pt x="1143354" y="399165"/>
                  </a:cubicBezTo>
                  <a:cubicBezTo>
                    <a:pt x="732511" y="399165"/>
                    <a:pt x="343962" y="302028"/>
                    <a:pt x="0" y="130047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6F11BBF9-6FA8-41FC-954B-170E85423351}"/>
                </a:ext>
              </a:extLst>
            </p:cNvPr>
            <p:cNvSpPr/>
            <p:nvPr/>
          </p:nvSpPr>
          <p:spPr>
            <a:xfrm>
              <a:off x="4323583" y="2445949"/>
              <a:ext cx="1518102" cy="2155068"/>
            </a:xfrm>
            <a:custGeom>
              <a:avLst/>
              <a:gdLst>
                <a:gd name="connsiteX0" fmla="*/ 1521287 w 1518102"/>
                <a:gd name="connsiteY0" fmla="*/ 0 h 2155068"/>
                <a:gd name="connsiteX1" fmla="*/ 0 w 1518102"/>
                <a:gd name="connsiteY1" fmla="*/ 2158253 h 2155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18102" h="2155068">
                  <a:moveTo>
                    <a:pt x="1521287" y="0"/>
                  </a:moveTo>
                  <a:cubicBezTo>
                    <a:pt x="1113098" y="518597"/>
                    <a:pt x="773383" y="1536150"/>
                    <a:pt x="0" y="2158253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4331983-36F6-4ED6-A3A1-EF38A7255554}"/>
                </a:ext>
              </a:extLst>
            </p:cNvPr>
            <p:cNvSpPr/>
            <p:nvPr/>
          </p:nvSpPr>
          <p:spPr>
            <a:xfrm>
              <a:off x="220461" y="254256"/>
              <a:ext cx="1459714" cy="2070139"/>
            </a:xfrm>
            <a:custGeom>
              <a:avLst/>
              <a:gdLst>
                <a:gd name="connsiteX0" fmla="*/ 0 w 1459713"/>
                <a:gd name="connsiteY0" fmla="*/ 2072793 h 2070139"/>
                <a:gd name="connsiteX1" fmla="*/ 1460775 w 1459713"/>
                <a:gd name="connsiteY1" fmla="*/ 0 h 2070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9713" h="2070139">
                  <a:moveTo>
                    <a:pt x="0" y="2072793"/>
                  </a:moveTo>
                  <a:cubicBezTo>
                    <a:pt x="87052" y="1153439"/>
                    <a:pt x="660852" y="375279"/>
                    <a:pt x="1460775" y="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4001238365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aphic 5">
            <a:extLst>
              <a:ext uri="{FF2B5EF4-FFF2-40B4-BE49-F238E27FC236}">
                <a16:creationId xmlns:a16="http://schemas.microsoft.com/office/drawing/2014/main" id="{4E33DD08-C1A5-42DB-A904-A610569AE406}"/>
              </a:ext>
            </a:extLst>
          </p:cNvPr>
          <p:cNvGrpSpPr>
            <a:grpSpLocks noChangeAspect="1"/>
          </p:cNvGrpSpPr>
          <p:nvPr/>
        </p:nvGrpSpPr>
        <p:grpSpPr>
          <a:xfrm>
            <a:off x="3345554" y="938005"/>
            <a:ext cx="5560463" cy="3267489"/>
            <a:chOff x="195513" y="0"/>
            <a:chExt cx="8752974" cy="5143500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E807F41-6E57-4F88-83DB-7AD68E16F363}"/>
                </a:ext>
              </a:extLst>
            </p:cNvPr>
            <p:cNvSpPr/>
            <p:nvPr/>
          </p:nvSpPr>
          <p:spPr>
            <a:xfrm>
              <a:off x="2315548" y="2120035"/>
              <a:ext cx="1013837" cy="902368"/>
            </a:xfrm>
            <a:custGeom>
              <a:avLst/>
              <a:gdLst>
                <a:gd name="connsiteX0" fmla="*/ 916169 w 1013837"/>
                <a:gd name="connsiteY0" fmla="*/ 232493 h 902368"/>
                <a:gd name="connsiteX1" fmla="*/ 451184 w 1013837"/>
                <a:gd name="connsiteY1" fmla="*/ 0 h 902368"/>
                <a:gd name="connsiteX2" fmla="*/ 0 w 1013837"/>
                <a:gd name="connsiteY2" fmla="*/ 451184 h 902368"/>
                <a:gd name="connsiteX3" fmla="*/ 451184 w 1013837"/>
                <a:gd name="connsiteY3" fmla="*/ 902369 h 902368"/>
                <a:gd name="connsiteX4" fmla="*/ 1018615 w 1013837"/>
                <a:gd name="connsiteY4" fmla="*/ 547260 h 902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3837" h="902368">
                  <a:moveTo>
                    <a:pt x="916169" y="232493"/>
                  </a:moveTo>
                  <a:cubicBezTo>
                    <a:pt x="779753" y="87583"/>
                    <a:pt x="631127" y="0"/>
                    <a:pt x="451184" y="0"/>
                  </a:cubicBezTo>
                  <a:cubicBezTo>
                    <a:pt x="201706" y="0"/>
                    <a:pt x="0" y="202237"/>
                    <a:pt x="0" y="451184"/>
                  </a:cubicBezTo>
                  <a:cubicBezTo>
                    <a:pt x="0" y="700132"/>
                    <a:pt x="202237" y="902369"/>
                    <a:pt x="451184" y="902369"/>
                  </a:cubicBezTo>
                  <a:cubicBezTo>
                    <a:pt x="676777" y="902369"/>
                    <a:pt x="854065" y="764359"/>
                    <a:pt x="1018615" y="54726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06F30DF-614E-4E2D-A28F-18BA070127F8}"/>
                </a:ext>
              </a:extLst>
            </p:cNvPr>
            <p:cNvSpPr/>
            <p:nvPr/>
          </p:nvSpPr>
          <p:spPr>
            <a:xfrm>
              <a:off x="4760436" y="4561207"/>
              <a:ext cx="2266537" cy="567961"/>
            </a:xfrm>
            <a:custGeom>
              <a:avLst/>
              <a:gdLst>
                <a:gd name="connsiteX0" fmla="*/ 0 w 2266537"/>
                <a:gd name="connsiteY0" fmla="*/ 0 h 567961"/>
                <a:gd name="connsiteX1" fmla="*/ 1617363 w 2266537"/>
                <a:gd name="connsiteY1" fmla="*/ 567961 h 567961"/>
                <a:gd name="connsiteX2" fmla="*/ 2267068 w 2266537"/>
                <a:gd name="connsiteY2" fmla="*/ 484625 h 567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66537" h="567961">
                  <a:moveTo>
                    <a:pt x="0" y="0"/>
                  </a:moveTo>
                  <a:cubicBezTo>
                    <a:pt x="393326" y="335469"/>
                    <a:pt x="906615" y="567961"/>
                    <a:pt x="1617363" y="567961"/>
                  </a:cubicBezTo>
                  <a:cubicBezTo>
                    <a:pt x="1841893" y="567961"/>
                    <a:pt x="2059523" y="538767"/>
                    <a:pt x="2267068" y="484625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FAD3FD8-1017-4FDB-8958-92C343B59F99}"/>
                </a:ext>
              </a:extLst>
            </p:cNvPr>
            <p:cNvSpPr/>
            <p:nvPr/>
          </p:nvSpPr>
          <p:spPr>
            <a:xfrm>
              <a:off x="3231717" y="2352528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CED3A53-9AC3-40A0-A004-8E575344FBFF}"/>
                </a:ext>
              </a:extLst>
            </p:cNvPr>
            <p:cNvSpPr/>
            <p:nvPr/>
          </p:nvSpPr>
          <p:spPr>
            <a:xfrm>
              <a:off x="3454656" y="385895"/>
              <a:ext cx="1565875" cy="2101988"/>
            </a:xfrm>
            <a:custGeom>
              <a:avLst/>
              <a:gdLst>
                <a:gd name="connsiteX0" fmla="*/ 0 w 1565874"/>
                <a:gd name="connsiteY0" fmla="*/ 2106765 h 2101987"/>
                <a:gd name="connsiteX1" fmla="*/ 1568529 w 1565874"/>
                <a:gd name="connsiteY1" fmla="*/ 0 h 2101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65874" h="2101987">
                  <a:moveTo>
                    <a:pt x="0" y="2106765"/>
                  </a:moveTo>
                  <a:cubicBezTo>
                    <a:pt x="383772" y="1502178"/>
                    <a:pt x="744189" y="529743"/>
                    <a:pt x="1568529" y="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F0965B6-9723-4CE0-9E3F-F12D18AF993C}"/>
                </a:ext>
              </a:extLst>
            </p:cNvPr>
            <p:cNvSpPr/>
            <p:nvPr/>
          </p:nvSpPr>
          <p:spPr>
            <a:xfrm>
              <a:off x="7229740" y="3064337"/>
              <a:ext cx="1656112" cy="1916206"/>
            </a:xfrm>
            <a:custGeom>
              <a:avLst/>
              <a:gdLst>
                <a:gd name="connsiteX0" fmla="*/ 1658235 w 1656111"/>
                <a:gd name="connsiteY0" fmla="*/ 0 h 1916205"/>
                <a:gd name="connsiteX1" fmla="*/ 0 w 1656111"/>
                <a:gd name="connsiteY1" fmla="*/ 1918860 h 1916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56111" h="1916205">
                  <a:moveTo>
                    <a:pt x="1658235" y="0"/>
                  </a:moveTo>
                  <a:cubicBezTo>
                    <a:pt x="1483600" y="893876"/>
                    <a:pt x="843449" y="1621079"/>
                    <a:pt x="0" y="191886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B6DE077-7628-4DDF-B444-14EEC4B269E7}"/>
                </a:ext>
              </a:extLst>
            </p:cNvPr>
            <p:cNvSpPr/>
            <p:nvPr/>
          </p:nvSpPr>
          <p:spPr>
            <a:xfrm>
              <a:off x="5206312" y="13270"/>
              <a:ext cx="2531940" cy="392796"/>
            </a:xfrm>
            <a:custGeom>
              <a:avLst/>
              <a:gdLst>
                <a:gd name="connsiteX0" fmla="*/ 0 w 2531939"/>
                <a:gd name="connsiteY0" fmla="*/ 266995 h 392795"/>
                <a:gd name="connsiteX1" fmla="*/ 1171486 w 2531939"/>
                <a:gd name="connsiteY1" fmla="*/ 0 h 392795"/>
                <a:gd name="connsiteX2" fmla="*/ 2534063 w 2531939"/>
                <a:gd name="connsiteY2" fmla="*/ 392796 h 392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31939" h="392795">
                  <a:moveTo>
                    <a:pt x="0" y="266995"/>
                  </a:moveTo>
                  <a:cubicBezTo>
                    <a:pt x="319545" y="101384"/>
                    <a:pt x="702255" y="0"/>
                    <a:pt x="1171486" y="0"/>
                  </a:cubicBezTo>
                  <a:cubicBezTo>
                    <a:pt x="1672566" y="0"/>
                    <a:pt x="2139675" y="143848"/>
                    <a:pt x="2534063" y="392796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EFA4A2B-3F9E-4290-BA99-EFCDA595B5AA}"/>
                </a:ext>
              </a:extLst>
            </p:cNvPr>
            <p:cNvSpPr/>
            <p:nvPr/>
          </p:nvSpPr>
          <p:spPr>
            <a:xfrm>
              <a:off x="7915010" y="526558"/>
              <a:ext cx="1019146" cy="2324926"/>
            </a:xfrm>
            <a:custGeom>
              <a:avLst/>
              <a:gdLst>
                <a:gd name="connsiteX0" fmla="*/ 1005344 w 1019145"/>
                <a:gd name="connsiteY0" fmla="*/ 2328111 h 2324925"/>
                <a:gd name="connsiteX1" fmla="*/ 1020738 w 1019145"/>
                <a:gd name="connsiteY1" fmla="*/ 2044661 h 2324925"/>
                <a:gd name="connsiteX2" fmla="*/ 0 w 1019145"/>
                <a:gd name="connsiteY2" fmla="*/ 0 h 2324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9145" h="2324925">
                  <a:moveTo>
                    <a:pt x="1005344" y="2328111"/>
                  </a:moveTo>
                  <a:cubicBezTo>
                    <a:pt x="1015430" y="2235220"/>
                    <a:pt x="1020738" y="2140206"/>
                    <a:pt x="1020738" y="2044661"/>
                  </a:cubicBezTo>
                  <a:cubicBezTo>
                    <a:pt x="1020738" y="1209174"/>
                    <a:pt x="619980" y="467108"/>
                    <a:pt x="0" y="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C37B47E-8FED-4E52-BCFC-2E15B08041F4}"/>
                </a:ext>
              </a:extLst>
            </p:cNvPr>
            <p:cNvSpPr/>
            <p:nvPr/>
          </p:nvSpPr>
          <p:spPr>
            <a:xfrm>
              <a:off x="4760436" y="4561207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609E7E8-3A7E-4438-8B63-86CF885EC194}"/>
                </a:ext>
              </a:extLst>
            </p:cNvPr>
            <p:cNvSpPr/>
            <p:nvPr/>
          </p:nvSpPr>
          <p:spPr>
            <a:xfrm>
              <a:off x="4936663" y="4365340"/>
              <a:ext cx="2202841" cy="498957"/>
            </a:xfrm>
            <a:custGeom>
              <a:avLst/>
              <a:gdLst>
                <a:gd name="connsiteX0" fmla="*/ 0 w 2202840"/>
                <a:gd name="connsiteY0" fmla="*/ 0 h 498956"/>
                <a:gd name="connsiteX1" fmla="*/ 1441135 w 2202840"/>
                <a:gd name="connsiteY1" fmla="*/ 500018 h 498956"/>
                <a:gd name="connsiteX2" fmla="*/ 2205494 w 2202840"/>
                <a:gd name="connsiteY2" fmla="*/ 369440 h 498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2840" h="498956">
                  <a:moveTo>
                    <a:pt x="0" y="0"/>
                  </a:moveTo>
                  <a:cubicBezTo>
                    <a:pt x="356701" y="297781"/>
                    <a:pt x="815847" y="500018"/>
                    <a:pt x="1441135" y="500018"/>
                  </a:cubicBezTo>
                  <a:cubicBezTo>
                    <a:pt x="1709192" y="500018"/>
                    <a:pt x="1966632" y="453838"/>
                    <a:pt x="2205494" y="36944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1052779-9382-47BC-AE47-86DFD584F8ED}"/>
                </a:ext>
              </a:extLst>
            </p:cNvPr>
            <p:cNvSpPr/>
            <p:nvPr/>
          </p:nvSpPr>
          <p:spPr>
            <a:xfrm>
              <a:off x="2052269" y="1856756"/>
              <a:ext cx="1311088" cy="1374785"/>
            </a:xfrm>
            <a:custGeom>
              <a:avLst/>
              <a:gdLst>
                <a:gd name="connsiteX0" fmla="*/ 1314804 w 1311088"/>
                <a:gd name="connsiteY0" fmla="*/ 267526 h 1374784"/>
                <a:gd name="connsiteX1" fmla="*/ 714464 w 1311088"/>
                <a:gd name="connsiteY1" fmla="*/ 0 h 1374784"/>
                <a:gd name="connsiteX2" fmla="*/ 0 w 1311088"/>
                <a:gd name="connsiteY2" fmla="*/ 714464 h 1374784"/>
                <a:gd name="connsiteX3" fmla="*/ 453308 w 1311088"/>
                <a:gd name="connsiteY3" fmla="*/ 1379562 h 137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1088" h="1374784">
                  <a:moveTo>
                    <a:pt x="1314804" y="267526"/>
                  </a:moveTo>
                  <a:cubicBezTo>
                    <a:pt x="1147600" y="102445"/>
                    <a:pt x="955449" y="0"/>
                    <a:pt x="714464" y="0"/>
                  </a:cubicBezTo>
                  <a:cubicBezTo>
                    <a:pt x="319545" y="0"/>
                    <a:pt x="0" y="320075"/>
                    <a:pt x="0" y="714464"/>
                  </a:cubicBezTo>
                  <a:cubicBezTo>
                    <a:pt x="0" y="1017023"/>
                    <a:pt x="187905" y="1275524"/>
                    <a:pt x="453308" y="1379562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95DC762-F446-4F5A-8D94-1E7B69B63A09}"/>
                </a:ext>
              </a:extLst>
            </p:cNvPr>
            <p:cNvSpPr/>
            <p:nvPr/>
          </p:nvSpPr>
          <p:spPr>
            <a:xfrm>
              <a:off x="4525820" y="276549"/>
              <a:ext cx="2335542" cy="944833"/>
            </a:xfrm>
            <a:custGeom>
              <a:avLst/>
              <a:gdLst>
                <a:gd name="connsiteX0" fmla="*/ 2335542 w 2335541"/>
                <a:gd name="connsiteY0" fmla="*/ 50957 h 944832"/>
                <a:gd name="connsiteX1" fmla="*/ 1851978 w 2335541"/>
                <a:gd name="connsiteY1" fmla="*/ 0 h 944832"/>
                <a:gd name="connsiteX2" fmla="*/ 0 w 2335541"/>
                <a:gd name="connsiteY2" fmla="*/ 947487 h 94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35541" h="944832">
                  <a:moveTo>
                    <a:pt x="2335542" y="50957"/>
                  </a:moveTo>
                  <a:cubicBezTo>
                    <a:pt x="2179486" y="17517"/>
                    <a:pt x="2018121" y="0"/>
                    <a:pt x="1851978" y="0"/>
                  </a:cubicBezTo>
                  <a:cubicBezTo>
                    <a:pt x="967657" y="0"/>
                    <a:pt x="412966" y="420398"/>
                    <a:pt x="0" y="947487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27DF078-4584-4E87-8BAE-203510C2FBF1}"/>
                </a:ext>
              </a:extLst>
            </p:cNvPr>
            <p:cNvSpPr/>
            <p:nvPr/>
          </p:nvSpPr>
          <p:spPr>
            <a:xfrm>
              <a:off x="4936663" y="4365340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0E9E05E-202F-4A30-BC87-F02A6C485CE9}"/>
                </a:ext>
              </a:extLst>
            </p:cNvPr>
            <p:cNvSpPr/>
            <p:nvPr/>
          </p:nvSpPr>
          <p:spPr>
            <a:xfrm>
              <a:off x="7066253" y="381649"/>
              <a:ext cx="1592415" cy="1937438"/>
            </a:xfrm>
            <a:custGeom>
              <a:avLst/>
              <a:gdLst>
                <a:gd name="connsiteX0" fmla="*/ 0 w 1592414"/>
                <a:gd name="connsiteY0" fmla="*/ 0 h 1937438"/>
                <a:gd name="connsiteX1" fmla="*/ 1592415 w 1592414"/>
                <a:gd name="connsiteY1" fmla="*/ 1937969 h 1937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92414" h="1937438">
                  <a:moveTo>
                    <a:pt x="0" y="0"/>
                  </a:moveTo>
                  <a:cubicBezTo>
                    <a:pt x="853534" y="268057"/>
                    <a:pt x="1492623" y="1022330"/>
                    <a:pt x="1592415" y="1937969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3A493CB8-93DC-47B8-A6B6-3BC331A46C1F}"/>
                </a:ext>
              </a:extLst>
            </p:cNvPr>
            <p:cNvSpPr/>
            <p:nvPr/>
          </p:nvSpPr>
          <p:spPr>
            <a:xfrm>
              <a:off x="7338555" y="2531409"/>
              <a:ext cx="1332320" cy="2123220"/>
            </a:xfrm>
            <a:custGeom>
              <a:avLst/>
              <a:gdLst>
                <a:gd name="connsiteX0" fmla="*/ 1333383 w 1332320"/>
                <a:gd name="connsiteY0" fmla="*/ 0 h 2123219"/>
                <a:gd name="connsiteX1" fmla="*/ 1333913 w 1332320"/>
                <a:gd name="connsiteY1" fmla="*/ 39810 h 2123219"/>
                <a:gd name="connsiteX2" fmla="*/ 0 w 1332320"/>
                <a:gd name="connsiteY2" fmla="*/ 2124281 h 2123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2320" h="2123219">
                  <a:moveTo>
                    <a:pt x="1333383" y="0"/>
                  </a:moveTo>
                  <a:cubicBezTo>
                    <a:pt x="1333383" y="13270"/>
                    <a:pt x="1333913" y="26540"/>
                    <a:pt x="1333913" y="39810"/>
                  </a:cubicBezTo>
                  <a:cubicBezTo>
                    <a:pt x="1333913" y="963942"/>
                    <a:pt x="787715" y="1760680"/>
                    <a:pt x="0" y="2124281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65B02D5-73DE-4E2E-B3E9-F0483D51DAD0}"/>
                </a:ext>
              </a:extLst>
            </p:cNvPr>
            <p:cNvSpPr/>
            <p:nvPr/>
          </p:nvSpPr>
          <p:spPr>
            <a:xfrm>
              <a:off x="2710998" y="1394425"/>
              <a:ext cx="1687960" cy="1889666"/>
            </a:xfrm>
            <a:custGeom>
              <a:avLst/>
              <a:gdLst>
                <a:gd name="connsiteX0" fmla="*/ 0 w 1687959"/>
                <a:gd name="connsiteY0" fmla="*/ 1889135 h 1889665"/>
                <a:gd name="connsiteX1" fmla="*/ 55735 w 1687959"/>
                <a:gd name="connsiteY1" fmla="*/ 1891258 h 1889665"/>
                <a:gd name="connsiteX2" fmla="*/ 1688491 w 1687959"/>
                <a:gd name="connsiteY2" fmla="*/ 0 h 1889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87959" h="1889665">
                  <a:moveTo>
                    <a:pt x="0" y="1889135"/>
                  </a:moveTo>
                  <a:cubicBezTo>
                    <a:pt x="18047" y="1890727"/>
                    <a:pt x="36626" y="1891258"/>
                    <a:pt x="55735" y="1891258"/>
                  </a:cubicBezTo>
                  <a:cubicBezTo>
                    <a:pt x="781345" y="1891258"/>
                    <a:pt x="1084435" y="856188"/>
                    <a:pt x="1688491" y="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504D535-8579-4A83-9A6C-EBEBA7826B6F}"/>
                </a:ext>
              </a:extLst>
            </p:cNvPr>
            <p:cNvSpPr/>
            <p:nvPr/>
          </p:nvSpPr>
          <p:spPr>
            <a:xfrm>
              <a:off x="4087906" y="588132"/>
              <a:ext cx="1831277" cy="1794121"/>
            </a:xfrm>
            <a:custGeom>
              <a:avLst/>
              <a:gdLst>
                <a:gd name="connsiteX0" fmla="*/ 0 w 1831277"/>
                <a:gd name="connsiteY0" fmla="*/ 1797836 h 1794120"/>
                <a:gd name="connsiteX1" fmla="*/ 1836054 w 1831277"/>
                <a:gd name="connsiteY1" fmla="*/ 0 h 1794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31277" h="1794120">
                  <a:moveTo>
                    <a:pt x="0" y="1797836"/>
                  </a:moveTo>
                  <a:cubicBezTo>
                    <a:pt x="436322" y="1061079"/>
                    <a:pt x="899184" y="209137"/>
                    <a:pt x="1836054" y="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6380445-F8F6-46CB-816B-B722DB9F1EAB}"/>
                </a:ext>
              </a:extLst>
            </p:cNvPr>
            <p:cNvSpPr/>
            <p:nvPr/>
          </p:nvSpPr>
          <p:spPr>
            <a:xfrm>
              <a:off x="1924345" y="2568565"/>
              <a:ext cx="2054215" cy="976681"/>
            </a:xfrm>
            <a:custGeom>
              <a:avLst/>
              <a:gdLst>
                <a:gd name="connsiteX0" fmla="*/ 0 w 2054215"/>
                <a:gd name="connsiteY0" fmla="*/ 500018 h 976681"/>
                <a:gd name="connsiteX1" fmla="*/ 842387 w 2054215"/>
                <a:gd name="connsiteY1" fmla="*/ 980928 h 976681"/>
                <a:gd name="connsiteX2" fmla="*/ 2054215 w 2054215"/>
                <a:gd name="connsiteY2" fmla="*/ 0 h 976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54215" h="976681">
                  <a:moveTo>
                    <a:pt x="0" y="500018"/>
                  </a:moveTo>
                  <a:cubicBezTo>
                    <a:pt x="170388" y="787715"/>
                    <a:pt x="483563" y="980928"/>
                    <a:pt x="842387" y="980928"/>
                  </a:cubicBezTo>
                  <a:cubicBezTo>
                    <a:pt x="1384870" y="980928"/>
                    <a:pt x="1722993" y="542483"/>
                    <a:pt x="2054215" y="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DA6C701-E6DB-41F7-B1C6-E24B68027CFF}"/>
                </a:ext>
              </a:extLst>
            </p:cNvPr>
            <p:cNvSpPr/>
            <p:nvPr/>
          </p:nvSpPr>
          <p:spPr>
            <a:xfrm>
              <a:off x="5099089" y="4158326"/>
              <a:ext cx="2144452" cy="440568"/>
            </a:xfrm>
            <a:custGeom>
              <a:avLst/>
              <a:gdLst>
                <a:gd name="connsiteX0" fmla="*/ 0 w 2144452"/>
                <a:gd name="connsiteY0" fmla="*/ 0 h 440568"/>
                <a:gd name="connsiteX1" fmla="*/ 1278709 w 2144452"/>
                <a:gd name="connsiteY1" fmla="*/ 444284 h 440568"/>
                <a:gd name="connsiteX2" fmla="*/ 2147107 w 2144452"/>
                <a:gd name="connsiteY2" fmla="*/ 249478 h 440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44452" h="440568">
                  <a:moveTo>
                    <a:pt x="0" y="0"/>
                  </a:moveTo>
                  <a:cubicBezTo>
                    <a:pt x="321668" y="265933"/>
                    <a:pt x="730388" y="444284"/>
                    <a:pt x="1278709" y="444284"/>
                  </a:cubicBezTo>
                  <a:cubicBezTo>
                    <a:pt x="1589230" y="444284"/>
                    <a:pt x="1883827" y="374218"/>
                    <a:pt x="2147107" y="249478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DEE947B-80ED-499E-AA97-DD3739A41B51}"/>
                </a:ext>
              </a:extLst>
            </p:cNvPr>
            <p:cNvSpPr/>
            <p:nvPr/>
          </p:nvSpPr>
          <p:spPr>
            <a:xfrm>
              <a:off x="7433039" y="2006974"/>
              <a:ext cx="971373" cy="2298385"/>
            </a:xfrm>
            <a:custGeom>
              <a:avLst/>
              <a:gdLst>
                <a:gd name="connsiteX0" fmla="*/ 896530 w 971373"/>
                <a:gd name="connsiteY0" fmla="*/ 0 h 2298385"/>
                <a:gd name="connsiteX1" fmla="*/ 976151 w 971373"/>
                <a:gd name="connsiteY1" fmla="*/ 564246 h 2298385"/>
                <a:gd name="connsiteX2" fmla="*/ 0 w 971373"/>
                <a:gd name="connsiteY2" fmla="*/ 2299978 h 2298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1373" h="2298385">
                  <a:moveTo>
                    <a:pt x="896530" y="0"/>
                  </a:moveTo>
                  <a:cubicBezTo>
                    <a:pt x="948018" y="179412"/>
                    <a:pt x="976151" y="368379"/>
                    <a:pt x="976151" y="564246"/>
                  </a:cubicBezTo>
                  <a:cubicBezTo>
                    <a:pt x="976151" y="1299411"/>
                    <a:pt x="585478" y="1943808"/>
                    <a:pt x="0" y="2299978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9656FF7-6D89-4F99-A159-E97EB358DC15}"/>
                </a:ext>
              </a:extLst>
            </p:cNvPr>
            <p:cNvSpPr/>
            <p:nvPr/>
          </p:nvSpPr>
          <p:spPr>
            <a:xfrm>
              <a:off x="5099089" y="4158326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02D18BC5-75A7-49A0-A93A-02E4FD8720CE}"/>
                </a:ext>
              </a:extLst>
            </p:cNvPr>
            <p:cNvSpPr/>
            <p:nvPr/>
          </p:nvSpPr>
          <p:spPr>
            <a:xfrm>
              <a:off x="1788459" y="1592946"/>
              <a:ext cx="1703884" cy="1279240"/>
            </a:xfrm>
            <a:custGeom>
              <a:avLst/>
              <a:gdLst>
                <a:gd name="connsiteX0" fmla="*/ 1707600 w 1703883"/>
                <a:gd name="connsiteY0" fmla="*/ 297251 h 1279239"/>
                <a:gd name="connsiteX1" fmla="*/ 978274 w 1703883"/>
                <a:gd name="connsiteY1" fmla="*/ 0 h 1279239"/>
                <a:gd name="connsiteX2" fmla="*/ 0 w 1703883"/>
                <a:gd name="connsiteY2" fmla="*/ 978273 h 1279239"/>
                <a:gd name="connsiteX3" fmla="*/ 48303 w 1703883"/>
                <a:gd name="connsiteY3" fmla="*/ 1282425 h 127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3883" h="1279239">
                  <a:moveTo>
                    <a:pt x="1707600" y="297251"/>
                  </a:moveTo>
                  <a:cubicBezTo>
                    <a:pt x="1510671" y="115715"/>
                    <a:pt x="1276586" y="0"/>
                    <a:pt x="978274" y="0"/>
                  </a:cubicBezTo>
                  <a:cubicBezTo>
                    <a:pt x="437914" y="0"/>
                    <a:pt x="0" y="437914"/>
                    <a:pt x="0" y="978273"/>
                  </a:cubicBezTo>
                  <a:cubicBezTo>
                    <a:pt x="0" y="1084435"/>
                    <a:pt x="16986" y="1186880"/>
                    <a:pt x="48303" y="1282425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CC65951-E45C-420A-8843-EF96135E5A63}"/>
                </a:ext>
              </a:extLst>
            </p:cNvPr>
            <p:cNvSpPr/>
            <p:nvPr/>
          </p:nvSpPr>
          <p:spPr>
            <a:xfrm>
              <a:off x="6132567" y="540359"/>
              <a:ext cx="2123220" cy="1263316"/>
            </a:xfrm>
            <a:custGeom>
              <a:avLst/>
              <a:gdLst>
                <a:gd name="connsiteX0" fmla="*/ 0 w 2123219"/>
                <a:gd name="connsiteY0" fmla="*/ 13270 h 1263315"/>
                <a:gd name="connsiteX1" fmla="*/ 245232 w 2123219"/>
                <a:gd name="connsiteY1" fmla="*/ 0 h 1263315"/>
                <a:gd name="connsiteX2" fmla="*/ 2127467 w 2123219"/>
                <a:gd name="connsiteY2" fmla="*/ 1266501 h 1263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23219" h="1263315">
                  <a:moveTo>
                    <a:pt x="0" y="13270"/>
                  </a:moveTo>
                  <a:cubicBezTo>
                    <a:pt x="78559" y="4246"/>
                    <a:pt x="160303" y="0"/>
                    <a:pt x="245232" y="0"/>
                  </a:cubicBezTo>
                  <a:cubicBezTo>
                    <a:pt x="1096643" y="0"/>
                    <a:pt x="1825438" y="523904"/>
                    <a:pt x="2127467" y="1266501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43821409-9C10-4E15-83A1-1D294152E6A1}"/>
                </a:ext>
              </a:extLst>
            </p:cNvPr>
            <p:cNvSpPr/>
            <p:nvPr/>
          </p:nvSpPr>
          <p:spPr>
            <a:xfrm>
              <a:off x="1525179" y="2546802"/>
              <a:ext cx="1879050" cy="1263316"/>
            </a:xfrm>
            <a:custGeom>
              <a:avLst/>
              <a:gdLst>
                <a:gd name="connsiteX0" fmla="*/ 1880111 w 1879049"/>
                <a:gd name="connsiteY0" fmla="*/ 1075411 h 1263315"/>
                <a:gd name="connsiteX1" fmla="*/ 1241553 w 1879049"/>
                <a:gd name="connsiteY1" fmla="*/ 1265439 h 1263315"/>
                <a:gd name="connsiteX2" fmla="*/ 0 w 1879049"/>
                <a:gd name="connsiteY2" fmla="*/ 23886 h 1263315"/>
                <a:gd name="connsiteX3" fmla="*/ 531 w 1879049"/>
                <a:gd name="connsiteY3" fmla="*/ 0 h 1263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9049" h="1263315">
                  <a:moveTo>
                    <a:pt x="1880111" y="1075411"/>
                  </a:moveTo>
                  <a:cubicBezTo>
                    <a:pt x="1695922" y="1194842"/>
                    <a:pt x="1486785" y="1265439"/>
                    <a:pt x="1241553" y="1265439"/>
                  </a:cubicBezTo>
                  <a:cubicBezTo>
                    <a:pt x="555753" y="1265439"/>
                    <a:pt x="0" y="709686"/>
                    <a:pt x="0" y="23886"/>
                  </a:cubicBezTo>
                  <a:cubicBezTo>
                    <a:pt x="0" y="15924"/>
                    <a:pt x="0" y="7962"/>
                    <a:pt x="531" y="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55DDD57-C1F7-4A10-A1B6-4C2ECA53B355}"/>
                </a:ext>
              </a:extLst>
            </p:cNvPr>
            <p:cNvSpPr/>
            <p:nvPr/>
          </p:nvSpPr>
          <p:spPr>
            <a:xfrm>
              <a:off x="3574087" y="1350368"/>
              <a:ext cx="1549951" cy="2144452"/>
            </a:xfrm>
            <a:custGeom>
              <a:avLst/>
              <a:gdLst>
                <a:gd name="connsiteX0" fmla="*/ 0 w 1549950"/>
                <a:gd name="connsiteY0" fmla="*/ 2144452 h 2144452"/>
                <a:gd name="connsiteX1" fmla="*/ 1551543 w 1549950"/>
                <a:gd name="connsiteY1" fmla="*/ 0 h 2144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49950" h="2144452">
                  <a:moveTo>
                    <a:pt x="0" y="2144452"/>
                  </a:moveTo>
                  <a:cubicBezTo>
                    <a:pt x="585478" y="1634348"/>
                    <a:pt x="931032" y="626881"/>
                    <a:pt x="1551543" y="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60917E0A-29E3-44AB-8501-8FDBF61A5F70}"/>
                </a:ext>
              </a:extLst>
            </p:cNvPr>
            <p:cNvSpPr/>
            <p:nvPr/>
          </p:nvSpPr>
          <p:spPr>
            <a:xfrm>
              <a:off x="5281155" y="803108"/>
              <a:ext cx="2388622" cy="562653"/>
            </a:xfrm>
            <a:custGeom>
              <a:avLst/>
              <a:gdLst>
                <a:gd name="connsiteX0" fmla="*/ 0 w 2388622"/>
                <a:gd name="connsiteY0" fmla="*/ 402881 h 562653"/>
                <a:gd name="connsiteX1" fmla="*/ 1096643 w 2388622"/>
                <a:gd name="connsiteY1" fmla="*/ 0 h 562653"/>
                <a:gd name="connsiteX2" fmla="*/ 2393400 w 2388622"/>
                <a:gd name="connsiteY2" fmla="*/ 566369 h 56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8622" h="562653">
                  <a:moveTo>
                    <a:pt x="0" y="402881"/>
                  </a:moveTo>
                  <a:cubicBezTo>
                    <a:pt x="291412" y="158711"/>
                    <a:pt x="642805" y="0"/>
                    <a:pt x="1096643" y="0"/>
                  </a:cubicBezTo>
                  <a:cubicBezTo>
                    <a:pt x="1608870" y="0"/>
                    <a:pt x="2070139" y="218161"/>
                    <a:pt x="2393400" y="566369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3163DC95-6984-4F91-BD7F-6E59B4005694}"/>
                </a:ext>
              </a:extLst>
            </p:cNvPr>
            <p:cNvSpPr/>
            <p:nvPr/>
          </p:nvSpPr>
          <p:spPr>
            <a:xfrm>
              <a:off x="1547473" y="1329666"/>
              <a:ext cx="2075447" cy="1003221"/>
            </a:xfrm>
            <a:custGeom>
              <a:avLst/>
              <a:gdLst>
                <a:gd name="connsiteX0" fmla="*/ 0 w 2075447"/>
                <a:gd name="connsiteY0" fmla="*/ 1006937 h 1003221"/>
                <a:gd name="connsiteX1" fmla="*/ 1219259 w 2075447"/>
                <a:gd name="connsiteY1" fmla="*/ 0 h 1003221"/>
                <a:gd name="connsiteX2" fmla="*/ 2077040 w 2075447"/>
                <a:gd name="connsiteY2" fmla="*/ 326976 h 1003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5447" h="1003221">
                  <a:moveTo>
                    <a:pt x="0" y="1006937"/>
                  </a:moveTo>
                  <a:cubicBezTo>
                    <a:pt x="109877" y="433668"/>
                    <a:pt x="613611" y="0"/>
                    <a:pt x="1219259" y="0"/>
                  </a:cubicBezTo>
                  <a:cubicBezTo>
                    <a:pt x="1574899" y="0"/>
                    <a:pt x="1849855" y="127924"/>
                    <a:pt x="2077040" y="326976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611B796-91AC-4222-BD15-1E527E7EDF50}"/>
                </a:ext>
              </a:extLst>
            </p:cNvPr>
            <p:cNvSpPr/>
            <p:nvPr/>
          </p:nvSpPr>
          <p:spPr>
            <a:xfrm>
              <a:off x="3624513" y="1656642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82DD66D-C4A9-425A-B30D-B3EFC691756D}"/>
                </a:ext>
              </a:extLst>
            </p:cNvPr>
            <p:cNvSpPr/>
            <p:nvPr/>
          </p:nvSpPr>
          <p:spPr>
            <a:xfrm>
              <a:off x="7513721" y="1533495"/>
              <a:ext cx="631658" cy="2388622"/>
            </a:xfrm>
            <a:custGeom>
              <a:avLst/>
              <a:gdLst>
                <a:gd name="connsiteX0" fmla="*/ 295659 w 631657"/>
                <a:gd name="connsiteY0" fmla="*/ 0 h 2388622"/>
                <a:gd name="connsiteX1" fmla="*/ 632189 w 631657"/>
                <a:gd name="connsiteY1" fmla="*/ 1037724 h 2388622"/>
                <a:gd name="connsiteX2" fmla="*/ 0 w 631657"/>
                <a:gd name="connsiteY2" fmla="*/ 2392869 h 238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1657" h="2388622">
                  <a:moveTo>
                    <a:pt x="295659" y="0"/>
                  </a:moveTo>
                  <a:cubicBezTo>
                    <a:pt x="507450" y="291412"/>
                    <a:pt x="632189" y="650236"/>
                    <a:pt x="632189" y="1037724"/>
                  </a:cubicBezTo>
                  <a:cubicBezTo>
                    <a:pt x="632189" y="1581799"/>
                    <a:pt x="386426" y="2068547"/>
                    <a:pt x="0" y="2392869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42688C42-2CE4-4544-BAD8-D01BF00E107C}"/>
                </a:ext>
              </a:extLst>
            </p:cNvPr>
            <p:cNvSpPr/>
            <p:nvPr/>
          </p:nvSpPr>
          <p:spPr>
            <a:xfrm>
              <a:off x="5249838" y="3941227"/>
              <a:ext cx="2091372" cy="392796"/>
            </a:xfrm>
            <a:custGeom>
              <a:avLst/>
              <a:gdLst>
                <a:gd name="connsiteX0" fmla="*/ 0 w 2091371"/>
                <a:gd name="connsiteY0" fmla="*/ 0 h 392795"/>
                <a:gd name="connsiteX1" fmla="*/ 1127960 w 2091371"/>
                <a:gd name="connsiteY1" fmla="*/ 397573 h 392795"/>
                <a:gd name="connsiteX2" fmla="*/ 2093495 w 2091371"/>
                <a:gd name="connsiteY2" fmla="*/ 110938 h 392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91371" h="392795">
                  <a:moveTo>
                    <a:pt x="0" y="0"/>
                  </a:moveTo>
                  <a:cubicBezTo>
                    <a:pt x="288227" y="239393"/>
                    <a:pt x="649174" y="397573"/>
                    <a:pt x="1127960" y="397573"/>
                  </a:cubicBezTo>
                  <a:cubicBezTo>
                    <a:pt x="1484131" y="397573"/>
                    <a:pt x="1815884" y="291943"/>
                    <a:pt x="2093495" y="110938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E4006227-9E1D-4138-BE22-D2A1AB4C2753}"/>
                </a:ext>
              </a:extLst>
            </p:cNvPr>
            <p:cNvSpPr/>
            <p:nvPr/>
          </p:nvSpPr>
          <p:spPr>
            <a:xfrm>
              <a:off x="4738673" y="1066918"/>
              <a:ext cx="2123220" cy="1231467"/>
            </a:xfrm>
            <a:custGeom>
              <a:avLst/>
              <a:gdLst>
                <a:gd name="connsiteX0" fmla="*/ 0 w 2123219"/>
                <a:gd name="connsiteY0" fmla="*/ 1234122 h 1231467"/>
                <a:gd name="connsiteX1" fmla="*/ 1639125 w 2123219"/>
                <a:gd name="connsiteY1" fmla="*/ 0 h 1231467"/>
                <a:gd name="connsiteX2" fmla="*/ 2125343 w 2123219"/>
                <a:gd name="connsiteY2" fmla="*/ 80152 h 1231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23219" h="1231467">
                  <a:moveTo>
                    <a:pt x="0" y="1234122"/>
                  </a:moveTo>
                  <a:cubicBezTo>
                    <a:pt x="406596" y="581762"/>
                    <a:pt x="853534" y="0"/>
                    <a:pt x="1639125" y="0"/>
                  </a:cubicBezTo>
                  <a:cubicBezTo>
                    <a:pt x="1808983" y="0"/>
                    <a:pt x="1972471" y="28133"/>
                    <a:pt x="2125343" y="80152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359E2A7-0875-4913-A3FD-008F33A3734C}"/>
                </a:ext>
              </a:extLst>
            </p:cNvPr>
            <p:cNvSpPr/>
            <p:nvPr/>
          </p:nvSpPr>
          <p:spPr>
            <a:xfrm>
              <a:off x="5390501" y="3716696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9EC5AD70-61BE-48B4-A173-784DCC285142}"/>
                </a:ext>
              </a:extLst>
            </p:cNvPr>
            <p:cNvSpPr/>
            <p:nvPr/>
          </p:nvSpPr>
          <p:spPr>
            <a:xfrm>
              <a:off x="2693481" y="2482044"/>
              <a:ext cx="1932130" cy="1592415"/>
            </a:xfrm>
            <a:custGeom>
              <a:avLst/>
              <a:gdLst>
                <a:gd name="connsiteX0" fmla="*/ 1933723 w 1932130"/>
                <a:gd name="connsiteY0" fmla="*/ 0 h 1592414"/>
                <a:gd name="connsiteX1" fmla="*/ 72720 w 1932130"/>
                <a:gd name="connsiteY1" fmla="*/ 1594007 h 1592414"/>
                <a:gd name="connsiteX2" fmla="*/ 0 w 1932130"/>
                <a:gd name="connsiteY2" fmla="*/ 1592415 h 1592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32130" h="1592414">
                  <a:moveTo>
                    <a:pt x="1933723" y="0"/>
                  </a:moveTo>
                  <a:cubicBezTo>
                    <a:pt x="1459183" y="780814"/>
                    <a:pt x="1002691" y="1594007"/>
                    <a:pt x="72720" y="1594007"/>
                  </a:cubicBezTo>
                  <a:cubicBezTo>
                    <a:pt x="48303" y="1594007"/>
                    <a:pt x="24417" y="1593476"/>
                    <a:pt x="0" y="1592415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6C94AC3-980D-41DF-8B5A-51CB53D5C66A}"/>
                </a:ext>
              </a:extLst>
            </p:cNvPr>
            <p:cNvSpPr/>
            <p:nvPr/>
          </p:nvSpPr>
          <p:spPr>
            <a:xfrm>
              <a:off x="5390501" y="3654061"/>
              <a:ext cx="2027675" cy="419336"/>
            </a:xfrm>
            <a:custGeom>
              <a:avLst/>
              <a:gdLst>
                <a:gd name="connsiteX0" fmla="*/ 2031921 w 2027674"/>
                <a:gd name="connsiteY0" fmla="*/ 0 h 419335"/>
                <a:gd name="connsiteX1" fmla="*/ 987297 w 2027674"/>
                <a:gd name="connsiteY1" fmla="*/ 421459 h 419335"/>
                <a:gd name="connsiteX2" fmla="*/ 0 w 2027674"/>
                <a:gd name="connsiteY2" fmla="*/ 62635 h 419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27674" h="419335">
                  <a:moveTo>
                    <a:pt x="2031921" y="0"/>
                  </a:moveTo>
                  <a:cubicBezTo>
                    <a:pt x="1761211" y="261156"/>
                    <a:pt x="1393363" y="421459"/>
                    <a:pt x="987297" y="421459"/>
                  </a:cubicBezTo>
                  <a:cubicBezTo>
                    <a:pt x="572738" y="421459"/>
                    <a:pt x="256379" y="279734"/>
                    <a:pt x="0" y="62635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007D704-4FEA-4733-A3F2-397BE126B474}"/>
                </a:ext>
              </a:extLst>
            </p:cNvPr>
            <p:cNvSpPr/>
            <p:nvPr/>
          </p:nvSpPr>
          <p:spPr>
            <a:xfrm>
              <a:off x="1262431" y="2010689"/>
              <a:ext cx="1220851" cy="2038291"/>
            </a:xfrm>
            <a:custGeom>
              <a:avLst/>
              <a:gdLst>
                <a:gd name="connsiteX0" fmla="*/ 1221382 w 1220851"/>
                <a:gd name="connsiteY0" fmla="*/ 2038291 h 2038291"/>
                <a:gd name="connsiteX1" fmla="*/ 0 w 1220851"/>
                <a:gd name="connsiteY1" fmla="*/ 560530 h 2038291"/>
                <a:gd name="connsiteX2" fmla="*/ 107753 w 1220851"/>
                <a:gd name="connsiteY2" fmla="*/ 0 h 2038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0851" h="2038291">
                  <a:moveTo>
                    <a:pt x="1221382" y="2038291"/>
                  </a:moveTo>
                  <a:cubicBezTo>
                    <a:pt x="525497" y="1905590"/>
                    <a:pt x="0" y="1294633"/>
                    <a:pt x="0" y="560530"/>
                  </a:cubicBezTo>
                  <a:cubicBezTo>
                    <a:pt x="0" y="362540"/>
                    <a:pt x="38218" y="173042"/>
                    <a:pt x="107753" y="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577583E1-8AC3-4395-8A9C-F0BED2C7E8B1}"/>
                </a:ext>
              </a:extLst>
            </p:cNvPr>
            <p:cNvSpPr/>
            <p:nvPr/>
          </p:nvSpPr>
          <p:spPr>
            <a:xfrm>
              <a:off x="1462544" y="1066387"/>
              <a:ext cx="2293077" cy="753743"/>
            </a:xfrm>
            <a:custGeom>
              <a:avLst/>
              <a:gdLst>
                <a:gd name="connsiteX0" fmla="*/ 2293608 w 2293077"/>
                <a:gd name="connsiteY0" fmla="*/ 359886 h 753743"/>
                <a:gd name="connsiteX1" fmla="*/ 1304188 w 2293077"/>
                <a:gd name="connsiteY1" fmla="*/ 0 h 753743"/>
                <a:gd name="connsiteX2" fmla="*/ 0 w 2293077"/>
                <a:gd name="connsiteY2" fmla="*/ 753743 h 753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93077" h="753743">
                  <a:moveTo>
                    <a:pt x="2293608" y="359886"/>
                  </a:moveTo>
                  <a:cubicBezTo>
                    <a:pt x="2035637" y="142256"/>
                    <a:pt x="1718216" y="0"/>
                    <a:pt x="1304188" y="0"/>
                  </a:cubicBezTo>
                  <a:cubicBezTo>
                    <a:pt x="746843" y="0"/>
                    <a:pt x="260095" y="303090"/>
                    <a:pt x="0" y="753743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B7853B29-251A-40B7-A9E3-6EB3DB6D67D6}"/>
                </a:ext>
              </a:extLst>
            </p:cNvPr>
            <p:cNvSpPr/>
            <p:nvPr/>
          </p:nvSpPr>
          <p:spPr>
            <a:xfrm>
              <a:off x="7059352" y="1229344"/>
              <a:ext cx="822748" cy="2266537"/>
            </a:xfrm>
            <a:custGeom>
              <a:avLst/>
              <a:gdLst>
                <a:gd name="connsiteX0" fmla="*/ 0 w 822747"/>
                <a:gd name="connsiteY0" fmla="*/ 0 h 2266537"/>
                <a:gd name="connsiteX1" fmla="*/ 823278 w 822747"/>
                <a:gd name="connsiteY1" fmla="*/ 1341875 h 2266537"/>
                <a:gd name="connsiteX2" fmla="*/ 505327 w 822747"/>
                <a:gd name="connsiteY2" fmla="*/ 2267068 h 2266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22747" h="2266537">
                  <a:moveTo>
                    <a:pt x="0" y="0"/>
                  </a:moveTo>
                  <a:cubicBezTo>
                    <a:pt x="488341" y="248417"/>
                    <a:pt x="823278" y="755866"/>
                    <a:pt x="823278" y="1341875"/>
                  </a:cubicBezTo>
                  <a:cubicBezTo>
                    <a:pt x="823278" y="1690614"/>
                    <a:pt x="704379" y="2011751"/>
                    <a:pt x="505327" y="2267068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AB9061A1-D834-4E33-B717-02164C6FC5E1}"/>
                </a:ext>
              </a:extLst>
            </p:cNvPr>
            <p:cNvSpPr/>
            <p:nvPr/>
          </p:nvSpPr>
          <p:spPr>
            <a:xfrm>
              <a:off x="5525326" y="3190668"/>
              <a:ext cx="1926822" cy="621042"/>
            </a:xfrm>
            <a:custGeom>
              <a:avLst/>
              <a:gdLst>
                <a:gd name="connsiteX0" fmla="*/ 0 w 1926822"/>
                <a:gd name="connsiteY0" fmla="*/ 296189 h 621041"/>
                <a:gd name="connsiteX1" fmla="*/ 852473 w 1926822"/>
                <a:gd name="connsiteY1" fmla="*/ 622104 h 621041"/>
                <a:gd name="connsiteX2" fmla="*/ 1928415 w 1926822"/>
                <a:gd name="connsiteY2" fmla="*/ 0 h 621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26822" h="621041">
                  <a:moveTo>
                    <a:pt x="0" y="296189"/>
                  </a:moveTo>
                  <a:cubicBezTo>
                    <a:pt x="225592" y="494710"/>
                    <a:pt x="498426" y="622104"/>
                    <a:pt x="852473" y="622104"/>
                  </a:cubicBezTo>
                  <a:cubicBezTo>
                    <a:pt x="1312681" y="622104"/>
                    <a:pt x="1714500" y="371563"/>
                    <a:pt x="1928415" y="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FF0A5149-AB96-4F7B-A45D-799DA5B17DD5}"/>
                </a:ext>
              </a:extLst>
            </p:cNvPr>
            <p:cNvSpPr/>
            <p:nvPr/>
          </p:nvSpPr>
          <p:spPr>
            <a:xfrm>
              <a:off x="4286427" y="1426273"/>
              <a:ext cx="1624263" cy="2054215"/>
            </a:xfrm>
            <a:custGeom>
              <a:avLst/>
              <a:gdLst>
                <a:gd name="connsiteX0" fmla="*/ 1627979 w 1624263"/>
                <a:gd name="connsiteY0" fmla="*/ 0 h 2054215"/>
                <a:gd name="connsiteX1" fmla="*/ 0 w 1624263"/>
                <a:gd name="connsiteY1" fmla="*/ 2054746 h 2054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24263" h="2054215">
                  <a:moveTo>
                    <a:pt x="1627979" y="0"/>
                  </a:moveTo>
                  <a:cubicBezTo>
                    <a:pt x="925193" y="311582"/>
                    <a:pt x="564776" y="1312681"/>
                    <a:pt x="0" y="2054746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73D9C80-9F74-4C05-9222-67B83A3AF134}"/>
                </a:ext>
              </a:extLst>
            </p:cNvPr>
            <p:cNvSpPr/>
            <p:nvPr/>
          </p:nvSpPr>
          <p:spPr>
            <a:xfrm>
              <a:off x="6113988" y="1329666"/>
              <a:ext cx="1502178" cy="1666728"/>
            </a:xfrm>
            <a:custGeom>
              <a:avLst/>
              <a:gdLst>
                <a:gd name="connsiteX0" fmla="*/ 0 w 1502178"/>
                <a:gd name="connsiteY0" fmla="*/ 29725 h 1666727"/>
                <a:gd name="connsiteX1" fmla="*/ 263810 w 1502178"/>
                <a:gd name="connsiteY1" fmla="*/ 0 h 1666727"/>
                <a:gd name="connsiteX2" fmla="*/ 1505363 w 1502178"/>
                <a:gd name="connsiteY2" fmla="*/ 1241553 h 1666727"/>
                <a:gd name="connsiteX3" fmla="*/ 1429989 w 1502178"/>
                <a:gd name="connsiteY3" fmla="*/ 1668320 h 1666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2178" h="1666727">
                  <a:moveTo>
                    <a:pt x="0" y="29725"/>
                  </a:moveTo>
                  <a:cubicBezTo>
                    <a:pt x="83336" y="10616"/>
                    <a:pt x="170919" y="0"/>
                    <a:pt x="263810" y="0"/>
                  </a:cubicBezTo>
                  <a:cubicBezTo>
                    <a:pt x="949610" y="0"/>
                    <a:pt x="1505363" y="555753"/>
                    <a:pt x="1505363" y="1241553"/>
                  </a:cubicBezTo>
                  <a:cubicBezTo>
                    <a:pt x="1505363" y="1391771"/>
                    <a:pt x="1478823" y="1535088"/>
                    <a:pt x="1429989" y="166832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2F0668D2-0AD0-4BF8-9E84-2C8264BEB1B1}"/>
                </a:ext>
              </a:extLst>
            </p:cNvPr>
            <p:cNvSpPr/>
            <p:nvPr/>
          </p:nvSpPr>
          <p:spPr>
            <a:xfrm>
              <a:off x="3894693" y="1201742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ECE9328-2160-4509-90DD-2713EB1F7A22}"/>
                </a:ext>
              </a:extLst>
            </p:cNvPr>
            <p:cNvSpPr/>
            <p:nvPr/>
          </p:nvSpPr>
          <p:spPr>
            <a:xfrm>
              <a:off x="998621" y="1513856"/>
              <a:ext cx="610426" cy="2393930"/>
            </a:xfrm>
            <a:custGeom>
              <a:avLst/>
              <a:gdLst>
                <a:gd name="connsiteX0" fmla="*/ 614141 w 610425"/>
                <a:gd name="connsiteY0" fmla="*/ 2396584 h 2393930"/>
                <a:gd name="connsiteX1" fmla="*/ 0 w 610425"/>
                <a:gd name="connsiteY1" fmla="*/ 1057363 h 2393930"/>
                <a:gd name="connsiteX2" fmla="*/ 350862 w 610425"/>
                <a:gd name="connsiteY2" fmla="*/ 0 h 2393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0425" h="2393930">
                  <a:moveTo>
                    <a:pt x="614141" y="2396584"/>
                  </a:moveTo>
                  <a:cubicBezTo>
                    <a:pt x="238331" y="2072262"/>
                    <a:pt x="0" y="1592415"/>
                    <a:pt x="0" y="1057363"/>
                  </a:cubicBezTo>
                  <a:cubicBezTo>
                    <a:pt x="0" y="660852"/>
                    <a:pt x="130578" y="295127"/>
                    <a:pt x="350862" y="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B07DCA60-B3C5-454F-B6E2-80547278F001}"/>
                </a:ext>
              </a:extLst>
            </p:cNvPr>
            <p:cNvSpPr/>
            <p:nvPr/>
          </p:nvSpPr>
          <p:spPr>
            <a:xfrm>
              <a:off x="1486431" y="803108"/>
              <a:ext cx="2404547" cy="546729"/>
            </a:xfrm>
            <a:custGeom>
              <a:avLst/>
              <a:gdLst>
                <a:gd name="connsiteX0" fmla="*/ 0 w 2404546"/>
                <a:gd name="connsiteY0" fmla="*/ 548852 h 546729"/>
                <a:gd name="connsiteX1" fmla="*/ 1280302 w 2404546"/>
                <a:gd name="connsiteY1" fmla="*/ 0 h 546729"/>
                <a:gd name="connsiteX2" fmla="*/ 2408262 w 2404546"/>
                <a:gd name="connsiteY2" fmla="*/ 398634 h 546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04546" h="546729">
                  <a:moveTo>
                    <a:pt x="0" y="548852"/>
                  </a:moveTo>
                  <a:cubicBezTo>
                    <a:pt x="322199" y="210730"/>
                    <a:pt x="776568" y="0"/>
                    <a:pt x="1280302" y="0"/>
                  </a:cubicBezTo>
                  <a:cubicBezTo>
                    <a:pt x="1756434" y="0"/>
                    <a:pt x="2117912" y="158180"/>
                    <a:pt x="2408262" y="398634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F24C0D24-8331-42BA-AB04-E83A06DB7F80}"/>
                </a:ext>
              </a:extLst>
            </p:cNvPr>
            <p:cNvSpPr/>
            <p:nvPr/>
          </p:nvSpPr>
          <p:spPr>
            <a:xfrm>
              <a:off x="1781028" y="3646099"/>
              <a:ext cx="2367390" cy="690046"/>
            </a:xfrm>
            <a:custGeom>
              <a:avLst/>
              <a:gdLst>
                <a:gd name="connsiteX0" fmla="*/ 2371637 w 2367390"/>
                <a:gd name="connsiteY0" fmla="*/ 0 h 690046"/>
                <a:gd name="connsiteX1" fmla="*/ 985705 w 2367390"/>
                <a:gd name="connsiteY1" fmla="*/ 693231 h 690046"/>
                <a:gd name="connsiteX2" fmla="*/ 0 w 2367390"/>
                <a:gd name="connsiteY2" fmla="*/ 393326 h 69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67390" h="690046">
                  <a:moveTo>
                    <a:pt x="2371637" y="0"/>
                  </a:moveTo>
                  <a:cubicBezTo>
                    <a:pt x="2026613" y="401819"/>
                    <a:pt x="1599315" y="693231"/>
                    <a:pt x="985705" y="693231"/>
                  </a:cubicBezTo>
                  <a:cubicBezTo>
                    <a:pt x="621042" y="693231"/>
                    <a:pt x="281857" y="582824"/>
                    <a:pt x="0" y="393326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3E95EE29-FA0C-45DA-8C61-8F253C0BFC96}"/>
                </a:ext>
              </a:extLst>
            </p:cNvPr>
            <p:cNvSpPr/>
            <p:nvPr/>
          </p:nvSpPr>
          <p:spPr>
            <a:xfrm>
              <a:off x="5376170" y="1592946"/>
              <a:ext cx="1969286" cy="833364"/>
            </a:xfrm>
            <a:custGeom>
              <a:avLst/>
              <a:gdLst>
                <a:gd name="connsiteX0" fmla="*/ 1969817 w 1969286"/>
                <a:gd name="connsiteY0" fmla="*/ 837610 h 833363"/>
                <a:gd name="connsiteX1" fmla="*/ 1001629 w 1969286"/>
                <a:gd name="connsiteY1" fmla="*/ 0 h 833363"/>
                <a:gd name="connsiteX2" fmla="*/ 0 w 1969286"/>
                <a:gd name="connsiteY2" fmla="*/ 666691 h 833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69286" h="833363">
                  <a:moveTo>
                    <a:pt x="1969817" y="837610"/>
                  </a:moveTo>
                  <a:cubicBezTo>
                    <a:pt x="1901875" y="364132"/>
                    <a:pt x="1494216" y="0"/>
                    <a:pt x="1001629" y="0"/>
                  </a:cubicBezTo>
                  <a:cubicBezTo>
                    <a:pt x="575923" y="0"/>
                    <a:pt x="274426" y="278673"/>
                    <a:pt x="0" y="666691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B06FA1E1-155F-4D5F-A8AD-0815551778C1}"/>
                </a:ext>
              </a:extLst>
            </p:cNvPr>
            <p:cNvSpPr/>
            <p:nvPr/>
          </p:nvSpPr>
          <p:spPr>
            <a:xfrm>
              <a:off x="5655903" y="2642347"/>
              <a:ext cx="1693268" cy="902368"/>
            </a:xfrm>
            <a:custGeom>
              <a:avLst/>
              <a:gdLst>
                <a:gd name="connsiteX0" fmla="*/ 1697515 w 1693267"/>
                <a:gd name="connsiteY0" fmla="*/ 0 h 902368"/>
                <a:gd name="connsiteX1" fmla="*/ 721895 w 1693267"/>
                <a:gd name="connsiteY1" fmla="*/ 906615 h 902368"/>
                <a:gd name="connsiteX2" fmla="*/ 0 w 1693267"/>
                <a:gd name="connsiteY2" fmla="*/ 610426 h 902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93267" h="902368">
                  <a:moveTo>
                    <a:pt x="1697515" y="0"/>
                  </a:moveTo>
                  <a:cubicBezTo>
                    <a:pt x="1660889" y="506919"/>
                    <a:pt x="1238368" y="906615"/>
                    <a:pt x="721895" y="906615"/>
                  </a:cubicBezTo>
                  <a:cubicBezTo>
                    <a:pt x="426767" y="906615"/>
                    <a:pt x="195336" y="791961"/>
                    <a:pt x="0" y="610426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FCB13E79-DCA5-40B8-831C-AE06B3498831}"/>
                </a:ext>
              </a:extLst>
            </p:cNvPr>
            <p:cNvSpPr/>
            <p:nvPr/>
          </p:nvSpPr>
          <p:spPr>
            <a:xfrm>
              <a:off x="5655904" y="3252773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6AC9B083-92F2-4E42-BEAC-50EED34C994E}"/>
                </a:ext>
              </a:extLst>
            </p:cNvPr>
            <p:cNvSpPr/>
            <p:nvPr/>
          </p:nvSpPr>
          <p:spPr>
            <a:xfrm>
              <a:off x="3575148" y="2436395"/>
              <a:ext cx="1682652" cy="1995827"/>
            </a:xfrm>
            <a:custGeom>
              <a:avLst/>
              <a:gdLst>
                <a:gd name="connsiteX0" fmla="*/ 1682652 w 1682651"/>
                <a:gd name="connsiteY0" fmla="*/ 0 h 1995826"/>
                <a:gd name="connsiteX1" fmla="*/ 0 w 1682651"/>
                <a:gd name="connsiteY1" fmla="*/ 1997950 h 1995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82651" h="1995826">
                  <a:moveTo>
                    <a:pt x="1682652" y="0"/>
                  </a:moveTo>
                  <a:cubicBezTo>
                    <a:pt x="1235183" y="694293"/>
                    <a:pt x="824340" y="1622671"/>
                    <a:pt x="0" y="199795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B00D8C54-72AC-4BDC-A051-5564BD68063E}"/>
                </a:ext>
              </a:extLst>
            </p:cNvPr>
            <p:cNvSpPr/>
            <p:nvPr/>
          </p:nvSpPr>
          <p:spPr>
            <a:xfrm>
              <a:off x="735342" y="1058956"/>
              <a:ext cx="674122" cy="2425779"/>
            </a:xfrm>
            <a:custGeom>
              <a:avLst/>
              <a:gdLst>
                <a:gd name="connsiteX0" fmla="*/ 217099 w 674122"/>
                <a:gd name="connsiteY0" fmla="*/ 2426309 h 2425778"/>
                <a:gd name="connsiteX1" fmla="*/ 0 w 674122"/>
                <a:gd name="connsiteY1" fmla="*/ 1511733 h 2425778"/>
                <a:gd name="connsiteX2" fmla="*/ 674653 w 674122"/>
                <a:gd name="connsiteY2" fmla="*/ 0 h 2425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4122" h="2425778">
                  <a:moveTo>
                    <a:pt x="217099" y="2426309"/>
                  </a:moveTo>
                  <a:cubicBezTo>
                    <a:pt x="78559" y="2151353"/>
                    <a:pt x="0" y="1840832"/>
                    <a:pt x="0" y="1511733"/>
                  </a:cubicBezTo>
                  <a:cubicBezTo>
                    <a:pt x="0" y="911392"/>
                    <a:pt x="260625" y="372094"/>
                    <a:pt x="674653" y="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21BED9FE-2691-4249-B48E-D01C67B05C81}"/>
                </a:ext>
              </a:extLst>
            </p:cNvPr>
            <p:cNvSpPr/>
            <p:nvPr/>
          </p:nvSpPr>
          <p:spPr>
            <a:xfrm>
              <a:off x="1058071" y="3669455"/>
              <a:ext cx="2319618" cy="928909"/>
            </a:xfrm>
            <a:custGeom>
              <a:avLst/>
              <a:gdLst>
                <a:gd name="connsiteX0" fmla="*/ 2320149 w 2319617"/>
                <a:gd name="connsiteY0" fmla="*/ 840795 h 928908"/>
                <a:gd name="connsiteX1" fmla="*/ 1708661 w 2319617"/>
                <a:gd name="connsiteY1" fmla="*/ 932624 h 928908"/>
                <a:gd name="connsiteX2" fmla="*/ 0 w 2319617"/>
                <a:gd name="connsiteY2" fmla="*/ 0 h 928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19617" h="928908">
                  <a:moveTo>
                    <a:pt x="2320149" y="840795"/>
                  </a:moveTo>
                  <a:cubicBezTo>
                    <a:pt x="2136490" y="899714"/>
                    <a:pt x="1934254" y="932624"/>
                    <a:pt x="1708661" y="932624"/>
                  </a:cubicBezTo>
                  <a:cubicBezTo>
                    <a:pt x="991544" y="932624"/>
                    <a:pt x="361478" y="561061"/>
                    <a:pt x="0" y="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F78366D0-FAB7-48E0-8F30-7BDB4C199B8D}"/>
                </a:ext>
              </a:extLst>
            </p:cNvPr>
            <p:cNvSpPr/>
            <p:nvPr/>
          </p:nvSpPr>
          <p:spPr>
            <a:xfrm>
              <a:off x="1575075" y="539829"/>
              <a:ext cx="2462935" cy="440568"/>
            </a:xfrm>
            <a:custGeom>
              <a:avLst/>
              <a:gdLst>
                <a:gd name="connsiteX0" fmla="*/ 2467182 w 2462935"/>
                <a:gd name="connsiteY0" fmla="*/ 444815 h 440568"/>
                <a:gd name="connsiteX1" fmla="*/ 1191657 w 2462935"/>
                <a:gd name="connsiteY1" fmla="*/ 0 h 440568"/>
                <a:gd name="connsiteX2" fmla="*/ 0 w 2462935"/>
                <a:gd name="connsiteY2" fmla="*/ 386426 h 440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62935" h="440568">
                  <a:moveTo>
                    <a:pt x="2467182" y="444815"/>
                  </a:moveTo>
                  <a:cubicBezTo>
                    <a:pt x="2143391" y="178351"/>
                    <a:pt x="1735201" y="0"/>
                    <a:pt x="1191657" y="0"/>
                  </a:cubicBezTo>
                  <a:cubicBezTo>
                    <a:pt x="746312" y="0"/>
                    <a:pt x="334407" y="143317"/>
                    <a:pt x="0" y="386426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0CAFBE27-65A3-471C-9625-6B59AA8E0EA3}"/>
                </a:ext>
              </a:extLst>
            </p:cNvPr>
            <p:cNvSpPr/>
            <p:nvPr/>
          </p:nvSpPr>
          <p:spPr>
            <a:xfrm>
              <a:off x="1708307" y="276549"/>
              <a:ext cx="2489475" cy="498957"/>
            </a:xfrm>
            <a:custGeom>
              <a:avLst/>
              <a:gdLst>
                <a:gd name="connsiteX0" fmla="*/ 2494253 w 2489475"/>
                <a:gd name="connsiteY0" fmla="*/ 500549 h 498956"/>
                <a:gd name="connsiteX1" fmla="*/ 1058425 w 2489475"/>
                <a:gd name="connsiteY1" fmla="*/ 0 h 498956"/>
                <a:gd name="connsiteX2" fmla="*/ 0 w 2489475"/>
                <a:gd name="connsiteY2" fmla="*/ 258502 h 498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89475" h="498956">
                  <a:moveTo>
                    <a:pt x="2494253" y="500549"/>
                  </a:moveTo>
                  <a:cubicBezTo>
                    <a:pt x="2135428" y="202237"/>
                    <a:pt x="1676813" y="0"/>
                    <a:pt x="1058425" y="0"/>
                  </a:cubicBezTo>
                  <a:cubicBezTo>
                    <a:pt x="676776" y="0"/>
                    <a:pt x="316360" y="93422"/>
                    <a:pt x="0" y="258502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22964284-0EAD-4246-A7CB-A4DE80217751}"/>
                </a:ext>
              </a:extLst>
            </p:cNvPr>
            <p:cNvSpPr/>
            <p:nvPr/>
          </p:nvSpPr>
          <p:spPr>
            <a:xfrm>
              <a:off x="542659" y="3138650"/>
              <a:ext cx="1847201" cy="1693268"/>
            </a:xfrm>
            <a:custGeom>
              <a:avLst/>
              <a:gdLst>
                <a:gd name="connsiteX0" fmla="*/ 1847732 w 1847201"/>
                <a:gd name="connsiteY0" fmla="*/ 1696453 h 1693267"/>
                <a:gd name="connsiteX1" fmla="*/ 0 w 1847201"/>
                <a:gd name="connsiteY1" fmla="*/ 0 h 1693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7201" h="1693267">
                  <a:moveTo>
                    <a:pt x="1847732" y="1696453"/>
                  </a:moveTo>
                  <a:cubicBezTo>
                    <a:pt x="946425" y="1547828"/>
                    <a:pt x="222407" y="874236"/>
                    <a:pt x="0" y="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60772B8F-8217-4FE8-A196-2C7D00F3E76A}"/>
                </a:ext>
              </a:extLst>
            </p:cNvPr>
            <p:cNvSpPr/>
            <p:nvPr/>
          </p:nvSpPr>
          <p:spPr>
            <a:xfrm>
              <a:off x="5787543" y="3018688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92DDA705-D364-48B0-B47A-A81D56816FE3}"/>
                </a:ext>
              </a:extLst>
            </p:cNvPr>
            <p:cNvSpPr/>
            <p:nvPr/>
          </p:nvSpPr>
          <p:spPr>
            <a:xfrm>
              <a:off x="472062" y="641743"/>
              <a:ext cx="1050994" cy="2287769"/>
            </a:xfrm>
            <a:custGeom>
              <a:avLst/>
              <a:gdLst>
                <a:gd name="connsiteX0" fmla="*/ 1052586 w 1050993"/>
                <a:gd name="connsiteY0" fmla="*/ 0 h 2287769"/>
                <a:gd name="connsiteX1" fmla="*/ 0 w 1050993"/>
                <a:gd name="connsiteY1" fmla="*/ 1929476 h 2287769"/>
                <a:gd name="connsiteX2" fmla="*/ 28133 w 1050993"/>
                <a:gd name="connsiteY2" fmla="*/ 2289362 h 2287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993" h="2287769">
                  <a:moveTo>
                    <a:pt x="1052586" y="0"/>
                  </a:moveTo>
                  <a:cubicBezTo>
                    <a:pt x="419336" y="408189"/>
                    <a:pt x="0" y="1119998"/>
                    <a:pt x="0" y="1929476"/>
                  </a:cubicBezTo>
                  <a:cubicBezTo>
                    <a:pt x="0" y="2052092"/>
                    <a:pt x="9555" y="2172054"/>
                    <a:pt x="28133" y="2289362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C08DA4E-EF85-4899-99FE-58BD2A7CB347}"/>
                </a:ext>
              </a:extLst>
            </p:cNvPr>
            <p:cNvSpPr/>
            <p:nvPr/>
          </p:nvSpPr>
          <p:spPr>
            <a:xfrm>
              <a:off x="5787543" y="2091372"/>
              <a:ext cx="1300472" cy="1194311"/>
            </a:xfrm>
            <a:custGeom>
              <a:avLst/>
              <a:gdLst>
                <a:gd name="connsiteX0" fmla="*/ 1119999 w 1300472"/>
                <a:gd name="connsiteY0" fmla="*/ 0 h 1194311"/>
                <a:gd name="connsiteX1" fmla="*/ 1304719 w 1300472"/>
                <a:gd name="connsiteY1" fmla="*/ 479848 h 1194311"/>
                <a:gd name="connsiteX2" fmla="*/ 590255 w 1300472"/>
                <a:gd name="connsiteY2" fmla="*/ 1194311 h 1194311"/>
                <a:gd name="connsiteX3" fmla="*/ 0 w 1300472"/>
                <a:gd name="connsiteY3" fmla="*/ 927316 h 1194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0472" h="1194311">
                  <a:moveTo>
                    <a:pt x="1119999" y="0"/>
                  </a:moveTo>
                  <a:cubicBezTo>
                    <a:pt x="1235183" y="126862"/>
                    <a:pt x="1304719" y="295128"/>
                    <a:pt x="1304719" y="479848"/>
                  </a:cubicBezTo>
                  <a:cubicBezTo>
                    <a:pt x="1304719" y="874767"/>
                    <a:pt x="984643" y="1194311"/>
                    <a:pt x="590255" y="1194311"/>
                  </a:cubicBezTo>
                  <a:cubicBezTo>
                    <a:pt x="354578" y="1194311"/>
                    <a:pt x="165611" y="1091866"/>
                    <a:pt x="0" y="927316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B3B6E7D-AE16-4CD6-9B2B-D5044A8BE698}"/>
                </a:ext>
              </a:extLst>
            </p:cNvPr>
            <p:cNvSpPr/>
            <p:nvPr/>
          </p:nvSpPr>
          <p:spPr>
            <a:xfrm>
              <a:off x="2601121" y="3655654"/>
              <a:ext cx="2202841" cy="1210235"/>
            </a:xfrm>
            <a:custGeom>
              <a:avLst/>
              <a:gdLst>
                <a:gd name="connsiteX0" fmla="*/ 2207087 w 2202840"/>
                <a:gd name="connsiteY0" fmla="*/ 0 h 1210235"/>
                <a:gd name="connsiteX1" fmla="*/ 165611 w 2202840"/>
                <a:gd name="connsiteY1" fmla="*/ 1210235 h 1210235"/>
                <a:gd name="connsiteX2" fmla="*/ 0 w 2202840"/>
                <a:gd name="connsiteY2" fmla="*/ 1204396 h 1210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2840" h="1210235">
                  <a:moveTo>
                    <a:pt x="2207087" y="0"/>
                  </a:moveTo>
                  <a:cubicBezTo>
                    <a:pt x="1769173" y="642274"/>
                    <a:pt x="1182103" y="1210235"/>
                    <a:pt x="165611" y="1210235"/>
                  </a:cubicBezTo>
                  <a:cubicBezTo>
                    <a:pt x="109877" y="1210235"/>
                    <a:pt x="54673" y="1208112"/>
                    <a:pt x="0" y="1204396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8E37B2AC-16FB-4D1E-8E13-F8200CDF7286}"/>
                </a:ext>
              </a:extLst>
            </p:cNvPr>
            <p:cNvSpPr/>
            <p:nvPr/>
          </p:nvSpPr>
          <p:spPr>
            <a:xfrm>
              <a:off x="4924455" y="1856225"/>
              <a:ext cx="1815353" cy="1618955"/>
            </a:xfrm>
            <a:custGeom>
              <a:avLst/>
              <a:gdLst>
                <a:gd name="connsiteX0" fmla="*/ 1819599 w 1815353"/>
                <a:gd name="connsiteY0" fmla="*/ 100853 h 1618955"/>
                <a:gd name="connsiteX1" fmla="*/ 1453344 w 1815353"/>
                <a:gd name="connsiteY1" fmla="*/ 0 h 1618955"/>
                <a:gd name="connsiteX2" fmla="*/ 0 w 1815353"/>
                <a:gd name="connsiteY2" fmla="*/ 1621609 h 161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15353" h="1618955">
                  <a:moveTo>
                    <a:pt x="1819599" y="100853"/>
                  </a:moveTo>
                  <a:cubicBezTo>
                    <a:pt x="1712377" y="36626"/>
                    <a:pt x="1587107" y="0"/>
                    <a:pt x="1453344" y="0"/>
                  </a:cubicBezTo>
                  <a:cubicBezTo>
                    <a:pt x="819032" y="0"/>
                    <a:pt x="500018" y="832302"/>
                    <a:pt x="0" y="1621609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2659C75A-0225-4292-89D5-4DF1C8DE0C89}"/>
                </a:ext>
              </a:extLst>
            </p:cNvPr>
            <p:cNvSpPr/>
            <p:nvPr/>
          </p:nvSpPr>
          <p:spPr>
            <a:xfrm>
              <a:off x="5925022" y="2120035"/>
              <a:ext cx="902368" cy="902368"/>
            </a:xfrm>
            <a:custGeom>
              <a:avLst/>
              <a:gdLst>
                <a:gd name="connsiteX0" fmla="*/ 0 w 902368"/>
                <a:gd name="connsiteY0" fmla="*/ 669876 h 902368"/>
                <a:gd name="connsiteX1" fmla="*/ 452776 w 902368"/>
                <a:gd name="connsiteY1" fmla="*/ 902369 h 902368"/>
                <a:gd name="connsiteX2" fmla="*/ 903961 w 902368"/>
                <a:gd name="connsiteY2" fmla="*/ 451184 h 902368"/>
                <a:gd name="connsiteX3" fmla="*/ 452776 w 902368"/>
                <a:gd name="connsiteY3" fmla="*/ 0 h 902368"/>
                <a:gd name="connsiteX4" fmla="*/ 63166 w 902368"/>
                <a:gd name="connsiteY4" fmla="*/ 169858 h 902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2368" h="902368">
                  <a:moveTo>
                    <a:pt x="0" y="669876"/>
                  </a:moveTo>
                  <a:cubicBezTo>
                    <a:pt x="134825" y="814786"/>
                    <a:pt x="280265" y="902369"/>
                    <a:pt x="452776" y="902369"/>
                  </a:cubicBezTo>
                  <a:cubicBezTo>
                    <a:pt x="702255" y="902369"/>
                    <a:pt x="903961" y="700132"/>
                    <a:pt x="903961" y="451184"/>
                  </a:cubicBezTo>
                  <a:cubicBezTo>
                    <a:pt x="903961" y="202237"/>
                    <a:pt x="701724" y="0"/>
                    <a:pt x="452776" y="0"/>
                  </a:cubicBezTo>
                  <a:cubicBezTo>
                    <a:pt x="306805" y="0"/>
                    <a:pt x="179943" y="62635"/>
                    <a:pt x="63166" y="169858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DCC640F-F5DF-462C-9B8F-6FF23CCD8B26}"/>
                </a:ext>
              </a:extLst>
            </p:cNvPr>
            <p:cNvSpPr/>
            <p:nvPr/>
          </p:nvSpPr>
          <p:spPr>
            <a:xfrm>
              <a:off x="1877103" y="13270"/>
              <a:ext cx="2494783" cy="567961"/>
            </a:xfrm>
            <a:custGeom>
              <a:avLst/>
              <a:gdLst>
                <a:gd name="connsiteX0" fmla="*/ 2499561 w 2494783"/>
                <a:gd name="connsiteY0" fmla="*/ 569023 h 567961"/>
                <a:gd name="connsiteX1" fmla="*/ 889629 w 2494783"/>
                <a:gd name="connsiteY1" fmla="*/ 0 h 567961"/>
                <a:gd name="connsiteX2" fmla="*/ 0 w 2494783"/>
                <a:gd name="connsiteY2" fmla="*/ 158711 h 567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94783" h="567961">
                  <a:moveTo>
                    <a:pt x="2499561" y="569023"/>
                  </a:moveTo>
                  <a:cubicBezTo>
                    <a:pt x="2103580" y="232493"/>
                    <a:pt x="1591353" y="0"/>
                    <a:pt x="889629" y="0"/>
                  </a:cubicBezTo>
                  <a:cubicBezTo>
                    <a:pt x="576985" y="0"/>
                    <a:pt x="277080" y="56265"/>
                    <a:pt x="0" y="158711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716305DA-86B0-417B-86BC-78C53E795990}"/>
                </a:ext>
              </a:extLst>
            </p:cNvPr>
            <p:cNvSpPr/>
            <p:nvPr/>
          </p:nvSpPr>
          <p:spPr>
            <a:xfrm>
              <a:off x="208783" y="2538840"/>
              <a:ext cx="1226159" cy="2213457"/>
            </a:xfrm>
            <a:custGeom>
              <a:avLst/>
              <a:gdLst>
                <a:gd name="connsiteX0" fmla="*/ 0 w 1226159"/>
                <a:gd name="connsiteY0" fmla="*/ 0 h 2213456"/>
                <a:gd name="connsiteX1" fmla="*/ 0 w 1226159"/>
                <a:gd name="connsiteY1" fmla="*/ 32379 h 2213456"/>
                <a:gd name="connsiteX2" fmla="*/ 1228814 w 1226159"/>
                <a:gd name="connsiteY2" fmla="*/ 2218234 h 2213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6159" h="2213456">
                  <a:moveTo>
                    <a:pt x="0" y="0"/>
                  </a:moveTo>
                  <a:cubicBezTo>
                    <a:pt x="0" y="10616"/>
                    <a:pt x="0" y="21232"/>
                    <a:pt x="0" y="32379"/>
                  </a:cubicBezTo>
                  <a:cubicBezTo>
                    <a:pt x="0" y="958634"/>
                    <a:pt x="492056" y="1769704"/>
                    <a:pt x="1228814" y="2218234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7D35C99-3496-4A29-BDFD-5EC88AAE64E1}"/>
                </a:ext>
              </a:extLst>
            </p:cNvPr>
            <p:cNvSpPr/>
            <p:nvPr/>
          </p:nvSpPr>
          <p:spPr>
            <a:xfrm>
              <a:off x="1622848" y="4729472"/>
              <a:ext cx="2526632" cy="398104"/>
            </a:xfrm>
            <a:custGeom>
              <a:avLst/>
              <a:gdLst>
                <a:gd name="connsiteX0" fmla="*/ 2529817 w 2526631"/>
                <a:gd name="connsiteY0" fmla="*/ 0 h 398103"/>
                <a:gd name="connsiteX1" fmla="*/ 1143354 w 2526631"/>
                <a:gd name="connsiteY1" fmla="*/ 399165 h 398103"/>
                <a:gd name="connsiteX2" fmla="*/ 0 w 2526631"/>
                <a:gd name="connsiteY2" fmla="*/ 130047 h 398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26631" h="398103">
                  <a:moveTo>
                    <a:pt x="2529817" y="0"/>
                  </a:moveTo>
                  <a:cubicBezTo>
                    <a:pt x="2168339" y="242047"/>
                    <a:pt x="1719808" y="399165"/>
                    <a:pt x="1143354" y="399165"/>
                  </a:cubicBezTo>
                  <a:cubicBezTo>
                    <a:pt x="732511" y="399165"/>
                    <a:pt x="343962" y="302028"/>
                    <a:pt x="0" y="130047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FF87C032-3E4E-4C7D-A2D8-2A6B5D653D80}"/>
                </a:ext>
              </a:extLst>
            </p:cNvPr>
            <p:cNvSpPr/>
            <p:nvPr/>
          </p:nvSpPr>
          <p:spPr>
            <a:xfrm>
              <a:off x="4323583" y="2445949"/>
              <a:ext cx="1518102" cy="2155068"/>
            </a:xfrm>
            <a:custGeom>
              <a:avLst/>
              <a:gdLst>
                <a:gd name="connsiteX0" fmla="*/ 1521287 w 1518102"/>
                <a:gd name="connsiteY0" fmla="*/ 0 h 2155068"/>
                <a:gd name="connsiteX1" fmla="*/ 0 w 1518102"/>
                <a:gd name="connsiteY1" fmla="*/ 2158253 h 2155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18102" h="2155068">
                  <a:moveTo>
                    <a:pt x="1521287" y="0"/>
                  </a:moveTo>
                  <a:cubicBezTo>
                    <a:pt x="1113098" y="518597"/>
                    <a:pt x="773383" y="1536150"/>
                    <a:pt x="0" y="2158253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A7BE0CCA-50A8-4373-BA11-1CD266E605E3}"/>
                </a:ext>
              </a:extLst>
            </p:cNvPr>
            <p:cNvSpPr/>
            <p:nvPr/>
          </p:nvSpPr>
          <p:spPr>
            <a:xfrm>
              <a:off x="220461" y="254256"/>
              <a:ext cx="1459714" cy="2070139"/>
            </a:xfrm>
            <a:custGeom>
              <a:avLst/>
              <a:gdLst>
                <a:gd name="connsiteX0" fmla="*/ 0 w 1459713"/>
                <a:gd name="connsiteY0" fmla="*/ 2072793 h 2070139"/>
                <a:gd name="connsiteX1" fmla="*/ 1460775 w 1459713"/>
                <a:gd name="connsiteY1" fmla="*/ 0 h 2070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9713" h="2070139">
                  <a:moveTo>
                    <a:pt x="0" y="2072793"/>
                  </a:moveTo>
                  <a:cubicBezTo>
                    <a:pt x="87052" y="1153439"/>
                    <a:pt x="660852" y="375279"/>
                    <a:pt x="1460775" y="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24128" y="758952"/>
            <a:ext cx="5916168" cy="1673352"/>
          </a:xfrm>
        </p:spPr>
        <p:txBody>
          <a:bodyPr anchor="b" anchorCtr="0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a </a:t>
            </a:r>
            <a:br>
              <a:rPr lang="en-US" dirty="0"/>
            </a:br>
            <a:r>
              <a:rPr lang="en-US" dirty="0"/>
              <a:t>section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E8A6D29-A847-465B-ADD9-5211CCABA9C3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11597612-895B-42E1-8708-C86E949074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11685" y="1342796"/>
            <a:ext cx="1356057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7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99" name="Group 4">
            <a:extLst>
              <a:ext uri="{FF2B5EF4-FFF2-40B4-BE49-F238E27FC236}">
                <a16:creationId xmlns:a16="http://schemas.microsoft.com/office/drawing/2014/main" id="{2483FF9D-84C5-4836-95B9-55A0012467F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1"/>
          </a:solidFill>
        </p:grpSpPr>
        <p:sp>
          <p:nvSpPr>
            <p:cNvPr id="100" name="Freeform 5">
              <a:extLst>
                <a:ext uri="{FF2B5EF4-FFF2-40B4-BE49-F238E27FC236}">
                  <a16:creationId xmlns:a16="http://schemas.microsoft.com/office/drawing/2014/main" id="{F14B1063-794E-42D8-83AA-73886B97D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1" name="Freeform 6">
              <a:extLst>
                <a:ext uri="{FF2B5EF4-FFF2-40B4-BE49-F238E27FC236}">
                  <a16:creationId xmlns:a16="http://schemas.microsoft.com/office/drawing/2014/main" id="{E3965171-D720-4802-A9D7-842A6945B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2" name="Freeform 7">
              <a:extLst>
                <a:ext uri="{FF2B5EF4-FFF2-40B4-BE49-F238E27FC236}">
                  <a16:creationId xmlns:a16="http://schemas.microsoft.com/office/drawing/2014/main" id="{7E93CECD-823B-49B2-A5AE-AE190E968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3" name="Freeform 8">
              <a:extLst>
                <a:ext uri="{FF2B5EF4-FFF2-40B4-BE49-F238E27FC236}">
                  <a16:creationId xmlns:a16="http://schemas.microsoft.com/office/drawing/2014/main" id="{C8A40C70-B61E-4C05-B39B-B375DE1F0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04" name="Freeform 5">
            <a:extLst>
              <a:ext uri="{FF2B5EF4-FFF2-40B4-BE49-F238E27FC236}">
                <a16:creationId xmlns:a16="http://schemas.microsoft.com/office/drawing/2014/main" id="{D16ADAD7-1F03-4027-B421-F01C8B6D5012}"/>
              </a:ext>
            </a:extLst>
          </p:cNvPr>
          <p:cNvSpPr>
            <a:spLocks noEditPoints="1"/>
          </p:cNvSpPr>
          <p:nvPr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  <p:sp>
        <p:nvSpPr>
          <p:cNvPr id="106" name="Text Placeholder 4">
            <a:extLst>
              <a:ext uri="{FF2B5EF4-FFF2-40B4-BE49-F238E27FC236}">
                <a16:creationId xmlns:a16="http://schemas.microsoft.com/office/drawing/2014/main" id="{5E518B50-E87D-4971-A550-C100348BE87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19178" y="2420472"/>
            <a:ext cx="1171462" cy="1485989"/>
          </a:xfrm>
          <a:prstGeom prst="rect">
            <a:avLst/>
          </a:prstGeom>
        </p:spPr>
        <p:txBody>
          <a:bodyPr vert="horz" lIns="0" rIns="0" anchor="t">
            <a:normAutofit/>
          </a:bodyPr>
          <a:lstStyle>
            <a:lvl1pPr marL="0" indent="0" algn="r">
              <a:spcBef>
                <a:spcPts val="0"/>
              </a:spcBef>
              <a:buNone/>
              <a:defRPr sz="8000" b="1" baseline="0">
                <a:solidFill>
                  <a:srgbClr val="FFFFFF"/>
                </a:solidFill>
              </a:defRPr>
            </a:lvl1pPr>
            <a:lvl2pPr marL="457189" indent="0">
              <a:buNone/>
              <a:defRPr/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07" name="Text Placeholder 5">
            <a:extLst>
              <a:ext uri="{FF2B5EF4-FFF2-40B4-BE49-F238E27FC236}">
                <a16:creationId xmlns:a16="http://schemas.microsoft.com/office/drawing/2014/main" id="{E0BDFDDF-1380-47A1-AEFB-E05AAAD4F82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22576" y="2523744"/>
            <a:ext cx="2267712" cy="1197864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1pPr>
            <a:lvl2pPr marL="128016" indent="0">
              <a:buNone/>
              <a:defRPr sz="1600" b="0"/>
            </a:lvl2pPr>
            <a:lvl3pPr marL="246888" indent="0">
              <a:buNone/>
              <a:defRPr sz="1600" b="0"/>
            </a:lvl3pPr>
            <a:lvl4pPr marL="466344" indent="0">
              <a:buFont typeface="Arial" panose="020B0604020202020204" pitchFamily="34" charset="0"/>
              <a:buNone/>
              <a:defRPr sz="1600" b="0"/>
            </a:lvl4pPr>
            <a:lvl5pPr marL="603504" indent="0">
              <a:buNone/>
              <a:defRPr sz="1600" b="0"/>
            </a:lvl5pPr>
          </a:lstStyle>
          <a:p>
            <a:pPr lvl="0"/>
            <a:r>
              <a:rPr lang="en-US" dirty="0"/>
              <a:t>Insert subtitle</a:t>
            </a:r>
            <a:br>
              <a:rPr lang="en-US" dirty="0"/>
            </a:br>
            <a:r>
              <a:rPr lang="en-US" dirty="0"/>
              <a:t>here.</a:t>
            </a:r>
          </a:p>
        </p:txBody>
      </p:sp>
    </p:spTree>
    <p:extLst>
      <p:ext uri="{BB962C8B-B14F-4D97-AF65-F5344CB8AC3E}">
        <p14:creationId xmlns:p14="http://schemas.microsoft.com/office/powerpoint/2010/main" val="1906138928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24128" y="758952"/>
            <a:ext cx="5916168" cy="1673352"/>
          </a:xfrm>
        </p:spPr>
        <p:txBody>
          <a:bodyPr anchor="b" anchorCtr="0">
            <a:normAutofit/>
          </a:bodyPr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Insert a </a:t>
            </a:r>
            <a:br>
              <a:rPr lang="en-US" dirty="0"/>
            </a:br>
            <a:r>
              <a:rPr lang="en-US" dirty="0"/>
              <a:t>section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829A5EB-7994-440B-84C0-4DE43C25ED6B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11597612-895B-42E1-8708-C86E949074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11685" y="1342796"/>
            <a:ext cx="1356057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7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99" name="Group 4">
            <a:extLst>
              <a:ext uri="{FF2B5EF4-FFF2-40B4-BE49-F238E27FC236}">
                <a16:creationId xmlns:a16="http://schemas.microsoft.com/office/drawing/2014/main" id="{2483FF9D-84C5-4836-95B9-55A0012467F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00" name="Freeform 5">
              <a:extLst>
                <a:ext uri="{FF2B5EF4-FFF2-40B4-BE49-F238E27FC236}">
                  <a16:creationId xmlns:a16="http://schemas.microsoft.com/office/drawing/2014/main" id="{F14B1063-794E-42D8-83AA-73886B97D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1" name="Freeform 6">
              <a:extLst>
                <a:ext uri="{FF2B5EF4-FFF2-40B4-BE49-F238E27FC236}">
                  <a16:creationId xmlns:a16="http://schemas.microsoft.com/office/drawing/2014/main" id="{E3965171-D720-4802-A9D7-842A6945B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2" name="Freeform 7">
              <a:extLst>
                <a:ext uri="{FF2B5EF4-FFF2-40B4-BE49-F238E27FC236}">
                  <a16:creationId xmlns:a16="http://schemas.microsoft.com/office/drawing/2014/main" id="{7E93CECD-823B-49B2-A5AE-AE190E968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3" name="Freeform 8">
              <a:extLst>
                <a:ext uri="{FF2B5EF4-FFF2-40B4-BE49-F238E27FC236}">
                  <a16:creationId xmlns:a16="http://schemas.microsoft.com/office/drawing/2014/main" id="{C8A40C70-B61E-4C05-B39B-B375DE1F0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04" name="Freeform 5">
            <a:extLst>
              <a:ext uri="{FF2B5EF4-FFF2-40B4-BE49-F238E27FC236}">
                <a16:creationId xmlns:a16="http://schemas.microsoft.com/office/drawing/2014/main" id="{D16ADAD7-1F03-4027-B421-F01C8B6D5012}"/>
              </a:ext>
            </a:extLst>
          </p:cNvPr>
          <p:cNvSpPr>
            <a:spLocks noEditPoints="1"/>
          </p:cNvSpPr>
          <p:nvPr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  <p:sp>
        <p:nvSpPr>
          <p:cNvPr id="106" name="Text Placeholder 4">
            <a:extLst>
              <a:ext uri="{FF2B5EF4-FFF2-40B4-BE49-F238E27FC236}">
                <a16:creationId xmlns:a16="http://schemas.microsoft.com/office/drawing/2014/main" id="{5E518B50-E87D-4971-A550-C100348BE87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19178" y="2420472"/>
            <a:ext cx="1171462" cy="1485989"/>
          </a:xfrm>
          <a:prstGeom prst="rect">
            <a:avLst/>
          </a:prstGeom>
        </p:spPr>
        <p:txBody>
          <a:bodyPr vert="horz" lIns="0" rIns="0" anchor="t">
            <a:normAutofit/>
          </a:bodyPr>
          <a:lstStyle>
            <a:lvl1pPr marL="0" indent="0" algn="r">
              <a:spcBef>
                <a:spcPts val="0"/>
              </a:spcBef>
              <a:buNone/>
              <a:defRPr sz="8000" b="1" baseline="0">
                <a:solidFill>
                  <a:schemeClr val="accent1"/>
                </a:solidFill>
              </a:defRPr>
            </a:lvl1pPr>
            <a:lvl2pPr marL="457189" indent="0">
              <a:buNone/>
              <a:defRPr/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ECA84E-377B-437E-9633-D2BAB784F0C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22576" y="2523744"/>
            <a:ext cx="2267712" cy="1197864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Font typeface="Arial" panose="020B0604020202020204" pitchFamily="34" charset="0"/>
              <a:buNone/>
              <a:defRPr sz="1600" b="0"/>
            </a:lvl1pPr>
            <a:lvl2pPr marL="128016" indent="0">
              <a:buNone/>
              <a:defRPr sz="1600" b="0"/>
            </a:lvl2pPr>
            <a:lvl3pPr marL="246888" indent="0">
              <a:buNone/>
              <a:defRPr sz="1600" b="0"/>
            </a:lvl3pPr>
            <a:lvl4pPr marL="466344" indent="0">
              <a:buFont typeface="Arial" panose="020B0604020202020204" pitchFamily="34" charset="0"/>
              <a:buNone/>
              <a:defRPr sz="1600" b="0"/>
            </a:lvl4pPr>
            <a:lvl5pPr marL="603504" indent="0">
              <a:buNone/>
              <a:defRPr sz="1600" b="0"/>
            </a:lvl5pPr>
          </a:lstStyle>
          <a:p>
            <a:pPr lvl="0"/>
            <a:r>
              <a:rPr lang="en-US" dirty="0"/>
              <a:t>Insert subtitle</a:t>
            </a:r>
            <a:br>
              <a:rPr lang="en-US" dirty="0"/>
            </a:br>
            <a:r>
              <a:rPr lang="en-US" dirty="0"/>
              <a:t>here.</a:t>
            </a:r>
          </a:p>
        </p:txBody>
      </p:sp>
      <p:grpSp>
        <p:nvGrpSpPr>
          <p:cNvPr id="23" name="Graphic 5">
            <a:extLst>
              <a:ext uri="{FF2B5EF4-FFF2-40B4-BE49-F238E27FC236}">
                <a16:creationId xmlns:a16="http://schemas.microsoft.com/office/drawing/2014/main" id="{30C6A602-46B0-4848-9CDE-9BA5CC80385B}"/>
              </a:ext>
            </a:extLst>
          </p:cNvPr>
          <p:cNvGrpSpPr>
            <a:grpSpLocks noChangeAspect="1"/>
          </p:cNvGrpSpPr>
          <p:nvPr/>
        </p:nvGrpSpPr>
        <p:grpSpPr>
          <a:xfrm>
            <a:off x="3345554" y="938005"/>
            <a:ext cx="5560463" cy="3267489"/>
            <a:chOff x="195513" y="0"/>
            <a:chExt cx="8752974" cy="514350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B335395-413D-46DA-84DD-6AD58A746874}"/>
                </a:ext>
              </a:extLst>
            </p:cNvPr>
            <p:cNvSpPr/>
            <p:nvPr/>
          </p:nvSpPr>
          <p:spPr>
            <a:xfrm>
              <a:off x="2315548" y="2120035"/>
              <a:ext cx="1013837" cy="902368"/>
            </a:xfrm>
            <a:custGeom>
              <a:avLst/>
              <a:gdLst>
                <a:gd name="connsiteX0" fmla="*/ 916169 w 1013837"/>
                <a:gd name="connsiteY0" fmla="*/ 232493 h 902368"/>
                <a:gd name="connsiteX1" fmla="*/ 451184 w 1013837"/>
                <a:gd name="connsiteY1" fmla="*/ 0 h 902368"/>
                <a:gd name="connsiteX2" fmla="*/ 0 w 1013837"/>
                <a:gd name="connsiteY2" fmla="*/ 451184 h 902368"/>
                <a:gd name="connsiteX3" fmla="*/ 451184 w 1013837"/>
                <a:gd name="connsiteY3" fmla="*/ 902369 h 902368"/>
                <a:gd name="connsiteX4" fmla="*/ 1018615 w 1013837"/>
                <a:gd name="connsiteY4" fmla="*/ 547260 h 902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3837" h="902368">
                  <a:moveTo>
                    <a:pt x="916169" y="232493"/>
                  </a:moveTo>
                  <a:cubicBezTo>
                    <a:pt x="779753" y="87583"/>
                    <a:pt x="631127" y="0"/>
                    <a:pt x="451184" y="0"/>
                  </a:cubicBezTo>
                  <a:cubicBezTo>
                    <a:pt x="201706" y="0"/>
                    <a:pt x="0" y="202237"/>
                    <a:pt x="0" y="451184"/>
                  </a:cubicBezTo>
                  <a:cubicBezTo>
                    <a:pt x="0" y="700132"/>
                    <a:pt x="202237" y="902369"/>
                    <a:pt x="451184" y="902369"/>
                  </a:cubicBezTo>
                  <a:cubicBezTo>
                    <a:pt x="676777" y="902369"/>
                    <a:pt x="854065" y="764359"/>
                    <a:pt x="1018615" y="547260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09B6007-39F2-458A-92D2-080A6FBF6E7E}"/>
                </a:ext>
              </a:extLst>
            </p:cNvPr>
            <p:cNvSpPr/>
            <p:nvPr/>
          </p:nvSpPr>
          <p:spPr>
            <a:xfrm>
              <a:off x="4760436" y="4561207"/>
              <a:ext cx="2266537" cy="567961"/>
            </a:xfrm>
            <a:custGeom>
              <a:avLst/>
              <a:gdLst>
                <a:gd name="connsiteX0" fmla="*/ 0 w 2266537"/>
                <a:gd name="connsiteY0" fmla="*/ 0 h 567961"/>
                <a:gd name="connsiteX1" fmla="*/ 1617363 w 2266537"/>
                <a:gd name="connsiteY1" fmla="*/ 567961 h 567961"/>
                <a:gd name="connsiteX2" fmla="*/ 2267068 w 2266537"/>
                <a:gd name="connsiteY2" fmla="*/ 484625 h 567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66537" h="567961">
                  <a:moveTo>
                    <a:pt x="0" y="0"/>
                  </a:moveTo>
                  <a:cubicBezTo>
                    <a:pt x="393326" y="335469"/>
                    <a:pt x="906615" y="567961"/>
                    <a:pt x="1617363" y="567961"/>
                  </a:cubicBezTo>
                  <a:cubicBezTo>
                    <a:pt x="1841893" y="567961"/>
                    <a:pt x="2059523" y="538767"/>
                    <a:pt x="2267068" y="484625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2A119DE-FF1C-4DC9-92CD-C199D489D111}"/>
                </a:ext>
              </a:extLst>
            </p:cNvPr>
            <p:cNvSpPr/>
            <p:nvPr/>
          </p:nvSpPr>
          <p:spPr>
            <a:xfrm>
              <a:off x="3231717" y="2352528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769C899-25C4-4E1D-AFD0-23313FBB43C8}"/>
                </a:ext>
              </a:extLst>
            </p:cNvPr>
            <p:cNvSpPr/>
            <p:nvPr/>
          </p:nvSpPr>
          <p:spPr>
            <a:xfrm>
              <a:off x="3454656" y="385895"/>
              <a:ext cx="1565875" cy="2101988"/>
            </a:xfrm>
            <a:custGeom>
              <a:avLst/>
              <a:gdLst>
                <a:gd name="connsiteX0" fmla="*/ 0 w 1565874"/>
                <a:gd name="connsiteY0" fmla="*/ 2106765 h 2101987"/>
                <a:gd name="connsiteX1" fmla="*/ 1568529 w 1565874"/>
                <a:gd name="connsiteY1" fmla="*/ 0 h 2101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65874" h="2101987">
                  <a:moveTo>
                    <a:pt x="0" y="2106765"/>
                  </a:moveTo>
                  <a:cubicBezTo>
                    <a:pt x="383772" y="1502178"/>
                    <a:pt x="744189" y="529743"/>
                    <a:pt x="1568529" y="0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0CD2BE0-4213-473C-8B1B-3874C07122B7}"/>
                </a:ext>
              </a:extLst>
            </p:cNvPr>
            <p:cNvSpPr/>
            <p:nvPr/>
          </p:nvSpPr>
          <p:spPr>
            <a:xfrm>
              <a:off x="7229740" y="3064337"/>
              <a:ext cx="1656112" cy="1916206"/>
            </a:xfrm>
            <a:custGeom>
              <a:avLst/>
              <a:gdLst>
                <a:gd name="connsiteX0" fmla="*/ 1658235 w 1656111"/>
                <a:gd name="connsiteY0" fmla="*/ 0 h 1916205"/>
                <a:gd name="connsiteX1" fmla="*/ 0 w 1656111"/>
                <a:gd name="connsiteY1" fmla="*/ 1918860 h 1916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56111" h="1916205">
                  <a:moveTo>
                    <a:pt x="1658235" y="0"/>
                  </a:moveTo>
                  <a:cubicBezTo>
                    <a:pt x="1483600" y="893876"/>
                    <a:pt x="843449" y="1621079"/>
                    <a:pt x="0" y="1918860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8AFE9D8-C51C-4823-8A1D-8438436A2557}"/>
                </a:ext>
              </a:extLst>
            </p:cNvPr>
            <p:cNvSpPr/>
            <p:nvPr/>
          </p:nvSpPr>
          <p:spPr>
            <a:xfrm>
              <a:off x="5206312" y="13270"/>
              <a:ext cx="2531940" cy="392796"/>
            </a:xfrm>
            <a:custGeom>
              <a:avLst/>
              <a:gdLst>
                <a:gd name="connsiteX0" fmla="*/ 0 w 2531939"/>
                <a:gd name="connsiteY0" fmla="*/ 266995 h 392795"/>
                <a:gd name="connsiteX1" fmla="*/ 1171486 w 2531939"/>
                <a:gd name="connsiteY1" fmla="*/ 0 h 392795"/>
                <a:gd name="connsiteX2" fmla="*/ 2534063 w 2531939"/>
                <a:gd name="connsiteY2" fmla="*/ 392796 h 392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31939" h="392795">
                  <a:moveTo>
                    <a:pt x="0" y="266995"/>
                  </a:moveTo>
                  <a:cubicBezTo>
                    <a:pt x="319545" y="101384"/>
                    <a:pt x="702255" y="0"/>
                    <a:pt x="1171486" y="0"/>
                  </a:cubicBezTo>
                  <a:cubicBezTo>
                    <a:pt x="1672566" y="0"/>
                    <a:pt x="2139675" y="143848"/>
                    <a:pt x="2534063" y="392796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D506D82-9805-49F5-8015-FC34B45BE8C7}"/>
                </a:ext>
              </a:extLst>
            </p:cNvPr>
            <p:cNvSpPr/>
            <p:nvPr/>
          </p:nvSpPr>
          <p:spPr>
            <a:xfrm>
              <a:off x="7915010" y="526558"/>
              <a:ext cx="1019146" cy="2324926"/>
            </a:xfrm>
            <a:custGeom>
              <a:avLst/>
              <a:gdLst>
                <a:gd name="connsiteX0" fmla="*/ 1005344 w 1019145"/>
                <a:gd name="connsiteY0" fmla="*/ 2328111 h 2324925"/>
                <a:gd name="connsiteX1" fmla="*/ 1020738 w 1019145"/>
                <a:gd name="connsiteY1" fmla="*/ 2044661 h 2324925"/>
                <a:gd name="connsiteX2" fmla="*/ 0 w 1019145"/>
                <a:gd name="connsiteY2" fmla="*/ 0 h 2324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9145" h="2324925">
                  <a:moveTo>
                    <a:pt x="1005344" y="2328111"/>
                  </a:moveTo>
                  <a:cubicBezTo>
                    <a:pt x="1015430" y="2235220"/>
                    <a:pt x="1020738" y="2140206"/>
                    <a:pt x="1020738" y="2044661"/>
                  </a:cubicBezTo>
                  <a:cubicBezTo>
                    <a:pt x="1020738" y="1209174"/>
                    <a:pt x="619980" y="467108"/>
                    <a:pt x="0" y="0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C105FBB-E85C-4DA7-9AA3-8DB2318F0BFC}"/>
                </a:ext>
              </a:extLst>
            </p:cNvPr>
            <p:cNvSpPr/>
            <p:nvPr/>
          </p:nvSpPr>
          <p:spPr>
            <a:xfrm>
              <a:off x="4760436" y="4561207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6B9576C-BF26-4918-B933-D919D841FD04}"/>
                </a:ext>
              </a:extLst>
            </p:cNvPr>
            <p:cNvSpPr/>
            <p:nvPr/>
          </p:nvSpPr>
          <p:spPr>
            <a:xfrm>
              <a:off x="4936663" y="4365340"/>
              <a:ext cx="2202841" cy="498957"/>
            </a:xfrm>
            <a:custGeom>
              <a:avLst/>
              <a:gdLst>
                <a:gd name="connsiteX0" fmla="*/ 0 w 2202840"/>
                <a:gd name="connsiteY0" fmla="*/ 0 h 498956"/>
                <a:gd name="connsiteX1" fmla="*/ 1441135 w 2202840"/>
                <a:gd name="connsiteY1" fmla="*/ 500018 h 498956"/>
                <a:gd name="connsiteX2" fmla="*/ 2205494 w 2202840"/>
                <a:gd name="connsiteY2" fmla="*/ 369440 h 498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2840" h="498956">
                  <a:moveTo>
                    <a:pt x="0" y="0"/>
                  </a:moveTo>
                  <a:cubicBezTo>
                    <a:pt x="356701" y="297781"/>
                    <a:pt x="815847" y="500018"/>
                    <a:pt x="1441135" y="500018"/>
                  </a:cubicBezTo>
                  <a:cubicBezTo>
                    <a:pt x="1709192" y="500018"/>
                    <a:pt x="1966632" y="453838"/>
                    <a:pt x="2205494" y="369440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29BD26F-AADE-460B-A27B-D7FC67CB6C9D}"/>
                </a:ext>
              </a:extLst>
            </p:cNvPr>
            <p:cNvSpPr/>
            <p:nvPr/>
          </p:nvSpPr>
          <p:spPr>
            <a:xfrm>
              <a:off x="2052269" y="1856756"/>
              <a:ext cx="1311088" cy="1374785"/>
            </a:xfrm>
            <a:custGeom>
              <a:avLst/>
              <a:gdLst>
                <a:gd name="connsiteX0" fmla="*/ 1314804 w 1311088"/>
                <a:gd name="connsiteY0" fmla="*/ 267526 h 1374784"/>
                <a:gd name="connsiteX1" fmla="*/ 714464 w 1311088"/>
                <a:gd name="connsiteY1" fmla="*/ 0 h 1374784"/>
                <a:gd name="connsiteX2" fmla="*/ 0 w 1311088"/>
                <a:gd name="connsiteY2" fmla="*/ 714464 h 1374784"/>
                <a:gd name="connsiteX3" fmla="*/ 453308 w 1311088"/>
                <a:gd name="connsiteY3" fmla="*/ 1379562 h 137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1088" h="1374784">
                  <a:moveTo>
                    <a:pt x="1314804" y="267526"/>
                  </a:moveTo>
                  <a:cubicBezTo>
                    <a:pt x="1147600" y="102445"/>
                    <a:pt x="955449" y="0"/>
                    <a:pt x="714464" y="0"/>
                  </a:cubicBezTo>
                  <a:cubicBezTo>
                    <a:pt x="319545" y="0"/>
                    <a:pt x="0" y="320075"/>
                    <a:pt x="0" y="714464"/>
                  </a:cubicBezTo>
                  <a:cubicBezTo>
                    <a:pt x="0" y="1017023"/>
                    <a:pt x="187905" y="1275524"/>
                    <a:pt x="453308" y="1379562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DF37CBA-EB7F-44ED-98C4-B1AE21A02C38}"/>
                </a:ext>
              </a:extLst>
            </p:cNvPr>
            <p:cNvSpPr/>
            <p:nvPr/>
          </p:nvSpPr>
          <p:spPr>
            <a:xfrm>
              <a:off x="4525820" y="276549"/>
              <a:ext cx="2335542" cy="944833"/>
            </a:xfrm>
            <a:custGeom>
              <a:avLst/>
              <a:gdLst>
                <a:gd name="connsiteX0" fmla="*/ 2335542 w 2335541"/>
                <a:gd name="connsiteY0" fmla="*/ 50957 h 944832"/>
                <a:gd name="connsiteX1" fmla="*/ 1851978 w 2335541"/>
                <a:gd name="connsiteY1" fmla="*/ 0 h 944832"/>
                <a:gd name="connsiteX2" fmla="*/ 0 w 2335541"/>
                <a:gd name="connsiteY2" fmla="*/ 947487 h 94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35541" h="944832">
                  <a:moveTo>
                    <a:pt x="2335542" y="50957"/>
                  </a:moveTo>
                  <a:cubicBezTo>
                    <a:pt x="2179486" y="17517"/>
                    <a:pt x="2018121" y="0"/>
                    <a:pt x="1851978" y="0"/>
                  </a:cubicBezTo>
                  <a:cubicBezTo>
                    <a:pt x="967657" y="0"/>
                    <a:pt x="412966" y="420398"/>
                    <a:pt x="0" y="947487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223102F-8FE3-4443-984A-CF146578927E}"/>
                </a:ext>
              </a:extLst>
            </p:cNvPr>
            <p:cNvSpPr/>
            <p:nvPr/>
          </p:nvSpPr>
          <p:spPr>
            <a:xfrm>
              <a:off x="4936663" y="4365340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F77F20C-2287-4B58-AA93-A54C88134864}"/>
                </a:ext>
              </a:extLst>
            </p:cNvPr>
            <p:cNvSpPr/>
            <p:nvPr/>
          </p:nvSpPr>
          <p:spPr>
            <a:xfrm>
              <a:off x="7066253" y="381649"/>
              <a:ext cx="1592415" cy="1937438"/>
            </a:xfrm>
            <a:custGeom>
              <a:avLst/>
              <a:gdLst>
                <a:gd name="connsiteX0" fmla="*/ 0 w 1592414"/>
                <a:gd name="connsiteY0" fmla="*/ 0 h 1937438"/>
                <a:gd name="connsiteX1" fmla="*/ 1592415 w 1592414"/>
                <a:gd name="connsiteY1" fmla="*/ 1937969 h 1937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92414" h="1937438">
                  <a:moveTo>
                    <a:pt x="0" y="0"/>
                  </a:moveTo>
                  <a:cubicBezTo>
                    <a:pt x="853534" y="268057"/>
                    <a:pt x="1492623" y="1022330"/>
                    <a:pt x="1592415" y="1937969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7E4C1B5B-C978-458A-8401-0C3CC416B931}"/>
                </a:ext>
              </a:extLst>
            </p:cNvPr>
            <p:cNvSpPr/>
            <p:nvPr/>
          </p:nvSpPr>
          <p:spPr>
            <a:xfrm>
              <a:off x="7338555" y="2531409"/>
              <a:ext cx="1332320" cy="2123220"/>
            </a:xfrm>
            <a:custGeom>
              <a:avLst/>
              <a:gdLst>
                <a:gd name="connsiteX0" fmla="*/ 1333383 w 1332320"/>
                <a:gd name="connsiteY0" fmla="*/ 0 h 2123219"/>
                <a:gd name="connsiteX1" fmla="*/ 1333913 w 1332320"/>
                <a:gd name="connsiteY1" fmla="*/ 39810 h 2123219"/>
                <a:gd name="connsiteX2" fmla="*/ 0 w 1332320"/>
                <a:gd name="connsiteY2" fmla="*/ 2124281 h 2123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2320" h="2123219">
                  <a:moveTo>
                    <a:pt x="1333383" y="0"/>
                  </a:moveTo>
                  <a:cubicBezTo>
                    <a:pt x="1333383" y="13270"/>
                    <a:pt x="1333913" y="26540"/>
                    <a:pt x="1333913" y="39810"/>
                  </a:cubicBezTo>
                  <a:cubicBezTo>
                    <a:pt x="1333913" y="963942"/>
                    <a:pt x="787715" y="1760680"/>
                    <a:pt x="0" y="2124281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EADBE8D1-6E65-4715-8D3C-B672F61481B1}"/>
                </a:ext>
              </a:extLst>
            </p:cNvPr>
            <p:cNvSpPr/>
            <p:nvPr/>
          </p:nvSpPr>
          <p:spPr>
            <a:xfrm>
              <a:off x="2710998" y="1394425"/>
              <a:ext cx="1687960" cy="1889666"/>
            </a:xfrm>
            <a:custGeom>
              <a:avLst/>
              <a:gdLst>
                <a:gd name="connsiteX0" fmla="*/ 0 w 1687959"/>
                <a:gd name="connsiteY0" fmla="*/ 1889135 h 1889665"/>
                <a:gd name="connsiteX1" fmla="*/ 55735 w 1687959"/>
                <a:gd name="connsiteY1" fmla="*/ 1891258 h 1889665"/>
                <a:gd name="connsiteX2" fmla="*/ 1688491 w 1687959"/>
                <a:gd name="connsiteY2" fmla="*/ 0 h 1889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87959" h="1889665">
                  <a:moveTo>
                    <a:pt x="0" y="1889135"/>
                  </a:moveTo>
                  <a:cubicBezTo>
                    <a:pt x="18047" y="1890727"/>
                    <a:pt x="36626" y="1891258"/>
                    <a:pt x="55735" y="1891258"/>
                  </a:cubicBezTo>
                  <a:cubicBezTo>
                    <a:pt x="781345" y="1891258"/>
                    <a:pt x="1084435" y="856188"/>
                    <a:pt x="1688491" y="0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30E0461-C18F-4192-99E4-BCC51A574BC3}"/>
                </a:ext>
              </a:extLst>
            </p:cNvPr>
            <p:cNvSpPr/>
            <p:nvPr/>
          </p:nvSpPr>
          <p:spPr>
            <a:xfrm>
              <a:off x="4087906" y="588132"/>
              <a:ext cx="1831277" cy="1794121"/>
            </a:xfrm>
            <a:custGeom>
              <a:avLst/>
              <a:gdLst>
                <a:gd name="connsiteX0" fmla="*/ 0 w 1831277"/>
                <a:gd name="connsiteY0" fmla="*/ 1797836 h 1794120"/>
                <a:gd name="connsiteX1" fmla="*/ 1836054 w 1831277"/>
                <a:gd name="connsiteY1" fmla="*/ 0 h 1794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31277" h="1794120">
                  <a:moveTo>
                    <a:pt x="0" y="1797836"/>
                  </a:moveTo>
                  <a:cubicBezTo>
                    <a:pt x="436322" y="1061079"/>
                    <a:pt x="899184" y="209137"/>
                    <a:pt x="1836054" y="0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7E9A39A-70BA-4A6C-AFF4-8E1E15AC9A20}"/>
                </a:ext>
              </a:extLst>
            </p:cNvPr>
            <p:cNvSpPr/>
            <p:nvPr/>
          </p:nvSpPr>
          <p:spPr>
            <a:xfrm>
              <a:off x="1924345" y="2568565"/>
              <a:ext cx="2054215" cy="976681"/>
            </a:xfrm>
            <a:custGeom>
              <a:avLst/>
              <a:gdLst>
                <a:gd name="connsiteX0" fmla="*/ 0 w 2054215"/>
                <a:gd name="connsiteY0" fmla="*/ 500018 h 976681"/>
                <a:gd name="connsiteX1" fmla="*/ 842387 w 2054215"/>
                <a:gd name="connsiteY1" fmla="*/ 980928 h 976681"/>
                <a:gd name="connsiteX2" fmla="*/ 2054215 w 2054215"/>
                <a:gd name="connsiteY2" fmla="*/ 0 h 976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54215" h="976681">
                  <a:moveTo>
                    <a:pt x="0" y="500018"/>
                  </a:moveTo>
                  <a:cubicBezTo>
                    <a:pt x="170388" y="787715"/>
                    <a:pt x="483563" y="980928"/>
                    <a:pt x="842387" y="980928"/>
                  </a:cubicBezTo>
                  <a:cubicBezTo>
                    <a:pt x="1384870" y="980928"/>
                    <a:pt x="1722993" y="542483"/>
                    <a:pt x="2054215" y="0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55E5171-3AE4-44A4-9BCE-63BA98DF7415}"/>
                </a:ext>
              </a:extLst>
            </p:cNvPr>
            <p:cNvSpPr/>
            <p:nvPr/>
          </p:nvSpPr>
          <p:spPr>
            <a:xfrm>
              <a:off x="5099089" y="4158326"/>
              <a:ext cx="2144452" cy="440568"/>
            </a:xfrm>
            <a:custGeom>
              <a:avLst/>
              <a:gdLst>
                <a:gd name="connsiteX0" fmla="*/ 0 w 2144452"/>
                <a:gd name="connsiteY0" fmla="*/ 0 h 440568"/>
                <a:gd name="connsiteX1" fmla="*/ 1278709 w 2144452"/>
                <a:gd name="connsiteY1" fmla="*/ 444284 h 440568"/>
                <a:gd name="connsiteX2" fmla="*/ 2147107 w 2144452"/>
                <a:gd name="connsiteY2" fmla="*/ 249478 h 440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44452" h="440568">
                  <a:moveTo>
                    <a:pt x="0" y="0"/>
                  </a:moveTo>
                  <a:cubicBezTo>
                    <a:pt x="321668" y="265933"/>
                    <a:pt x="730388" y="444284"/>
                    <a:pt x="1278709" y="444284"/>
                  </a:cubicBezTo>
                  <a:cubicBezTo>
                    <a:pt x="1589230" y="444284"/>
                    <a:pt x="1883827" y="374218"/>
                    <a:pt x="2147107" y="249478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CBBEE9A-75EE-4DB4-BA88-CB4E1772377D}"/>
                </a:ext>
              </a:extLst>
            </p:cNvPr>
            <p:cNvSpPr/>
            <p:nvPr/>
          </p:nvSpPr>
          <p:spPr>
            <a:xfrm>
              <a:off x="7433039" y="2006974"/>
              <a:ext cx="971373" cy="2298385"/>
            </a:xfrm>
            <a:custGeom>
              <a:avLst/>
              <a:gdLst>
                <a:gd name="connsiteX0" fmla="*/ 896530 w 971373"/>
                <a:gd name="connsiteY0" fmla="*/ 0 h 2298385"/>
                <a:gd name="connsiteX1" fmla="*/ 976151 w 971373"/>
                <a:gd name="connsiteY1" fmla="*/ 564246 h 2298385"/>
                <a:gd name="connsiteX2" fmla="*/ 0 w 971373"/>
                <a:gd name="connsiteY2" fmla="*/ 2299978 h 2298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1373" h="2298385">
                  <a:moveTo>
                    <a:pt x="896530" y="0"/>
                  </a:moveTo>
                  <a:cubicBezTo>
                    <a:pt x="948018" y="179412"/>
                    <a:pt x="976151" y="368379"/>
                    <a:pt x="976151" y="564246"/>
                  </a:cubicBezTo>
                  <a:cubicBezTo>
                    <a:pt x="976151" y="1299411"/>
                    <a:pt x="585478" y="1943808"/>
                    <a:pt x="0" y="2299978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43A605A-3F82-4ECB-B7DC-7DBEAC291FE1}"/>
                </a:ext>
              </a:extLst>
            </p:cNvPr>
            <p:cNvSpPr/>
            <p:nvPr/>
          </p:nvSpPr>
          <p:spPr>
            <a:xfrm>
              <a:off x="5099089" y="4158326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D61C09C2-72D0-462C-A02C-E54C66D91564}"/>
                </a:ext>
              </a:extLst>
            </p:cNvPr>
            <p:cNvSpPr/>
            <p:nvPr/>
          </p:nvSpPr>
          <p:spPr>
            <a:xfrm>
              <a:off x="1788459" y="1592946"/>
              <a:ext cx="1703884" cy="1279240"/>
            </a:xfrm>
            <a:custGeom>
              <a:avLst/>
              <a:gdLst>
                <a:gd name="connsiteX0" fmla="*/ 1707600 w 1703883"/>
                <a:gd name="connsiteY0" fmla="*/ 297251 h 1279239"/>
                <a:gd name="connsiteX1" fmla="*/ 978274 w 1703883"/>
                <a:gd name="connsiteY1" fmla="*/ 0 h 1279239"/>
                <a:gd name="connsiteX2" fmla="*/ 0 w 1703883"/>
                <a:gd name="connsiteY2" fmla="*/ 978273 h 1279239"/>
                <a:gd name="connsiteX3" fmla="*/ 48303 w 1703883"/>
                <a:gd name="connsiteY3" fmla="*/ 1282425 h 127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3883" h="1279239">
                  <a:moveTo>
                    <a:pt x="1707600" y="297251"/>
                  </a:moveTo>
                  <a:cubicBezTo>
                    <a:pt x="1510671" y="115715"/>
                    <a:pt x="1276586" y="0"/>
                    <a:pt x="978274" y="0"/>
                  </a:cubicBezTo>
                  <a:cubicBezTo>
                    <a:pt x="437914" y="0"/>
                    <a:pt x="0" y="437914"/>
                    <a:pt x="0" y="978273"/>
                  </a:cubicBezTo>
                  <a:cubicBezTo>
                    <a:pt x="0" y="1084435"/>
                    <a:pt x="16986" y="1186880"/>
                    <a:pt x="48303" y="1282425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39C300F-225D-474A-A900-09B2DED45AAC}"/>
                </a:ext>
              </a:extLst>
            </p:cNvPr>
            <p:cNvSpPr/>
            <p:nvPr/>
          </p:nvSpPr>
          <p:spPr>
            <a:xfrm>
              <a:off x="6132567" y="540359"/>
              <a:ext cx="2123220" cy="1263316"/>
            </a:xfrm>
            <a:custGeom>
              <a:avLst/>
              <a:gdLst>
                <a:gd name="connsiteX0" fmla="*/ 0 w 2123219"/>
                <a:gd name="connsiteY0" fmla="*/ 13270 h 1263315"/>
                <a:gd name="connsiteX1" fmla="*/ 245232 w 2123219"/>
                <a:gd name="connsiteY1" fmla="*/ 0 h 1263315"/>
                <a:gd name="connsiteX2" fmla="*/ 2127467 w 2123219"/>
                <a:gd name="connsiteY2" fmla="*/ 1266501 h 1263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23219" h="1263315">
                  <a:moveTo>
                    <a:pt x="0" y="13270"/>
                  </a:moveTo>
                  <a:cubicBezTo>
                    <a:pt x="78559" y="4246"/>
                    <a:pt x="160303" y="0"/>
                    <a:pt x="245232" y="0"/>
                  </a:cubicBezTo>
                  <a:cubicBezTo>
                    <a:pt x="1096643" y="0"/>
                    <a:pt x="1825438" y="523904"/>
                    <a:pt x="2127467" y="1266501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2B8C2E1-72E8-472F-AE2B-6FA798FD5F42}"/>
                </a:ext>
              </a:extLst>
            </p:cNvPr>
            <p:cNvSpPr/>
            <p:nvPr/>
          </p:nvSpPr>
          <p:spPr>
            <a:xfrm>
              <a:off x="1525179" y="2546802"/>
              <a:ext cx="1879050" cy="1263316"/>
            </a:xfrm>
            <a:custGeom>
              <a:avLst/>
              <a:gdLst>
                <a:gd name="connsiteX0" fmla="*/ 1880111 w 1879049"/>
                <a:gd name="connsiteY0" fmla="*/ 1075411 h 1263315"/>
                <a:gd name="connsiteX1" fmla="*/ 1241553 w 1879049"/>
                <a:gd name="connsiteY1" fmla="*/ 1265439 h 1263315"/>
                <a:gd name="connsiteX2" fmla="*/ 0 w 1879049"/>
                <a:gd name="connsiteY2" fmla="*/ 23886 h 1263315"/>
                <a:gd name="connsiteX3" fmla="*/ 531 w 1879049"/>
                <a:gd name="connsiteY3" fmla="*/ 0 h 1263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9049" h="1263315">
                  <a:moveTo>
                    <a:pt x="1880111" y="1075411"/>
                  </a:moveTo>
                  <a:cubicBezTo>
                    <a:pt x="1695922" y="1194842"/>
                    <a:pt x="1486785" y="1265439"/>
                    <a:pt x="1241553" y="1265439"/>
                  </a:cubicBezTo>
                  <a:cubicBezTo>
                    <a:pt x="555753" y="1265439"/>
                    <a:pt x="0" y="709686"/>
                    <a:pt x="0" y="23886"/>
                  </a:cubicBezTo>
                  <a:cubicBezTo>
                    <a:pt x="0" y="15924"/>
                    <a:pt x="0" y="7962"/>
                    <a:pt x="531" y="0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D3387AA3-1D13-4C96-BFCF-3395D3565726}"/>
                </a:ext>
              </a:extLst>
            </p:cNvPr>
            <p:cNvSpPr/>
            <p:nvPr/>
          </p:nvSpPr>
          <p:spPr>
            <a:xfrm>
              <a:off x="3574087" y="1350368"/>
              <a:ext cx="1549951" cy="2144452"/>
            </a:xfrm>
            <a:custGeom>
              <a:avLst/>
              <a:gdLst>
                <a:gd name="connsiteX0" fmla="*/ 0 w 1549950"/>
                <a:gd name="connsiteY0" fmla="*/ 2144452 h 2144452"/>
                <a:gd name="connsiteX1" fmla="*/ 1551543 w 1549950"/>
                <a:gd name="connsiteY1" fmla="*/ 0 h 2144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49950" h="2144452">
                  <a:moveTo>
                    <a:pt x="0" y="2144452"/>
                  </a:moveTo>
                  <a:cubicBezTo>
                    <a:pt x="585478" y="1634348"/>
                    <a:pt x="931032" y="626881"/>
                    <a:pt x="1551543" y="0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46156E7-21A2-4D3A-9EEC-86CF28564F3E}"/>
                </a:ext>
              </a:extLst>
            </p:cNvPr>
            <p:cNvSpPr/>
            <p:nvPr/>
          </p:nvSpPr>
          <p:spPr>
            <a:xfrm>
              <a:off x="5281155" y="803108"/>
              <a:ext cx="2388622" cy="562653"/>
            </a:xfrm>
            <a:custGeom>
              <a:avLst/>
              <a:gdLst>
                <a:gd name="connsiteX0" fmla="*/ 0 w 2388622"/>
                <a:gd name="connsiteY0" fmla="*/ 402881 h 562653"/>
                <a:gd name="connsiteX1" fmla="*/ 1096643 w 2388622"/>
                <a:gd name="connsiteY1" fmla="*/ 0 h 562653"/>
                <a:gd name="connsiteX2" fmla="*/ 2393400 w 2388622"/>
                <a:gd name="connsiteY2" fmla="*/ 566369 h 56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8622" h="562653">
                  <a:moveTo>
                    <a:pt x="0" y="402881"/>
                  </a:moveTo>
                  <a:cubicBezTo>
                    <a:pt x="291412" y="158711"/>
                    <a:pt x="642805" y="0"/>
                    <a:pt x="1096643" y="0"/>
                  </a:cubicBezTo>
                  <a:cubicBezTo>
                    <a:pt x="1608870" y="0"/>
                    <a:pt x="2070139" y="218161"/>
                    <a:pt x="2393400" y="566369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10875F1E-E18E-4DA1-B6F4-97F8106B8D13}"/>
                </a:ext>
              </a:extLst>
            </p:cNvPr>
            <p:cNvSpPr/>
            <p:nvPr/>
          </p:nvSpPr>
          <p:spPr>
            <a:xfrm>
              <a:off x="1547473" y="1329666"/>
              <a:ext cx="2075447" cy="1003221"/>
            </a:xfrm>
            <a:custGeom>
              <a:avLst/>
              <a:gdLst>
                <a:gd name="connsiteX0" fmla="*/ 0 w 2075447"/>
                <a:gd name="connsiteY0" fmla="*/ 1006937 h 1003221"/>
                <a:gd name="connsiteX1" fmla="*/ 1219259 w 2075447"/>
                <a:gd name="connsiteY1" fmla="*/ 0 h 1003221"/>
                <a:gd name="connsiteX2" fmla="*/ 2077040 w 2075447"/>
                <a:gd name="connsiteY2" fmla="*/ 326976 h 1003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5447" h="1003221">
                  <a:moveTo>
                    <a:pt x="0" y="1006937"/>
                  </a:moveTo>
                  <a:cubicBezTo>
                    <a:pt x="109877" y="433668"/>
                    <a:pt x="613611" y="0"/>
                    <a:pt x="1219259" y="0"/>
                  </a:cubicBezTo>
                  <a:cubicBezTo>
                    <a:pt x="1574899" y="0"/>
                    <a:pt x="1849855" y="127924"/>
                    <a:pt x="2077040" y="326976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E5858885-7221-4962-AB85-A4AEB225B786}"/>
                </a:ext>
              </a:extLst>
            </p:cNvPr>
            <p:cNvSpPr/>
            <p:nvPr/>
          </p:nvSpPr>
          <p:spPr>
            <a:xfrm>
              <a:off x="3624513" y="1656642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D6DC8169-3FE6-4EB5-8BA4-8CF866197E10}"/>
                </a:ext>
              </a:extLst>
            </p:cNvPr>
            <p:cNvSpPr/>
            <p:nvPr/>
          </p:nvSpPr>
          <p:spPr>
            <a:xfrm>
              <a:off x="7513721" y="1533495"/>
              <a:ext cx="631658" cy="2388622"/>
            </a:xfrm>
            <a:custGeom>
              <a:avLst/>
              <a:gdLst>
                <a:gd name="connsiteX0" fmla="*/ 295659 w 631657"/>
                <a:gd name="connsiteY0" fmla="*/ 0 h 2388622"/>
                <a:gd name="connsiteX1" fmla="*/ 632189 w 631657"/>
                <a:gd name="connsiteY1" fmla="*/ 1037724 h 2388622"/>
                <a:gd name="connsiteX2" fmla="*/ 0 w 631657"/>
                <a:gd name="connsiteY2" fmla="*/ 2392869 h 238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1657" h="2388622">
                  <a:moveTo>
                    <a:pt x="295659" y="0"/>
                  </a:moveTo>
                  <a:cubicBezTo>
                    <a:pt x="507450" y="291412"/>
                    <a:pt x="632189" y="650236"/>
                    <a:pt x="632189" y="1037724"/>
                  </a:cubicBezTo>
                  <a:cubicBezTo>
                    <a:pt x="632189" y="1581799"/>
                    <a:pt x="386426" y="2068547"/>
                    <a:pt x="0" y="2392869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7207EB2-454F-4ACD-A650-792E74B2E447}"/>
                </a:ext>
              </a:extLst>
            </p:cNvPr>
            <p:cNvSpPr/>
            <p:nvPr/>
          </p:nvSpPr>
          <p:spPr>
            <a:xfrm>
              <a:off x="5249838" y="3941227"/>
              <a:ext cx="2091372" cy="392796"/>
            </a:xfrm>
            <a:custGeom>
              <a:avLst/>
              <a:gdLst>
                <a:gd name="connsiteX0" fmla="*/ 0 w 2091371"/>
                <a:gd name="connsiteY0" fmla="*/ 0 h 392795"/>
                <a:gd name="connsiteX1" fmla="*/ 1127960 w 2091371"/>
                <a:gd name="connsiteY1" fmla="*/ 397573 h 392795"/>
                <a:gd name="connsiteX2" fmla="*/ 2093495 w 2091371"/>
                <a:gd name="connsiteY2" fmla="*/ 110938 h 392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91371" h="392795">
                  <a:moveTo>
                    <a:pt x="0" y="0"/>
                  </a:moveTo>
                  <a:cubicBezTo>
                    <a:pt x="288227" y="239393"/>
                    <a:pt x="649174" y="397573"/>
                    <a:pt x="1127960" y="397573"/>
                  </a:cubicBezTo>
                  <a:cubicBezTo>
                    <a:pt x="1484131" y="397573"/>
                    <a:pt x="1815884" y="291943"/>
                    <a:pt x="2093495" y="110938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394D4E42-1A99-42DD-A6F5-5FA2797D9C00}"/>
                </a:ext>
              </a:extLst>
            </p:cNvPr>
            <p:cNvSpPr/>
            <p:nvPr/>
          </p:nvSpPr>
          <p:spPr>
            <a:xfrm>
              <a:off x="4738673" y="1066918"/>
              <a:ext cx="2123220" cy="1231467"/>
            </a:xfrm>
            <a:custGeom>
              <a:avLst/>
              <a:gdLst>
                <a:gd name="connsiteX0" fmla="*/ 0 w 2123219"/>
                <a:gd name="connsiteY0" fmla="*/ 1234122 h 1231467"/>
                <a:gd name="connsiteX1" fmla="*/ 1639125 w 2123219"/>
                <a:gd name="connsiteY1" fmla="*/ 0 h 1231467"/>
                <a:gd name="connsiteX2" fmla="*/ 2125343 w 2123219"/>
                <a:gd name="connsiteY2" fmla="*/ 80152 h 1231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23219" h="1231467">
                  <a:moveTo>
                    <a:pt x="0" y="1234122"/>
                  </a:moveTo>
                  <a:cubicBezTo>
                    <a:pt x="406596" y="581762"/>
                    <a:pt x="853534" y="0"/>
                    <a:pt x="1639125" y="0"/>
                  </a:cubicBezTo>
                  <a:cubicBezTo>
                    <a:pt x="1808983" y="0"/>
                    <a:pt x="1972471" y="28133"/>
                    <a:pt x="2125343" y="80152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F991E967-A3CB-4015-B1BE-1BA0B3903877}"/>
                </a:ext>
              </a:extLst>
            </p:cNvPr>
            <p:cNvSpPr/>
            <p:nvPr/>
          </p:nvSpPr>
          <p:spPr>
            <a:xfrm>
              <a:off x="5390501" y="3716696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7FC478D-7222-42F8-B30C-2AE909939ABB}"/>
                </a:ext>
              </a:extLst>
            </p:cNvPr>
            <p:cNvSpPr/>
            <p:nvPr/>
          </p:nvSpPr>
          <p:spPr>
            <a:xfrm>
              <a:off x="2693481" y="2482044"/>
              <a:ext cx="1932130" cy="1592415"/>
            </a:xfrm>
            <a:custGeom>
              <a:avLst/>
              <a:gdLst>
                <a:gd name="connsiteX0" fmla="*/ 1933723 w 1932130"/>
                <a:gd name="connsiteY0" fmla="*/ 0 h 1592414"/>
                <a:gd name="connsiteX1" fmla="*/ 72720 w 1932130"/>
                <a:gd name="connsiteY1" fmla="*/ 1594007 h 1592414"/>
                <a:gd name="connsiteX2" fmla="*/ 0 w 1932130"/>
                <a:gd name="connsiteY2" fmla="*/ 1592415 h 1592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32130" h="1592414">
                  <a:moveTo>
                    <a:pt x="1933723" y="0"/>
                  </a:moveTo>
                  <a:cubicBezTo>
                    <a:pt x="1459183" y="780814"/>
                    <a:pt x="1002691" y="1594007"/>
                    <a:pt x="72720" y="1594007"/>
                  </a:cubicBezTo>
                  <a:cubicBezTo>
                    <a:pt x="48303" y="1594007"/>
                    <a:pt x="24417" y="1593476"/>
                    <a:pt x="0" y="1592415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5EC71A4C-3BA9-43C2-BF8C-EF65BFA7A59D}"/>
                </a:ext>
              </a:extLst>
            </p:cNvPr>
            <p:cNvSpPr/>
            <p:nvPr/>
          </p:nvSpPr>
          <p:spPr>
            <a:xfrm>
              <a:off x="5390501" y="3654061"/>
              <a:ext cx="2027675" cy="419336"/>
            </a:xfrm>
            <a:custGeom>
              <a:avLst/>
              <a:gdLst>
                <a:gd name="connsiteX0" fmla="*/ 2031921 w 2027674"/>
                <a:gd name="connsiteY0" fmla="*/ 0 h 419335"/>
                <a:gd name="connsiteX1" fmla="*/ 987297 w 2027674"/>
                <a:gd name="connsiteY1" fmla="*/ 421459 h 419335"/>
                <a:gd name="connsiteX2" fmla="*/ 0 w 2027674"/>
                <a:gd name="connsiteY2" fmla="*/ 62635 h 419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27674" h="419335">
                  <a:moveTo>
                    <a:pt x="2031921" y="0"/>
                  </a:moveTo>
                  <a:cubicBezTo>
                    <a:pt x="1761211" y="261156"/>
                    <a:pt x="1393363" y="421459"/>
                    <a:pt x="987297" y="421459"/>
                  </a:cubicBezTo>
                  <a:cubicBezTo>
                    <a:pt x="572738" y="421459"/>
                    <a:pt x="256379" y="279734"/>
                    <a:pt x="0" y="62635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4066046C-D8B3-4D40-8185-31589C13D3F4}"/>
                </a:ext>
              </a:extLst>
            </p:cNvPr>
            <p:cNvSpPr/>
            <p:nvPr/>
          </p:nvSpPr>
          <p:spPr>
            <a:xfrm>
              <a:off x="1262431" y="2010689"/>
              <a:ext cx="1220851" cy="2038291"/>
            </a:xfrm>
            <a:custGeom>
              <a:avLst/>
              <a:gdLst>
                <a:gd name="connsiteX0" fmla="*/ 1221382 w 1220851"/>
                <a:gd name="connsiteY0" fmla="*/ 2038291 h 2038291"/>
                <a:gd name="connsiteX1" fmla="*/ 0 w 1220851"/>
                <a:gd name="connsiteY1" fmla="*/ 560530 h 2038291"/>
                <a:gd name="connsiteX2" fmla="*/ 107753 w 1220851"/>
                <a:gd name="connsiteY2" fmla="*/ 0 h 2038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0851" h="2038291">
                  <a:moveTo>
                    <a:pt x="1221382" y="2038291"/>
                  </a:moveTo>
                  <a:cubicBezTo>
                    <a:pt x="525497" y="1905590"/>
                    <a:pt x="0" y="1294633"/>
                    <a:pt x="0" y="560530"/>
                  </a:cubicBezTo>
                  <a:cubicBezTo>
                    <a:pt x="0" y="362540"/>
                    <a:pt x="38218" y="173042"/>
                    <a:pt x="107753" y="0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44746B5D-C3B6-487E-8E08-35C092F6BCCD}"/>
                </a:ext>
              </a:extLst>
            </p:cNvPr>
            <p:cNvSpPr/>
            <p:nvPr/>
          </p:nvSpPr>
          <p:spPr>
            <a:xfrm>
              <a:off x="1462544" y="1066387"/>
              <a:ext cx="2293077" cy="753743"/>
            </a:xfrm>
            <a:custGeom>
              <a:avLst/>
              <a:gdLst>
                <a:gd name="connsiteX0" fmla="*/ 2293608 w 2293077"/>
                <a:gd name="connsiteY0" fmla="*/ 359886 h 753743"/>
                <a:gd name="connsiteX1" fmla="*/ 1304188 w 2293077"/>
                <a:gd name="connsiteY1" fmla="*/ 0 h 753743"/>
                <a:gd name="connsiteX2" fmla="*/ 0 w 2293077"/>
                <a:gd name="connsiteY2" fmla="*/ 753743 h 753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93077" h="753743">
                  <a:moveTo>
                    <a:pt x="2293608" y="359886"/>
                  </a:moveTo>
                  <a:cubicBezTo>
                    <a:pt x="2035637" y="142256"/>
                    <a:pt x="1718216" y="0"/>
                    <a:pt x="1304188" y="0"/>
                  </a:cubicBezTo>
                  <a:cubicBezTo>
                    <a:pt x="746843" y="0"/>
                    <a:pt x="260095" y="303090"/>
                    <a:pt x="0" y="753743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B06D84D5-61B0-4101-A920-9BDD36E06C10}"/>
                </a:ext>
              </a:extLst>
            </p:cNvPr>
            <p:cNvSpPr/>
            <p:nvPr/>
          </p:nvSpPr>
          <p:spPr>
            <a:xfrm>
              <a:off x="7059352" y="1229344"/>
              <a:ext cx="822748" cy="2266537"/>
            </a:xfrm>
            <a:custGeom>
              <a:avLst/>
              <a:gdLst>
                <a:gd name="connsiteX0" fmla="*/ 0 w 822747"/>
                <a:gd name="connsiteY0" fmla="*/ 0 h 2266537"/>
                <a:gd name="connsiteX1" fmla="*/ 823278 w 822747"/>
                <a:gd name="connsiteY1" fmla="*/ 1341875 h 2266537"/>
                <a:gd name="connsiteX2" fmla="*/ 505327 w 822747"/>
                <a:gd name="connsiteY2" fmla="*/ 2267068 h 2266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22747" h="2266537">
                  <a:moveTo>
                    <a:pt x="0" y="0"/>
                  </a:moveTo>
                  <a:cubicBezTo>
                    <a:pt x="488341" y="248417"/>
                    <a:pt x="823278" y="755866"/>
                    <a:pt x="823278" y="1341875"/>
                  </a:cubicBezTo>
                  <a:cubicBezTo>
                    <a:pt x="823278" y="1690614"/>
                    <a:pt x="704379" y="2011751"/>
                    <a:pt x="505327" y="2267068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0FEA913-24AF-4F65-933E-FC583999DAF3}"/>
                </a:ext>
              </a:extLst>
            </p:cNvPr>
            <p:cNvSpPr/>
            <p:nvPr/>
          </p:nvSpPr>
          <p:spPr>
            <a:xfrm>
              <a:off x="5525326" y="3190668"/>
              <a:ext cx="1926822" cy="621042"/>
            </a:xfrm>
            <a:custGeom>
              <a:avLst/>
              <a:gdLst>
                <a:gd name="connsiteX0" fmla="*/ 0 w 1926822"/>
                <a:gd name="connsiteY0" fmla="*/ 296189 h 621041"/>
                <a:gd name="connsiteX1" fmla="*/ 852473 w 1926822"/>
                <a:gd name="connsiteY1" fmla="*/ 622104 h 621041"/>
                <a:gd name="connsiteX2" fmla="*/ 1928415 w 1926822"/>
                <a:gd name="connsiteY2" fmla="*/ 0 h 621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26822" h="621041">
                  <a:moveTo>
                    <a:pt x="0" y="296189"/>
                  </a:moveTo>
                  <a:cubicBezTo>
                    <a:pt x="225592" y="494710"/>
                    <a:pt x="498426" y="622104"/>
                    <a:pt x="852473" y="622104"/>
                  </a:cubicBezTo>
                  <a:cubicBezTo>
                    <a:pt x="1312681" y="622104"/>
                    <a:pt x="1714500" y="371563"/>
                    <a:pt x="1928415" y="0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9B02F98A-85A3-4719-9604-BEF4DEDD81D3}"/>
                </a:ext>
              </a:extLst>
            </p:cNvPr>
            <p:cNvSpPr/>
            <p:nvPr/>
          </p:nvSpPr>
          <p:spPr>
            <a:xfrm>
              <a:off x="4286427" y="1426273"/>
              <a:ext cx="1624263" cy="2054215"/>
            </a:xfrm>
            <a:custGeom>
              <a:avLst/>
              <a:gdLst>
                <a:gd name="connsiteX0" fmla="*/ 1627979 w 1624263"/>
                <a:gd name="connsiteY0" fmla="*/ 0 h 2054215"/>
                <a:gd name="connsiteX1" fmla="*/ 0 w 1624263"/>
                <a:gd name="connsiteY1" fmla="*/ 2054746 h 2054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24263" h="2054215">
                  <a:moveTo>
                    <a:pt x="1627979" y="0"/>
                  </a:moveTo>
                  <a:cubicBezTo>
                    <a:pt x="925193" y="311582"/>
                    <a:pt x="564776" y="1312681"/>
                    <a:pt x="0" y="2054746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5539BB23-13A5-4059-B16F-A59F4CF6986F}"/>
                </a:ext>
              </a:extLst>
            </p:cNvPr>
            <p:cNvSpPr/>
            <p:nvPr/>
          </p:nvSpPr>
          <p:spPr>
            <a:xfrm>
              <a:off x="6113988" y="1329666"/>
              <a:ext cx="1502178" cy="1666728"/>
            </a:xfrm>
            <a:custGeom>
              <a:avLst/>
              <a:gdLst>
                <a:gd name="connsiteX0" fmla="*/ 0 w 1502178"/>
                <a:gd name="connsiteY0" fmla="*/ 29725 h 1666727"/>
                <a:gd name="connsiteX1" fmla="*/ 263810 w 1502178"/>
                <a:gd name="connsiteY1" fmla="*/ 0 h 1666727"/>
                <a:gd name="connsiteX2" fmla="*/ 1505363 w 1502178"/>
                <a:gd name="connsiteY2" fmla="*/ 1241553 h 1666727"/>
                <a:gd name="connsiteX3" fmla="*/ 1429989 w 1502178"/>
                <a:gd name="connsiteY3" fmla="*/ 1668320 h 1666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2178" h="1666727">
                  <a:moveTo>
                    <a:pt x="0" y="29725"/>
                  </a:moveTo>
                  <a:cubicBezTo>
                    <a:pt x="83336" y="10616"/>
                    <a:pt x="170919" y="0"/>
                    <a:pt x="263810" y="0"/>
                  </a:cubicBezTo>
                  <a:cubicBezTo>
                    <a:pt x="949610" y="0"/>
                    <a:pt x="1505363" y="555753"/>
                    <a:pt x="1505363" y="1241553"/>
                  </a:cubicBezTo>
                  <a:cubicBezTo>
                    <a:pt x="1505363" y="1391771"/>
                    <a:pt x="1478823" y="1535088"/>
                    <a:pt x="1429989" y="1668320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8959BAA-F316-45EF-B321-6C3C7195E83A}"/>
                </a:ext>
              </a:extLst>
            </p:cNvPr>
            <p:cNvSpPr/>
            <p:nvPr/>
          </p:nvSpPr>
          <p:spPr>
            <a:xfrm>
              <a:off x="3894693" y="1201742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D6F436D5-ACDE-403F-863C-B28912F944BB}"/>
                </a:ext>
              </a:extLst>
            </p:cNvPr>
            <p:cNvSpPr/>
            <p:nvPr/>
          </p:nvSpPr>
          <p:spPr>
            <a:xfrm>
              <a:off x="998621" y="1513856"/>
              <a:ext cx="610426" cy="2393930"/>
            </a:xfrm>
            <a:custGeom>
              <a:avLst/>
              <a:gdLst>
                <a:gd name="connsiteX0" fmla="*/ 614141 w 610425"/>
                <a:gd name="connsiteY0" fmla="*/ 2396584 h 2393930"/>
                <a:gd name="connsiteX1" fmla="*/ 0 w 610425"/>
                <a:gd name="connsiteY1" fmla="*/ 1057363 h 2393930"/>
                <a:gd name="connsiteX2" fmla="*/ 350862 w 610425"/>
                <a:gd name="connsiteY2" fmla="*/ 0 h 2393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0425" h="2393930">
                  <a:moveTo>
                    <a:pt x="614141" y="2396584"/>
                  </a:moveTo>
                  <a:cubicBezTo>
                    <a:pt x="238331" y="2072262"/>
                    <a:pt x="0" y="1592415"/>
                    <a:pt x="0" y="1057363"/>
                  </a:cubicBezTo>
                  <a:cubicBezTo>
                    <a:pt x="0" y="660852"/>
                    <a:pt x="130578" y="295127"/>
                    <a:pt x="350862" y="0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2423B851-BF05-45C7-BF96-863A273A6101}"/>
                </a:ext>
              </a:extLst>
            </p:cNvPr>
            <p:cNvSpPr/>
            <p:nvPr/>
          </p:nvSpPr>
          <p:spPr>
            <a:xfrm>
              <a:off x="1486431" y="803108"/>
              <a:ext cx="2404547" cy="546729"/>
            </a:xfrm>
            <a:custGeom>
              <a:avLst/>
              <a:gdLst>
                <a:gd name="connsiteX0" fmla="*/ 0 w 2404546"/>
                <a:gd name="connsiteY0" fmla="*/ 548852 h 546729"/>
                <a:gd name="connsiteX1" fmla="*/ 1280302 w 2404546"/>
                <a:gd name="connsiteY1" fmla="*/ 0 h 546729"/>
                <a:gd name="connsiteX2" fmla="*/ 2408262 w 2404546"/>
                <a:gd name="connsiteY2" fmla="*/ 398634 h 546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04546" h="546729">
                  <a:moveTo>
                    <a:pt x="0" y="548852"/>
                  </a:moveTo>
                  <a:cubicBezTo>
                    <a:pt x="322199" y="210730"/>
                    <a:pt x="776568" y="0"/>
                    <a:pt x="1280302" y="0"/>
                  </a:cubicBezTo>
                  <a:cubicBezTo>
                    <a:pt x="1756434" y="0"/>
                    <a:pt x="2117912" y="158180"/>
                    <a:pt x="2408262" y="398634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EDCA8ABF-9AFF-4F66-87C3-5E68E216CF13}"/>
                </a:ext>
              </a:extLst>
            </p:cNvPr>
            <p:cNvSpPr/>
            <p:nvPr/>
          </p:nvSpPr>
          <p:spPr>
            <a:xfrm>
              <a:off x="1781028" y="3646099"/>
              <a:ext cx="2367390" cy="690046"/>
            </a:xfrm>
            <a:custGeom>
              <a:avLst/>
              <a:gdLst>
                <a:gd name="connsiteX0" fmla="*/ 2371637 w 2367390"/>
                <a:gd name="connsiteY0" fmla="*/ 0 h 690046"/>
                <a:gd name="connsiteX1" fmla="*/ 985705 w 2367390"/>
                <a:gd name="connsiteY1" fmla="*/ 693231 h 690046"/>
                <a:gd name="connsiteX2" fmla="*/ 0 w 2367390"/>
                <a:gd name="connsiteY2" fmla="*/ 393326 h 69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67390" h="690046">
                  <a:moveTo>
                    <a:pt x="2371637" y="0"/>
                  </a:moveTo>
                  <a:cubicBezTo>
                    <a:pt x="2026613" y="401819"/>
                    <a:pt x="1599315" y="693231"/>
                    <a:pt x="985705" y="693231"/>
                  </a:cubicBezTo>
                  <a:cubicBezTo>
                    <a:pt x="621042" y="693231"/>
                    <a:pt x="281857" y="582824"/>
                    <a:pt x="0" y="393326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DBF9ECC-4FE9-4758-9B68-203B260F8E8C}"/>
                </a:ext>
              </a:extLst>
            </p:cNvPr>
            <p:cNvSpPr/>
            <p:nvPr/>
          </p:nvSpPr>
          <p:spPr>
            <a:xfrm>
              <a:off x="5376170" y="1592946"/>
              <a:ext cx="1969286" cy="833364"/>
            </a:xfrm>
            <a:custGeom>
              <a:avLst/>
              <a:gdLst>
                <a:gd name="connsiteX0" fmla="*/ 1969817 w 1969286"/>
                <a:gd name="connsiteY0" fmla="*/ 837610 h 833363"/>
                <a:gd name="connsiteX1" fmla="*/ 1001629 w 1969286"/>
                <a:gd name="connsiteY1" fmla="*/ 0 h 833363"/>
                <a:gd name="connsiteX2" fmla="*/ 0 w 1969286"/>
                <a:gd name="connsiteY2" fmla="*/ 666691 h 833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69286" h="833363">
                  <a:moveTo>
                    <a:pt x="1969817" y="837610"/>
                  </a:moveTo>
                  <a:cubicBezTo>
                    <a:pt x="1901875" y="364132"/>
                    <a:pt x="1494216" y="0"/>
                    <a:pt x="1001629" y="0"/>
                  </a:cubicBezTo>
                  <a:cubicBezTo>
                    <a:pt x="575923" y="0"/>
                    <a:pt x="274426" y="278673"/>
                    <a:pt x="0" y="666691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AA24F419-BAC3-4D2C-8E31-363656B9A632}"/>
                </a:ext>
              </a:extLst>
            </p:cNvPr>
            <p:cNvSpPr/>
            <p:nvPr/>
          </p:nvSpPr>
          <p:spPr>
            <a:xfrm>
              <a:off x="5655903" y="2642347"/>
              <a:ext cx="1693268" cy="902368"/>
            </a:xfrm>
            <a:custGeom>
              <a:avLst/>
              <a:gdLst>
                <a:gd name="connsiteX0" fmla="*/ 1697515 w 1693267"/>
                <a:gd name="connsiteY0" fmla="*/ 0 h 902368"/>
                <a:gd name="connsiteX1" fmla="*/ 721895 w 1693267"/>
                <a:gd name="connsiteY1" fmla="*/ 906615 h 902368"/>
                <a:gd name="connsiteX2" fmla="*/ 0 w 1693267"/>
                <a:gd name="connsiteY2" fmla="*/ 610426 h 902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93267" h="902368">
                  <a:moveTo>
                    <a:pt x="1697515" y="0"/>
                  </a:moveTo>
                  <a:cubicBezTo>
                    <a:pt x="1660889" y="506919"/>
                    <a:pt x="1238368" y="906615"/>
                    <a:pt x="721895" y="906615"/>
                  </a:cubicBezTo>
                  <a:cubicBezTo>
                    <a:pt x="426767" y="906615"/>
                    <a:pt x="195336" y="791961"/>
                    <a:pt x="0" y="610426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75E65D99-DE05-47DA-B013-9F08D2659CEF}"/>
                </a:ext>
              </a:extLst>
            </p:cNvPr>
            <p:cNvSpPr/>
            <p:nvPr/>
          </p:nvSpPr>
          <p:spPr>
            <a:xfrm>
              <a:off x="5655904" y="3252773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736BB67C-B184-42B4-BE53-D446B7BC440A}"/>
                </a:ext>
              </a:extLst>
            </p:cNvPr>
            <p:cNvSpPr/>
            <p:nvPr/>
          </p:nvSpPr>
          <p:spPr>
            <a:xfrm>
              <a:off x="3575148" y="2436395"/>
              <a:ext cx="1682652" cy="1995827"/>
            </a:xfrm>
            <a:custGeom>
              <a:avLst/>
              <a:gdLst>
                <a:gd name="connsiteX0" fmla="*/ 1682652 w 1682651"/>
                <a:gd name="connsiteY0" fmla="*/ 0 h 1995826"/>
                <a:gd name="connsiteX1" fmla="*/ 0 w 1682651"/>
                <a:gd name="connsiteY1" fmla="*/ 1997950 h 1995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82651" h="1995826">
                  <a:moveTo>
                    <a:pt x="1682652" y="0"/>
                  </a:moveTo>
                  <a:cubicBezTo>
                    <a:pt x="1235183" y="694293"/>
                    <a:pt x="824340" y="1622671"/>
                    <a:pt x="0" y="1997950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3827920A-8E79-4B8F-A4A2-E6F04518DE16}"/>
                </a:ext>
              </a:extLst>
            </p:cNvPr>
            <p:cNvSpPr/>
            <p:nvPr/>
          </p:nvSpPr>
          <p:spPr>
            <a:xfrm>
              <a:off x="735342" y="1058956"/>
              <a:ext cx="674122" cy="2425779"/>
            </a:xfrm>
            <a:custGeom>
              <a:avLst/>
              <a:gdLst>
                <a:gd name="connsiteX0" fmla="*/ 217099 w 674122"/>
                <a:gd name="connsiteY0" fmla="*/ 2426309 h 2425778"/>
                <a:gd name="connsiteX1" fmla="*/ 0 w 674122"/>
                <a:gd name="connsiteY1" fmla="*/ 1511733 h 2425778"/>
                <a:gd name="connsiteX2" fmla="*/ 674653 w 674122"/>
                <a:gd name="connsiteY2" fmla="*/ 0 h 2425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4122" h="2425778">
                  <a:moveTo>
                    <a:pt x="217099" y="2426309"/>
                  </a:moveTo>
                  <a:cubicBezTo>
                    <a:pt x="78559" y="2151353"/>
                    <a:pt x="0" y="1840832"/>
                    <a:pt x="0" y="1511733"/>
                  </a:cubicBezTo>
                  <a:cubicBezTo>
                    <a:pt x="0" y="911392"/>
                    <a:pt x="260625" y="372094"/>
                    <a:pt x="674653" y="0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C2A4C34-6878-4EE7-A3C7-BFBB8682B256}"/>
                </a:ext>
              </a:extLst>
            </p:cNvPr>
            <p:cNvSpPr/>
            <p:nvPr/>
          </p:nvSpPr>
          <p:spPr>
            <a:xfrm>
              <a:off x="1058071" y="3669455"/>
              <a:ext cx="2319618" cy="928909"/>
            </a:xfrm>
            <a:custGeom>
              <a:avLst/>
              <a:gdLst>
                <a:gd name="connsiteX0" fmla="*/ 2320149 w 2319617"/>
                <a:gd name="connsiteY0" fmla="*/ 840795 h 928908"/>
                <a:gd name="connsiteX1" fmla="*/ 1708661 w 2319617"/>
                <a:gd name="connsiteY1" fmla="*/ 932624 h 928908"/>
                <a:gd name="connsiteX2" fmla="*/ 0 w 2319617"/>
                <a:gd name="connsiteY2" fmla="*/ 0 h 928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19617" h="928908">
                  <a:moveTo>
                    <a:pt x="2320149" y="840795"/>
                  </a:moveTo>
                  <a:cubicBezTo>
                    <a:pt x="2136490" y="899714"/>
                    <a:pt x="1934254" y="932624"/>
                    <a:pt x="1708661" y="932624"/>
                  </a:cubicBezTo>
                  <a:cubicBezTo>
                    <a:pt x="991544" y="932624"/>
                    <a:pt x="361478" y="561061"/>
                    <a:pt x="0" y="0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2667F4E2-CE51-4F4C-BC1A-9BEE687BB9EA}"/>
                </a:ext>
              </a:extLst>
            </p:cNvPr>
            <p:cNvSpPr/>
            <p:nvPr/>
          </p:nvSpPr>
          <p:spPr>
            <a:xfrm>
              <a:off x="1575075" y="539829"/>
              <a:ext cx="2462935" cy="440568"/>
            </a:xfrm>
            <a:custGeom>
              <a:avLst/>
              <a:gdLst>
                <a:gd name="connsiteX0" fmla="*/ 2467182 w 2462935"/>
                <a:gd name="connsiteY0" fmla="*/ 444815 h 440568"/>
                <a:gd name="connsiteX1" fmla="*/ 1191657 w 2462935"/>
                <a:gd name="connsiteY1" fmla="*/ 0 h 440568"/>
                <a:gd name="connsiteX2" fmla="*/ 0 w 2462935"/>
                <a:gd name="connsiteY2" fmla="*/ 386426 h 440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62935" h="440568">
                  <a:moveTo>
                    <a:pt x="2467182" y="444815"/>
                  </a:moveTo>
                  <a:cubicBezTo>
                    <a:pt x="2143391" y="178351"/>
                    <a:pt x="1735201" y="0"/>
                    <a:pt x="1191657" y="0"/>
                  </a:cubicBezTo>
                  <a:cubicBezTo>
                    <a:pt x="746312" y="0"/>
                    <a:pt x="334407" y="143317"/>
                    <a:pt x="0" y="386426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EBA839FD-888B-4720-85DB-6DCB033ED851}"/>
                </a:ext>
              </a:extLst>
            </p:cNvPr>
            <p:cNvSpPr/>
            <p:nvPr/>
          </p:nvSpPr>
          <p:spPr>
            <a:xfrm>
              <a:off x="1708307" y="276549"/>
              <a:ext cx="2489475" cy="498957"/>
            </a:xfrm>
            <a:custGeom>
              <a:avLst/>
              <a:gdLst>
                <a:gd name="connsiteX0" fmla="*/ 2494253 w 2489475"/>
                <a:gd name="connsiteY0" fmla="*/ 500549 h 498956"/>
                <a:gd name="connsiteX1" fmla="*/ 1058425 w 2489475"/>
                <a:gd name="connsiteY1" fmla="*/ 0 h 498956"/>
                <a:gd name="connsiteX2" fmla="*/ 0 w 2489475"/>
                <a:gd name="connsiteY2" fmla="*/ 258502 h 498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89475" h="498956">
                  <a:moveTo>
                    <a:pt x="2494253" y="500549"/>
                  </a:moveTo>
                  <a:cubicBezTo>
                    <a:pt x="2135428" y="202237"/>
                    <a:pt x="1676813" y="0"/>
                    <a:pt x="1058425" y="0"/>
                  </a:cubicBezTo>
                  <a:cubicBezTo>
                    <a:pt x="676776" y="0"/>
                    <a:pt x="316360" y="93422"/>
                    <a:pt x="0" y="258502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E9E21EFB-4750-4056-BC01-D6F26B6C1E60}"/>
                </a:ext>
              </a:extLst>
            </p:cNvPr>
            <p:cNvSpPr/>
            <p:nvPr/>
          </p:nvSpPr>
          <p:spPr>
            <a:xfrm>
              <a:off x="542659" y="3138650"/>
              <a:ext cx="1847201" cy="1693268"/>
            </a:xfrm>
            <a:custGeom>
              <a:avLst/>
              <a:gdLst>
                <a:gd name="connsiteX0" fmla="*/ 1847732 w 1847201"/>
                <a:gd name="connsiteY0" fmla="*/ 1696453 h 1693267"/>
                <a:gd name="connsiteX1" fmla="*/ 0 w 1847201"/>
                <a:gd name="connsiteY1" fmla="*/ 0 h 1693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7201" h="1693267">
                  <a:moveTo>
                    <a:pt x="1847732" y="1696453"/>
                  </a:moveTo>
                  <a:cubicBezTo>
                    <a:pt x="946425" y="1547828"/>
                    <a:pt x="222407" y="874236"/>
                    <a:pt x="0" y="0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D3744A6C-D979-4539-943F-C7A9D62CCE8A}"/>
                </a:ext>
              </a:extLst>
            </p:cNvPr>
            <p:cNvSpPr/>
            <p:nvPr/>
          </p:nvSpPr>
          <p:spPr>
            <a:xfrm>
              <a:off x="5787543" y="3018688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6D373F0-F61C-4D9A-830C-538A5F80B85B}"/>
                </a:ext>
              </a:extLst>
            </p:cNvPr>
            <p:cNvSpPr/>
            <p:nvPr/>
          </p:nvSpPr>
          <p:spPr>
            <a:xfrm>
              <a:off x="472062" y="641743"/>
              <a:ext cx="1050994" cy="2287769"/>
            </a:xfrm>
            <a:custGeom>
              <a:avLst/>
              <a:gdLst>
                <a:gd name="connsiteX0" fmla="*/ 1052586 w 1050993"/>
                <a:gd name="connsiteY0" fmla="*/ 0 h 2287769"/>
                <a:gd name="connsiteX1" fmla="*/ 0 w 1050993"/>
                <a:gd name="connsiteY1" fmla="*/ 1929476 h 2287769"/>
                <a:gd name="connsiteX2" fmla="*/ 28133 w 1050993"/>
                <a:gd name="connsiteY2" fmla="*/ 2289362 h 2287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993" h="2287769">
                  <a:moveTo>
                    <a:pt x="1052586" y="0"/>
                  </a:moveTo>
                  <a:cubicBezTo>
                    <a:pt x="419336" y="408189"/>
                    <a:pt x="0" y="1119998"/>
                    <a:pt x="0" y="1929476"/>
                  </a:cubicBezTo>
                  <a:cubicBezTo>
                    <a:pt x="0" y="2052092"/>
                    <a:pt x="9555" y="2172054"/>
                    <a:pt x="28133" y="2289362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9DE8027B-F506-4C1C-8C4E-4CA779553518}"/>
                </a:ext>
              </a:extLst>
            </p:cNvPr>
            <p:cNvSpPr/>
            <p:nvPr/>
          </p:nvSpPr>
          <p:spPr>
            <a:xfrm>
              <a:off x="5787543" y="2091372"/>
              <a:ext cx="1300472" cy="1194311"/>
            </a:xfrm>
            <a:custGeom>
              <a:avLst/>
              <a:gdLst>
                <a:gd name="connsiteX0" fmla="*/ 1119999 w 1300472"/>
                <a:gd name="connsiteY0" fmla="*/ 0 h 1194311"/>
                <a:gd name="connsiteX1" fmla="*/ 1304719 w 1300472"/>
                <a:gd name="connsiteY1" fmla="*/ 479848 h 1194311"/>
                <a:gd name="connsiteX2" fmla="*/ 590255 w 1300472"/>
                <a:gd name="connsiteY2" fmla="*/ 1194311 h 1194311"/>
                <a:gd name="connsiteX3" fmla="*/ 0 w 1300472"/>
                <a:gd name="connsiteY3" fmla="*/ 927316 h 1194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0472" h="1194311">
                  <a:moveTo>
                    <a:pt x="1119999" y="0"/>
                  </a:moveTo>
                  <a:cubicBezTo>
                    <a:pt x="1235183" y="126862"/>
                    <a:pt x="1304719" y="295128"/>
                    <a:pt x="1304719" y="479848"/>
                  </a:cubicBezTo>
                  <a:cubicBezTo>
                    <a:pt x="1304719" y="874767"/>
                    <a:pt x="984643" y="1194311"/>
                    <a:pt x="590255" y="1194311"/>
                  </a:cubicBezTo>
                  <a:cubicBezTo>
                    <a:pt x="354578" y="1194311"/>
                    <a:pt x="165611" y="1091866"/>
                    <a:pt x="0" y="927316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C61D27B1-CA24-4EC8-8E18-C2242CD4D213}"/>
                </a:ext>
              </a:extLst>
            </p:cNvPr>
            <p:cNvSpPr/>
            <p:nvPr/>
          </p:nvSpPr>
          <p:spPr>
            <a:xfrm>
              <a:off x="2601121" y="3655654"/>
              <a:ext cx="2202841" cy="1210235"/>
            </a:xfrm>
            <a:custGeom>
              <a:avLst/>
              <a:gdLst>
                <a:gd name="connsiteX0" fmla="*/ 2207087 w 2202840"/>
                <a:gd name="connsiteY0" fmla="*/ 0 h 1210235"/>
                <a:gd name="connsiteX1" fmla="*/ 165611 w 2202840"/>
                <a:gd name="connsiteY1" fmla="*/ 1210235 h 1210235"/>
                <a:gd name="connsiteX2" fmla="*/ 0 w 2202840"/>
                <a:gd name="connsiteY2" fmla="*/ 1204396 h 1210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2840" h="1210235">
                  <a:moveTo>
                    <a:pt x="2207087" y="0"/>
                  </a:moveTo>
                  <a:cubicBezTo>
                    <a:pt x="1769173" y="642274"/>
                    <a:pt x="1182103" y="1210235"/>
                    <a:pt x="165611" y="1210235"/>
                  </a:cubicBezTo>
                  <a:cubicBezTo>
                    <a:pt x="109877" y="1210235"/>
                    <a:pt x="54673" y="1208112"/>
                    <a:pt x="0" y="1204396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1E00915E-7D76-4784-9A06-88D8346DC91B}"/>
                </a:ext>
              </a:extLst>
            </p:cNvPr>
            <p:cNvSpPr/>
            <p:nvPr/>
          </p:nvSpPr>
          <p:spPr>
            <a:xfrm>
              <a:off x="4924455" y="1856225"/>
              <a:ext cx="1815353" cy="1618955"/>
            </a:xfrm>
            <a:custGeom>
              <a:avLst/>
              <a:gdLst>
                <a:gd name="connsiteX0" fmla="*/ 1819599 w 1815353"/>
                <a:gd name="connsiteY0" fmla="*/ 100853 h 1618955"/>
                <a:gd name="connsiteX1" fmla="*/ 1453344 w 1815353"/>
                <a:gd name="connsiteY1" fmla="*/ 0 h 1618955"/>
                <a:gd name="connsiteX2" fmla="*/ 0 w 1815353"/>
                <a:gd name="connsiteY2" fmla="*/ 1621609 h 161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15353" h="1618955">
                  <a:moveTo>
                    <a:pt x="1819599" y="100853"/>
                  </a:moveTo>
                  <a:cubicBezTo>
                    <a:pt x="1712377" y="36626"/>
                    <a:pt x="1587107" y="0"/>
                    <a:pt x="1453344" y="0"/>
                  </a:cubicBezTo>
                  <a:cubicBezTo>
                    <a:pt x="819032" y="0"/>
                    <a:pt x="500018" y="832302"/>
                    <a:pt x="0" y="1621609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B46220C-82EA-427F-AB1D-4A28F16241D9}"/>
                </a:ext>
              </a:extLst>
            </p:cNvPr>
            <p:cNvSpPr/>
            <p:nvPr/>
          </p:nvSpPr>
          <p:spPr>
            <a:xfrm>
              <a:off x="5925022" y="2120035"/>
              <a:ext cx="902368" cy="902368"/>
            </a:xfrm>
            <a:custGeom>
              <a:avLst/>
              <a:gdLst>
                <a:gd name="connsiteX0" fmla="*/ 0 w 902368"/>
                <a:gd name="connsiteY0" fmla="*/ 669876 h 902368"/>
                <a:gd name="connsiteX1" fmla="*/ 452776 w 902368"/>
                <a:gd name="connsiteY1" fmla="*/ 902369 h 902368"/>
                <a:gd name="connsiteX2" fmla="*/ 903961 w 902368"/>
                <a:gd name="connsiteY2" fmla="*/ 451184 h 902368"/>
                <a:gd name="connsiteX3" fmla="*/ 452776 w 902368"/>
                <a:gd name="connsiteY3" fmla="*/ 0 h 902368"/>
                <a:gd name="connsiteX4" fmla="*/ 63166 w 902368"/>
                <a:gd name="connsiteY4" fmla="*/ 169858 h 902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2368" h="902368">
                  <a:moveTo>
                    <a:pt x="0" y="669876"/>
                  </a:moveTo>
                  <a:cubicBezTo>
                    <a:pt x="134825" y="814786"/>
                    <a:pt x="280265" y="902369"/>
                    <a:pt x="452776" y="902369"/>
                  </a:cubicBezTo>
                  <a:cubicBezTo>
                    <a:pt x="702255" y="902369"/>
                    <a:pt x="903961" y="700132"/>
                    <a:pt x="903961" y="451184"/>
                  </a:cubicBezTo>
                  <a:cubicBezTo>
                    <a:pt x="903961" y="202237"/>
                    <a:pt x="701724" y="0"/>
                    <a:pt x="452776" y="0"/>
                  </a:cubicBezTo>
                  <a:cubicBezTo>
                    <a:pt x="306805" y="0"/>
                    <a:pt x="179943" y="62635"/>
                    <a:pt x="63166" y="169858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7EBFACB4-7AD3-4A89-814F-B565131C6A37}"/>
                </a:ext>
              </a:extLst>
            </p:cNvPr>
            <p:cNvSpPr/>
            <p:nvPr/>
          </p:nvSpPr>
          <p:spPr>
            <a:xfrm>
              <a:off x="1877103" y="13270"/>
              <a:ext cx="2494783" cy="567961"/>
            </a:xfrm>
            <a:custGeom>
              <a:avLst/>
              <a:gdLst>
                <a:gd name="connsiteX0" fmla="*/ 2499561 w 2494783"/>
                <a:gd name="connsiteY0" fmla="*/ 569023 h 567961"/>
                <a:gd name="connsiteX1" fmla="*/ 889629 w 2494783"/>
                <a:gd name="connsiteY1" fmla="*/ 0 h 567961"/>
                <a:gd name="connsiteX2" fmla="*/ 0 w 2494783"/>
                <a:gd name="connsiteY2" fmla="*/ 158711 h 567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94783" h="567961">
                  <a:moveTo>
                    <a:pt x="2499561" y="569023"/>
                  </a:moveTo>
                  <a:cubicBezTo>
                    <a:pt x="2103580" y="232493"/>
                    <a:pt x="1591353" y="0"/>
                    <a:pt x="889629" y="0"/>
                  </a:cubicBezTo>
                  <a:cubicBezTo>
                    <a:pt x="576985" y="0"/>
                    <a:pt x="277080" y="56265"/>
                    <a:pt x="0" y="158711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5DB19B83-FE8E-459E-9087-DC2E6CB93163}"/>
                </a:ext>
              </a:extLst>
            </p:cNvPr>
            <p:cNvSpPr/>
            <p:nvPr/>
          </p:nvSpPr>
          <p:spPr>
            <a:xfrm>
              <a:off x="208783" y="2538840"/>
              <a:ext cx="1226159" cy="2213457"/>
            </a:xfrm>
            <a:custGeom>
              <a:avLst/>
              <a:gdLst>
                <a:gd name="connsiteX0" fmla="*/ 0 w 1226159"/>
                <a:gd name="connsiteY0" fmla="*/ 0 h 2213456"/>
                <a:gd name="connsiteX1" fmla="*/ 0 w 1226159"/>
                <a:gd name="connsiteY1" fmla="*/ 32379 h 2213456"/>
                <a:gd name="connsiteX2" fmla="*/ 1228814 w 1226159"/>
                <a:gd name="connsiteY2" fmla="*/ 2218234 h 2213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6159" h="2213456">
                  <a:moveTo>
                    <a:pt x="0" y="0"/>
                  </a:moveTo>
                  <a:cubicBezTo>
                    <a:pt x="0" y="10616"/>
                    <a:pt x="0" y="21232"/>
                    <a:pt x="0" y="32379"/>
                  </a:cubicBezTo>
                  <a:cubicBezTo>
                    <a:pt x="0" y="958634"/>
                    <a:pt x="492056" y="1769704"/>
                    <a:pt x="1228814" y="2218234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4B52E9B0-4104-492F-B42E-7466713110B3}"/>
                </a:ext>
              </a:extLst>
            </p:cNvPr>
            <p:cNvSpPr/>
            <p:nvPr/>
          </p:nvSpPr>
          <p:spPr>
            <a:xfrm>
              <a:off x="1622848" y="4729472"/>
              <a:ext cx="2526632" cy="398104"/>
            </a:xfrm>
            <a:custGeom>
              <a:avLst/>
              <a:gdLst>
                <a:gd name="connsiteX0" fmla="*/ 2529817 w 2526631"/>
                <a:gd name="connsiteY0" fmla="*/ 0 h 398103"/>
                <a:gd name="connsiteX1" fmla="*/ 1143354 w 2526631"/>
                <a:gd name="connsiteY1" fmla="*/ 399165 h 398103"/>
                <a:gd name="connsiteX2" fmla="*/ 0 w 2526631"/>
                <a:gd name="connsiteY2" fmla="*/ 130047 h 398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26631" h="398103">
                  <a:moveTo>
                    <a:pt x="2529817" y="0"/>
                  </a:moveTo>
                  <a:cubicBezTo>
                    <a:pt x="2168339" y="242047"/>
                    <a:pt x="1719808" y="399165"/>
                    <a:pt x="1143354" y="399165"/>
                  </a:cubicBezTo>
                  <a:cubicBezTo>
                    <a:pt x="732511" y="399165"/>
                    <a:pt x="343962" y="302028"/>
                    <a:pt x="0" y="130047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ADC94E18-F3CD-48C9-A372-53D1B1F71874}"/>
                </a:ext>
              </a:extLst>
            </p:cNvPr>
            <p:cNvSpPr/>
            <p:nvPr/>
          </p:nvSpPr>
          <p:spPr>
            <a:xfrm>
              <a:off x="4323583" y="2445949"/>
              <a:ext cx="1518102" cy="2155068"/>
            </a:xfrm>
            <a:custGeom>
              <a:avLst/>
              <a:gdLst>
                <a:gd name="connsiteX0" fmla="*/ 1521287 w 1518102"/>
                <a:gd name="connsiteY0" fmla="*/ 0 h 2155068"/>
                <a:gd name="connsiteX1" fmla="*/ 0 w 1518102"/>
                <a:gd name="connsiteY1" fmla="*/ 2158253 h 2155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18102" h="2155068">
                  <a:moveTo>
                    <a:pt x="1521287" y="0"/>
                  </a:moveTo>
                  <a:cubicBezTo>
                    <a:pt x="1113098" y="518597"/>
                    <a:pt x="773383" y="1536150"/>
                    <a:pt x="0" y="2158253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163887B-4849-4B64-A6A5-5C25F1D42ACC}"/>
                </a:ext>
              </a:extLst>
            </p:cNvPr>
            <p:cNvSpPr/>
            <p:nvPr/>
          </p:nvSpPr>
          <p:spPr>
            <a:xfrm>
              <a:off x="220461" y="254256"/>
              <a:ext cx="1459714" cy="2070139"/>
            </a:xfrm>
            <a:custGeom>
              <a:avLst/>
              <a:gdLst>
                <a:gd name="connsiteX0" fmla="*/ 0 w 1459713"/>
                <a:gd name="connsiteY0" fmla="*/ 2072793 h 2070139"/>
                <a:gd name="connsiteX1" fmla="*/ 1460775 w 1459713"/>
                <a:gd name="connsiteY1" fmla="*/ 0 h 2070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9713" h="2070139">
                  <a:moveTo>
                    <a:pt x="0" y="2072793"/>
                  </a:moveTo>
                  <a:cubicBezTo>
                    <a:pt x="87052" y="1153439"/>
                    <a:pt x="660852" y="375279"/>
                    <a:pt x="1460775" y="0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2231566740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416" y="987552"/>
            <a:ext cx="8083296" cy="373989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9B8A-9FD8-4A4F-A0EF-8A21748CF43F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3" name="Freeform 5">
            <a:extLst>
              <a:ext uri="{FF2B5EF4-FFF2-40B4-BE49-F238E27FC236}">
                <a16:creationId xmlns:a16="http://schemas.microsoft.com/office/drawing/2014/main" id="{688E96E4-75ED-4966-94E3-0AE801B5DC97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50671067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B0116-E9F1-4C05-B821-03C2EA05F9D1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6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2" name="Freeform 5">
            <a:extLst>
              <a:ext uri="{FF2B5EF4-FFF2-40B4-BE49-F238E27FC236}">
                <a16:creationId xmlns:a16="http://schemas.microsoft.com/office/drawing/2014/main" id="{688E96E4-75ED-4966-94E3-0AE801B5DC97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56486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F88520C-0810-4FA1-AFE6-531B6E832A6F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76416" y="2916936"/>
            <a:ext cx="3986784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EE06FBB-A60F-412B-8757-77102E40E9A1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4972928" y="2916936"/>
            <a:ext cx="3986784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416" y="228600"/>
            <a:ext cx="8083296" cy="42976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416" y="987552"/>
            <a:ext cx="3986784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62B09-4C98-487B-8CAA-E40EDB0B3240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B54D196-7A96-4A4B-961E-508EA8CD90B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972928" y="987552"/>
            <a:ext cx="3986784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cxnSp>
        <p:nvCxnSpPr>
          <p:cNvPr id="10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8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50676462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6BB40-A205-4751-88BC-934566F8AEAD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44AB2B87-BC29-479A-A056-F653244437A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521B5200-5F03-4C35-B426-43A96A9AB8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38431072-A737-4261-9B83-2B6170B131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B0B263EF-D859-467E-88CC-7597E09A95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BC7913D1-FAD3-4B59-A09A-992F773C0D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1" name="Freeform 5">
            <a:extLst>
              <a:ext uri="{FF2B5EF4-FFF2-40B4-BE49-F238E27FC236}">
                <a16:creationId xmlns:a16="http://schemas.microsoft.com/office/drawing/2014/main" id="{3CF274AC-9C07-4D20-83A1-5802A0037D8B}"/>
              </a:ext>
            </a:extLst>
          </p:cNvPr>
          <p:cNvSpPr>
            <a:spLocks noEditPoints="1"/>
          </p:cNvSpPr>
          <p:nvPr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35102328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Key mess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0E2A206-5E12-48F6-9B4D-9E246AF774F0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00F5F26B-0C89-4E27-84C8-AE1214B8677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1"/>
          </a:soli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1FFB06AC-36FE-498C-BC2B-CACFAF6ED4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47D8D9E2-D66D-499E-AF48-FC384AD3D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36D0B653-504B-40EF-B3D3-2EA4F7D5A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B4B392C1-CE52-4D92-BCBB-931EF11B7C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2" name="Freeform 5">
            <a:extLst>
              <a:ext uri="{FF2B5EF4-FFF2-40B4-BE49-F238E27FC236}">
                <a16:creationId xmlns:a16="http://schemas.microsoft.com/office/drawing/2014/main" id="{FC7605B9-F21E-46E5-B818-A52DCFC38944}"/>
              </a:ext>
            </a:extLst>
          </p:cNvPr>
          <p:cNvSpPr>
            <a:spLocks noEditPoints="1"/>
          </p:cNvSpPr>
          <p:nvPr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  <p:cxnSp>
        <p:nvCxnSpPr>
          <p:cNvPr id="13" name="Straight Connector 13">
            <a:extLst>
              <a:ext uri="{FF2B5EF4-FFF2-40B4-BE49-F238E27FC236}">
                <a16:creationId xmlns:a16="http://schemas.microsoft.com/office/drawing/2014/main" id="{288B9053-82A3-4F5F-928B-1DAE44EA8C60}"/>
              </a:ext>
            </a:extLst>
          </p:cNvPr>
          <p:cNvCxnSpPr/>
          <p:nvPr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1CC0F94-21B9-4F97-A5EE-1439497A39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700784" y="1517904"/>
            <a:ext cx="5870448" cy="2039112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1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Key message. Right click on slide background to set picture.</a:t>
            </a:r>
          </a:p>
        </p:txBody>
      </p:sp>
    </p:spTree>
    <p:extLst>
      <p:ext uri="{BB962C8B-B14F-4D97-AF65-F5344CB8AC3E}">
        <p14:creationId xmlns:p14="http://schemas.microsoft.com/office/powerpoint/2010/main" val="2789172559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aphic 5">
            <a:extLst>
              <a:ext uri="{FF2B5EF4-FFF2-40B4-BE49-F238E27FC236}">
                <a16:creationId xmlns:a16="http://schemas.microsoft.com/office/drawing/2014/main" id="{8C8DD2D0-DDFC-4BC6-B317-BF29E5C1262F}"/>
              </a:ext>
            </a:extLst>
          </p:cNvPr>
          <p:cNvGrpSpPr>
            <a:grpSpLocks noChangeAspect="1"/>
          </p:cNvGrpSpPr>
          <p:nvPr/>
        </p:nvGrpSpPr>
        <p:grpSpPr>
          <a:xfrm>
            <a:off x="4197028" y="-146718"/>
            <a:ext cx="5647345" cy="3318543"/>
            <a:chOff x="195513" y="0"/>
            <a:chExt cx="8752974" cy="5143500"/>
          </a:xfrm>
        </p:grpSpPr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E49FE3A-3132-4A63-9D63-95E4148D724F}"/>
                </a:ext>
              </a:extLst>
            </p:cNvPr>
            <p:cNvSpPr/>
            <p:nvPr/>
          </p:nvSpPr>
          <p:spPr>
            <a:xfrm>
              <a:off x="2315548" y="2120035"/>
              <a:ext cx="1013837" cy="902368"/>
            </a:xfrm>
            <a:custGeom>
              <a:avLst/>
              <a:gdLst>
                <a:gd name="connsiteX0" fmla="*/ 916169 w 1013837"/>
                <a:gd name="connsiteY0" fmla="*/ 232493 h 902368"/>
                <a:gd name="connsiteX1" fmla="*/ 451184 w 1013837"/>
                <a:gd name="connsiteY1" fmla="*/ 0 h 902368"/>
                <a:gd name="connsiteX2" fmla="*/ 0 w 1013837"/>
                <a:gd name="connsiteY2" fmla="*/ 451184 h 902368"/>
                <a:gd name="connsiteX3" fmla="*/ 451184 w 1013837"/>
                <a:gd name="connsiteY3" fmla="*/ 902369 h 902368"/>
                <a:gd name="connsiteX4" fmla="*/ 1018615 w 1013837"/>
                <a:gd name="connsiteY4" fmla="*/ 547260 h 902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3837" h="902368">
                  <a:moveTo>
                    <a:pt x="916169" y="232493"/>
                  </a:moveTo>
                  <a:cubicBezTo>
                    <a:pt x="779753" y="87583"/>
                    <a:pt x="631127" y="0"/>
                    <a:pt x="451184" y="0"/>
                  </a:cubicBezTo>
                  <a:cubicBezTo>
                    <a:pt x="201706" y="0"/>
                    <a:pt x="0" y="202237"/>
                    <a:pt x="0" y="451184"/>
                  </a:cubicBezTo>
                  <a:cubicBezTo>
                    <a:pt x="0" y="700132"/>
                    <a:pt x="202237" y="902369"/>
                    <a:pt x="451184" y="902369"/>
                  </a:cubicBezTo>
                  <a:cubicBezTo>
                    <a:pt x="676777" y="902369"/>
                    <a:pt x="854065" y="764359"/>
                    <a:pt x="1018615" y="547260"/>
                  </a:cubicBezTo>
                </a:path>
              </a:pathLst>
            </a:custGeom>
            <a:noFill/>
            <a:ln w="15748" cap="rnd">
              <a:solidFill>
                <a:schemeClr val="bg1">
                  <a:alpha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9A1C9CAA-8FF7-4720-97CC-57631CF3215E}"/>
                </a:ext>
              </a:extLst>
            </p:cNvPr>
            <p:cNvSpPr/>
            <p:nvPr/>
          </p:nvSpPr>
          <p:spPr>
            <a:xfrm>
              <a:off x="4760436" y="4561207"/>
              <a:ext cx="2266537" cy="567961"/>
            </a:xfrm>
            <a:custGeom>
              <a:avLst/>
              <a:gdLst>
                <a:gd name="connsiteX0" fmla="*/ 0 w 2266537"/>
                <a:gd name="connsiteY0" fmla="*/ 0 h 567961"/>
                <a:gd name="connsiteX1" fmla="*/ 1617363 w 2266537"/>
                <a:gd name="connsiteY1" fmla="*/ 567961 h 567961"/>
                <a:gd name="connsiteX2" fmla="*/ 2267068 w 2266537"/>
                <a:gd name="connsiteY2" fmla="*/ 484625 h 567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66537" h="567961">
                  <a:moveTo>
                    <a:pt x="0" y="0"/>
                  </a:moveTo>
                  <a:cubicBezTo>
                    <a:pt x="393326" y="335469"/>
                    <a:pt x="906615" y="567961"/>
                    <a:pt x="1617363" y="567961"/>
                  </a:cubicBezTo>
                  <a:cubicBezTo>
                    <a:pt x="1841893" y="567961"/>
                    <a:pt x="2059523" y="538767"/>
                    <a:pt x="2267068" y="484625"/>
                  </a:cubicBezTo>
                </a:path>
              </a:pathLst>
            </a:custGeom>
            <a:noFill/>
            <a:ln w="15748" cap="rnd">
              <a:solidFill>
                <a:schemeClr val="bg1">
                  <a:alpha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2A7597D9-79EA-4205-9A60-559F4AE0409F}"/>
                </a:ext>
              </a:extLst>
            </p:cNvPr>
            <p:cNvSpPr/>
            <p:nvPr/>
          </p:nvSpPr>
          <p:spPr>
            <a:xfrm>
              <a:off x="3231717" y="2352528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bg1">
                  <a:alpha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1D64330E-F989-4174-92F5-3E7175492E82}"/>
                </a:ext>
              </a:extLst>
            </p:cNvPr>
            <p:cNvSpPr/>
            <p:nvPr/>
          </p:nvSpPr>
          <p:spPr>
            <a:xfrm>
              <a:off x="3454656" y="385895"/>
              <a:ext cx="1565875" cy="2101988"/>
            </a:xfrm>
            <a:custGeom>
              <a:avLst/>
              <a:gdLst>
                <a:gd name="connsiteX0" fmla="*/ 0 w 1565874"/>
                <a:gd name="connsiteY0" fmla="*/ 2106765 h 2101987"/>
                <a:gd name="connsiteX1" fmla="*/ 1568529 w 1565874"/>
                <a:gd name="connsiteY1" fmla="*/ 0 h 2101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65874" h="2101987">
                  <a:moveTo>
                    <a:pt x="0" y="2106765"/>
                  </a:moveTo>
                  <a:cubicBezTo>
                    <a:pt x="383772" y="1502178"/>
                    <a:pt x="744189" y="529743"/>
                    <a:pt x="1568529" y="0"/>
                  </a:cubicBezTo>
                </a:path>
              </a:pathLst>
            </a:custGeom>
            <a:noFill/>
            <a:ln w="15748" cap="rnd">
              <a:solidFill>
                <a:schemeClr val="bg1">
                  <a:alpha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004BD4D-ED86-46EC-AA0B-53D9A9D8AED9}"/>
                </a:ext>
              </a:extLst>
            </p:cNvPr>
            <p:cNvSpPr/>
            <p:nvPr/>
          </p:nvSpPr>
          <p:spPr>
            <a:xfrm>
              <a:off x="7229740" y="3064337"/>
              <a:ext cx="1656112" cy="1916206"/>
            </a:xfrm>
            <a:custGeom>
              <a:avLst/>
              <a:gdLst>
                <a:gd name="connsiteX0" fmla="*/ 1658235 w 1656111"/>
                <a:gd name="connsiteY0" fmla="*/ 0 h 1916205"/>
                <a:gd name="connsiteX1" fmla="*/ 0 w 1656111"/>
                <a:gd name="connsiteY1" fmla="*/ 1918860 h 1916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56111" h="1916205">
                  <a:moveTo>
                    <a:pt x="1658235" y="0"/>
                  </a:moveTo>
                  <a:cubicBezTo>
                    <a:pt x="1483600" y="893876"/>
                    <a:pt x="843449" y="1621079"/>
                    <a:pt x="0" y="1918860"/>
                  </a:cubicBezTo>
                </a:path>
              </a:pathLst>
            </a:custGeom>
            <a:noFill/>
            <a:ln w="15748" cap="rnd">
              <a:solidFill>
                <a:schemeClr val="bg1">
                  <a:alpha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AB642C84-6931-4BEC-ADB1-BD729B3CFB58}"/>
                </a:ext>
              </a:extLst>
            </p:cNvPr>
            <p:cNvSpPr/>
            <p:nvPr/>
          </p:nvSpPr>
          <p:spPr>
            <a:xfrm>
              <a:off x="5206312" y="13270"/>
              <a:ext cx="2531940" cy="392796"/>
            </a:xfrm>
            <a:custGeom>
              <a:avLst/>
              <a:gdLst>
                <a:gd name="connsiteX0" fmla="*/ 0 w 2531939"/>
                <a:gd name="connsiteY0" fmla="*/ 266995 h 392795"/>
                <a:gd name="connsiteX1" fmla="*/ 1171486 w 2531939"/>
                <a:gd name="connsiteY1" fmla="*/ 0 h 392795"/>
                <a:gd name="connsiteX2" fmla="*/ 2534063 w 2531939"/>
                <a:gd name="connsiteY2" fmla="*/ 392796 h 392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31939" h="392795">
                  <a:moveTo>
                    <a:pt x="0" y="266995"/>
                  </a:moveTo>
                  <a:cubicBezTo>
                    <a:pt x="319545" y="101384"/>
                    <a:pt x="702255" y="0"/>
                    <a:pt x="1171486" y="0"/>
                  </a:cubicBezTo>
                  <a:cubicBezTo>
                    <a:pt x="1672566" y="0"/>
                    <a:pt x="2139675" y="143848"/>
                    <a:pt x="2534063" y="392796"/>
                  </a:cubicBezTo>
                </a:path>
              </a:pathLst>
            </a:custGeom>
            <a:noFill/>
            <a:ln w="15748" cap="rnd">
              <a:solidFill>
                <a:schemeClr val="bg1">
                  <a:alpha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D624DAA4-D651-4F5E-8651-39D6FB2FE219}"/>
                </a:ext>
              </a:extLst>
            </p:cNvPr>
            <p:cNvSpPr/>
            <p:nvPr/>
          </p:nvSpPr>
          <p:spPr>
            <a:xfrm>
              <a:off x="7915010" y="526558"/>
              <a:ext cx="1019146" cy="2324926"/>
            </a:xfrm>
            <a:custGeom>
              <a:avLst/>
              <a:gdLst>
                <a:gd name="connsiteX0" fmla="*/ 1005344 w 1019145"/>
                <a:gd name="connsiteY0" fmla="*/ 2328111 h 2324925"/>
                <a:gd name="connsiteX1" fmla="*/ 1020738 w 1019145"/>
                <a:gd name="connsiteY1" fmla="*/ 2044661 h 2324925"/>
                <a:gd name="connsiteX2" fmla="*/ 0 w 1019145"/>
                <a:gd name="connsiteY2" fmla="*/ 0 h 2324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9145" h="2324925">
                  <a:moveTo>
                    <a:pt x="1005344" y="2328111"/>
                  </a:moveTo>
                  <a:cubicBezTo>
                    <a:pt x="1015430" y="2235220"/>
                    <a:pt x="1020738" y="2140206"/>
                    <a:pt x="1020738" y="2044661"/>
                  </a:cubicBezTo>
                  <a:cubicBezTo>
                    <a:pt x="1020738" y="1209174"/>
                    <a:pt x="619980" y="467108"/>
                    <a:pt x="0" y="0"/>
                  </a:cubicBezTo>
                </a:path>
              </a:pathLst>
            </a:custGeom>
            <a:noFill/>
            <a:ln w="15748" cap="rnd">
              <a:solidFill>
                <a:schemeClr val="bg1">
                  <a:alpha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7D7C534C-11F8-4889-B7AA-B9C32FBBB98E}"/>
                </a:ext>
              </a:extLst>
            </p:cNvPr>
            <p:cNvSpPr/>
            <p:nvPr/>
          </p:nvSpPr>
          <p:spPr>
            <a:xfrm>
              <a:off x="4760436" y="4561207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bg1">
                  <a:alpha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F19F27F0-B29D-4364-BA41-922E7A1001FF}"/>
                </a:ext>
              </a:extLst>
            </p:cNvPr>
            <p:cNvSpPr/>
            <p:nvPr/>
          </p:nvSpPr>
          <p:spPr>
            <a:xfrm>
              <a:off x="4936663" y="4365340"/>
              <a:ext cx="2202841" cy="498957"/>
            </a:xfrm>
            <a:custGeom>
              <a:avLst/>
              <a:gdLst>
                <a:gd name="connsiteX0" fmla="*/ 0 w 2202840"/>
                <a:gd name="connsiteY0" fmla="*/ 0 h 498956"/>
                <a:gd name="connsiteX1" fmla="*/ 1441135 w 2202840"/>
                <a:gd name="connsiteY1" fmla="*/ 500018 h 498956"/>
                <a:gd name="connsiteX2" fmla="*/ 2205494 w 2202840"/>
                <a:gd name="connsiteY2" fmla="*/ 369440 h 498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2840" h="498956">
                  <a:moveTo>
                    <a:pt x="0" y="0"/>
                  </a:moveTo>
                  <a:cubicBezTo>
                    <a:pt x="356701" y="297781"/>
                    <a:pt x="815847" y="500018"/>
                    <a:pt x="1441135" y="500018"/>
                  </a:cubicBezTo>
                  <a:cubicBezTo>
                    <a:pt x="1709192" y="500018"/>
                    <a:pt x="1966632" y="453838"/>
                    <a:pt x="2205494" y="369440"/>
                  </a:cubicBezTo>
                </a:path>
              </a:pathLst>
            </a:custGeom>
            <a:noFill/>
            <a:ln w="15748" cap="rnd">
              <a:solidFill>
                <a:schemeClr val="bg1">
                  <a:alpha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72EBB319-321C-437D-B601-F0550D0A2C87}"/>
                </a:ext>
              </a:extLst>
            </p:cNvPr>
            <p:cNvSpPr/>
            <p:nvPr/>
          </p:nvSpPr>
          <p:spPr>
            <a:xfrm>
              <a:off x="2052269" y="1856756"/>
              <a:ext cx="1311088" cy="1374785"/>
            </a:xfrm>
            <a:custGeom>
              <a:avLst/>
              <a:gdLst>
                <a:gd name="connsiteX0" fmla="*/ 1314804 w 1311088"/>
                <a:gd name="connsiteY0" fmla="*/ 267526 h 1374784"/>
                <a:gd name="connsiteX1" fmla="*/ 714464 w 1311088"/>
                <a:gd name="connsiteY1" fmla="*/ 0 h 1374784"/>
                <a:gd name="connsiteX2" fmla="*/ 0 w 1311088"/>
                <a:gd name="connsiteY2" fmla="*/ 714464 h 1374784"/>
                <a:gd name="connsiteX3" fmla="*/ 453308 w 1311088"/>
                <a:gd name="connsiteY3" fmla="*/ 1379562 h 137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1088" h="1374784">
                  <a:moveTo>
                    <a:pt x="1314804" y="267526"/>
                  </a:moveTo>
                  <a:cubicBezTo>
                    <a:pt x="1147600" y="102445"/>
                    <a:pt x="955449" y="0"/>
                    <a:pt x="714464" y="0"/>
                  </a:cubicBezTo>
                  <a:cubicBezTo>
                    <a:pt x="319545" y="0"/>
                    <a:pt x="0" y="320075"/>
                    <a:pt x="0" y="714464"/>
                  </a:cubicBezTo>
                  <a:cubicBezTo>
                    <a:pt x="0" y="1017023"/>
                    <a:pt x="187905" y="1275524"/>
                    <a:pt x="453308" y="1379562"/>
                  </a:cubicBezTo>
                </a:path>
              </a:pathLst>
            </a:custGeom>
            <a:noFill/>
            <a:ln w="15748" cap="rnd">
              <a:solidFill>
                <a:schemeClr val="bg1">
                  <a:alpha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E80E8FF1-D298-493F-AF1E-FE2B0F659EFC}"/>
                </a:ext>
              </a:extLst>
            </p:cNvPr>
            <p:cNvSpPr/>
            <p:nvPr/>
          </p:nvSpPr>
          <p:spPr>
            <a:xfrm>
              <a:off x="4525820" y="276549"/>
              <a:ext cx="2335542" cy="944833"/>
            </a:xfrm>
            <a:custGeom>
              <a:avLst/>
              <a:gdLst>
                <a:gd name="connsiteX0" fmla="*/ 2335542 w 2335541"/>
                <a:gd name="connsiteY0" fmla="*/ 50957 h 944832"/>
                <a:gd name="connsiteX1" fmla="*/ 1851978 w 2335541"/>
                <a:gd name="connsiteY1" fmla="*/ 0 h 944832"/>
                <a:gd name="connsiteX2" fmla="*/ 0 w 2335541"/>
                <a:gd name="connsiteY2" fmla="*/ 947487 h 94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35541" h="944832">
                  <a:moveTo>
                    <a:pt x="2335542" y="50957"/>
                  </a:moveTo>
                  <a:cubicBezTo>
                    <a:pt x="2179486" y="17517"/>
                    <a:pt x="2018121" y="0"/>
                    <a:pt x="1851978" y="0"/>
                  </a:cubicBezTo>
                  <a:cubicBezTo>
                    <a:pt x="967657" y="0"/>
                    <a:pt x="412966" y="420398"/>
                    <a:pt x="0" y="947487"/>
                  </a:cubicBezTo>
                </a:path>
              </a:pathLst>
            </a:custGeom>
            <a:noFill/>
            <a:ln w="15748" cap="rnd">
              <a:solidFill>
                <a:schemeClr val="bg1">
                  <a:alpha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46E28615-BDB7-4C8A-AE67-90510EEBF690}"/>
                </a:ext>
              </a:extLst>
            </p:cNvPr>
            <p:cNvSpPr/>
            <p:nvPr/>
          </p:nvSpPr>
          <p:spPr>
            <a:xfrm>
              <a:off x="4936663" y="4365340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bg1">
                  <a:alpha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70D503A3-A9A9-453F-84C3-76D6C74AFD71}"/>
                </a:ext>
              </a:extLst>
            </p:cNvPr>
            <p:cNvSpPr/>
            <p:nvPr/>
          </p:nvSpPr>
          <p:spPr>
            <a:xfrm>
              <a:off x="7066253" y="381649"/>
              <a:ext cx="1592415" cy="1937438"/>
            </a:xfrm>
            <a:custGeom>
              <a:avLst/>
              <a:gdLst>
                <a:gd name="connsiteX0" fmla="*/ 0 w 1592414"/>
                <a:gd name="connsiteY0" fmla="*/ 0 h 1937438"/>
                <a:gd name="connsiteX1" fmla="*/ 1592415 w 1592414"/>
                <a:gd name="connsiteY1" fmla="*/ 1937969 h 1937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92414" h="1937438">
                  <a:moveTo>
                    <a:pt x="0" y="0"/>
                  </a:moveTo>
                  <a:cubicBezTo>
                    <a:pt x="853534" y="268057"/>
                    <a:pt x="1492623" y="1022330"/>
                    <a:pt x="1592415" y="1937969"/>
                  </a:cubicBezTo>
                </a:path>
              </a:pathLst>
            </a:custGeom>
            <a:noFill/>
            <a:ln w="15748" cap="rnd">
              <a:solidFill>
                <a:schemeClr val="bg1">
                  <a:alpha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2F24BE17-F3B1-4DA4-9372-C82931ABD1E6}"/>
                </a:ext>
              </a:extLst>
            </p:cNvPr>
            <p:cNvSpPr/>
            <p:nvPr/>
          </p:nvSpPr>
          <p:spPr>
            <a:xfrm>
              <a:off x="7338555" y="2531409"/>
              <a:ext cx="1332320" cy="2123220"/>
            </a:xfrm>
            <a:custGeom>
              <a:avLst/>
              <a:gdLst>
                <a:gd name="connsiteX0" fmla="*/ 1333383 w 1332320"/>
                <a:gd name="connsiteY0" fmla="*/ 0 h 2123219"/>
                <a:gd name="connsiteX1" fmla="*/ 1333913 w 1332320"/>
                <a:gd name="connsiteY1" fmla="*/ 39810 h 2123219"/>
                <a:gd name="connsiteX2" fmla="*/ 0 w 1332320"/>
                <a:gd name="connsiteY2" fmla="*/ 2124281 h 2123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2320" h="2123219">
                  <a:moveTo>
                    <a:pt x="1333383" y="0"/>
                  </a:moveTo>
                  <a:cubicBezTo>
                    <a:pt x="1333383" y="13270"/>
                    <a:pt x="1333913" y="26540"/>
                    <a:pt x="1333913" y="39810"/>
                  </a:cubicBezTo>
                  <a:cubicBezTo>
                    <a:pt x="1333913" y="963942"/>
                    <a:pt x="787715" y="1760680"/>
                    <a:pt x="0" y="2124281"/>
                  </a:cubicBezTo>
                </a:path>
              </a:pathLst>
            </a:custGeom>
            <a:noFill/>
            <a:ln w="15748" cap="rnd">
              <a:solidFill>
                <a:schemeClr val="bg1">
                  <a:alpha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7103028-6A97-409D-AB6E-AFD509E73184}"/>
                </a:ext>
              </a:extLst>
            </p:cNvPr>
            <p:cNvSpPr/>
            <p:nvPr/>
          </p:nvSpPr>
          <p:spPr>
            <a:xfrm>
              <a:off x="2710998" y="1394425"/>
              <a:ext cx="1687960" cy="1889666"/>
            </a:xfrm>
            <a:custGeom>
              <a:avLst/>
              <a:gdLst>
                <a:gd name="connsiteX0" fmla="*/ 0 w 1687959"/>
                <a:gd name="connsiteY0" fmla="*/ 1889135 h 1889665"/>
                <a:gd name="connsiteX1" fmla="*/ 55735 w 1687959"/>
                <a:gd name="connsiteY1" fmla="*/ 1891258 h 1889665"/>
                <a:gd name="connsiteX2" fmla="*/ 1688491 w 1687959"/>
                <a:gd name="connsiteY2" fmla="*/ 0 h 1889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87959" h="1889665">
                  <a:moveTo>
                    <a:pt x="0" y="1889135"/>
                  </a:moveTo>
                  <a:cubicBezTo>
                    <a:pt x="18047" y="1890727"/>
                    <a:pt x="36626" y="1891258"/>
                    <a:pt x="55735" y="1891258"/>
                  </a:cubicBezTo>
                  <a:cubicBezTo>
                    <a:pt x="781345" y="1891258"/>
                    <a:pt x="1084435" y="856188"/>
                    <a:pt x="1688491" y="0"/>
                  </a:cubicBezTo>
                </a:path>
              </a:pathLst>
            </a:custGeom>
            <a:noFill/>
            <a:ln w="15748" cap="rnd">
              <a:solidFill>
                <a:schemeClr val="bg1">
                  <a:alpha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0D6010C6-F55F-4D8D-8929-AFA34CED098F}"/>
                </a:ext>
              </a:extLst>
            </p:cNvPr>
            <p:cNvSpPr/>
            <p:nvPr/>
          </p:nvSpPr>
          <p:spPr>
            <a:xfrm>
              <a:off x="4087906" y="588132"/>
              <a:ext cx="1831277" cy="1794121"/>
            </a:xfrm>
            <a:custGeom>
              <a:avLst/>
              <a:gdLst>
                <a:gd name="connsiteX0" fmla="*/ 0 w 1831277"/>
                <a:gd name="connsiteY0" fmla="*/ 1797836 h 1794120"/>
                <a:gd name="connsiteX1" fmla="*/ 1836054 w 1831277"/>
                <a:gd name="connsiteY1" fmla="*/ 0 h 1794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31277" h="1794120">
                  <a:moveTo>
                    <a:pt x="0" y="1797836"/>
                  </a:moveTo>
                  <a:cubicBezTo>
                    <a:pt x="436322" y="1061079"/>
                    <a:pt x="899184" y="209137"/>
                    <a:pt x="1836054" y="0"/>
                  </a:cubicBezTo>
                </a:path>
              </a:pathLst>
            </a:custGeom>
            <a:noFill/>
            <a:ln w="15748" cap="rnd">
              <a:solidFill>
                <a:schemeClr val="bg1">
                  <a:alpha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C529C291-B1E0-484D-9061-E96E74881AFF}"/>
                </a:ext>
              </a:extLst>
            </p:cNvPr>
            <p:cNvSpPr/>
            <p:nvPr/>
          </p:nvSpPr>
          <p:spPr>
            <a:xfrm>
              <a:off x="1924345" y="2568565"/>
              <a:ext cx="2054215" cy="976681"/>
            </a:xfrm>
            <a:custGeom>
              <a:avLst/>
              <a:gdLst>
                <a:gd name="connsiteX0" fmla="*/ 0 w 2054215"/>
                <a:gd name="connsiteY0" fmla="*/ 500018 h 976681"/>
                <a:gd name="connsiteX1" fmla="*/ 842387 w 2054215"/>
                <a:gd name="connsiteY1" fmla="*/ 980928 h 976681"/>
                <a:gd name="connsiteX2" fmla="*/ 2054215 w 2054215"/>
                <a:gd name="connsiteY2" fmla="*/ 0 h 976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54215" h="976681">
                  <a:moveTo>
                    <a:pt x="0" y="500018"/>
                  </a:moveTo>
                  <a:cubicBezTo>
                    <a:pt x="170388" y="787715"/>
                    <a:pt x="483563" y="980928"/>
                    <a:pt x="842387" y="980928"/>
                  </a:cubicBezTo>
                  <a:cubicBezTo>
                    <a:pt x="1384870" y="980928"/>
                    <a:pt x="1722993" y="542483"/>
                    <a:pt x="2054215" y="0"/>
                  </a:cubicBezTo>
                </a:path>
              </a:pathLst>
            </a:custGeom>
            <a:noFill/>
            <a:ln w="15748" cap="rnd">
              <a:solidFill>
                <a:schemeClr val="bg1">
                  <a:alpha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F5DB2D45-13D5-4351-AC12-8C8F9CDD62A9}"/>
                </a:ext>
              </a:extLst>
            </p:cNvPr>
            <p:cNvSpPr/>
            <p:nvPr/>
          </p:nvSpPr>
          <p:spPr>
            <a:xfrm>
              <a:off x="5099089" y="4158326"/>
              <a:ext cx="2144452" cy="440568"/>
            </a:xfrm>
            <a:custGeom>
              <a:avLst/>
              <a:gdLst>
                <a:gd name="connsiteX0" fmla="*/ 0 w 2144452"/>
                <a:gd name="connsiteY0" fmla="*/ 0 h 440568"/>
                <a:gd name="connsiteX1" fmla="*/ 1278709 w 2144452"/>
                <a:gd name="connsiteY1" fmla="*/ 444284 h 440568"/>
                <a:gd name="connsiteX2" fmla="*/ 2147107 w 2144452"/>
                <a:gd name="connsiteY2" fmla="*/ 249478 h 440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44452" h="440568">
                  <a:moveTo>
                    <a:pt x="0" y="0"/>
                  </a:moveTo>
                  <a:cubicBezTo>
                    <a:pt x="321668" y="265933"/>
                    <a:pt x="730388" y="444284"/>
                    <a:pt x="1278709" y="444284"/>
                  </a:cubicBezTo>
                  <a:cubicBezTo>
                    <a:pt x="1589230" y="444284"/>
                    <a:pt x="1883827" y="374218"/>
                    <a:pt x="2147107" y="249478"/>
                  </a:cubicBezTo>
                </a:path>
              </a:pathLst>
            </a:custGeom>
            <a:noFill/>
            <a:ln w="15748" cap="rnd">
              <a:solidFill>
                <a:schemeClr val="bg1">
                  <a:alpha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AB4C6362-F964-4E79-A9F1-FF57970DB637}"/>
                </a:ext>
              </a:extLst>
            </p:cNvPr>
            <p:cNvSpPr/>
            <p:nvPr/>
          </p:nvSpPr>
          <p:spPr>
            <a:xfrm>
              <a:off x="7433039" y="2006974"/>
              <a:ext cx="971373" cy="2298385"/>
            </a:xfrm>
            <a:custGeom>
              <a:avLst/>
              <a:gdLst>
                <a:gd name="connsiteX0" fmla="*/ 896530 w 971373"/>
                <a:gd name="connsiteY0" fmla="*/ 0 h 2298385"/>
                <a:gd name="connsiteX1" fmla="*/ 976151 w 971373"/>
                <a:gd name="connsiteY1" fmla="*/ 564246 h 2298385"/>
                <a:gd name="connsiteX2" fmla="*/ 0 w 971373"/>
                <a:gd name="connsiteY2" fmla="*/ 2299978 h 2298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1373" h="2298385">
                  <a:moveTo>
                    <a:pt x="896530" y="0"/>
                  </a:moveTo>
                  <a:cubicBezTo>
                    <a:pt x="948018" y="179412"/>
                    <a:pt x="976151" y="368379"/>
                    <a:pt x="976151" y="564246"/>
                  </a:cubicBezTo>
                  <a:cubicBezTo>
                    <a:pt x="976151" y="1299411"/>
                    <a:pt x="585478" y="1943808"/>
                    <a:pt x="0" y="2299978"/>
                  </a:cubicBezTo>
                </a:path>
              </a:pathLst>
            </a:custGeom>
            <a:noFill/>
            <a:ln w="15748" cap="rnd">
              <a:solidFill>
                <a:schemeClr val="bg1">
                  <a:alpha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5CDD8B9F-565F-4584-BF4C-44DD045D5DB0}"/>
                </a:ext>
              </a:extLst>
            </p:cNvPr>
            <p:cNvSpPr/>
            <p:nvPr/>
          </p:nvSpPr>
          <p:spPr>
            <a:xfrm>
              <a:off x="5099089" y="4158326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bg1">
                  <a:alpha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9E670C67-259F-40D7-9269-E85878A3BD7E}"/>
                </a:ext>
              </a:extLst>
            </p:cNvPr>
            <p:cNvSpPr/>
            <p:nvPr/>
          </p:nvSpPr>
          <p:spPr>
            <a:xfrm>
              <a:off x="1788459" y="1592946"/>
              <a:ext cx="1703884" cy="1279240"/>
            </a:xfrm>
            <a:custGeom>
              <a:avLst/>
              <a:gdLst>
                <a:gd name="connsiteX0" fmla="*/ 1707600 w 1703883"/>
                <a:gd name="connsiteY0" fmla="*/ 297251 h 1279239"/>
                <a:gd name="connsiteX1" fmla="*/ 978274 w 1703883"/>
                <a:gd name="connsiteY1" fmla="*/ 0 h 1279239"/>
                <a:gd name="connsiteX2" fmla="*/ 0 w 1703883"/>
                <a:gd name="connsiteY2" fmla="*/ 978273 h 1279239"/>
                <a:gd name="connsiteX3" fmla="*/ 48303 w 1703883"/>
                <a:gd name="connsiteY3" fmla="*/ 1282425 h 127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3883" h="1279239">
                  <a:moveTo>
                    <a:pt x="1707600" y="297251"/>
                  </a:moveTo>
                  <a:cubicBezTo>
                    <a:pt x="1510671" y="115715"/>
                    <a:pt x="1276586" y="0"/>
                    <a:pt x="978274" y="0"/>
                  </a:cubicBezTo>
                  <a:cubicBezTo>
                    <a:pt x="437914" y="0"/>
                    <a:pt x="0" y="437914"/>
                    <a:pt x="0" y="978273"/>
                  </a:cubicBezTo>
                  <a:cubicBezTo>
                    <a:pt x="0" y="1084435"/>
                    <a:pt x="16986" y="1186880"/>
                    <a:pt x="48303" y="1282425"/>
                  </a:cubicBezTo>
                </a:path>
              </a:pathLst>
            </a:custGeom>
            <a:noFill/>
            <a:ln w="15748" cap="rnd">
              <a:solidFill>
                <a:schemeClr val="bg1">
                  <a:alpha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462F70D4-26BF-49F1-AF79-772C74273CCB}"/>
                </a:ext>
              </a:extLst>
            </p:cNvPr>
            <p:cNvSpPr/>
            <p:nvPr/>
          </p:nvSpPr>
          <p:spPr>
            <a:xfrm>
              <a:off x="6132567" y="540359"/>
              <a:ext cx="2123220" cy="1263316"/>
            </a:xfrm>
            <a:custGeom>
              <a:avLst/>
              <a:gdLst>
                <a:gd name="connsiteX0" fmla="*/ 0 w 2123219"/>
                <a:gd name="connsiteY0" fmla="*/ 13270 h 1263315"/>
                <a:gd name="connsiteX1" fmla="*/ 245232 w 2123219"/>
                <a:gd name="connsiteY1" fmla="*/ 0 h 1263315"/>
                <a:gd name="connsiteX2" fmla="*/ 2127467 w 2123219"/>
                <a:gd name="connsiteY2" fmla="*/ 1266501 h 1263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23219" h="1263315">
                  <a:moveTo>
                    <a:pt x="0" y="13270"/>
                  </a:moveTo>
                  <a:cubicBezTo>
                    <a:pt x="78559" y="4246"/>
                    <a:pt x="160303" y="0"/>
                    <a:pt x="245232" y="0"/>
                  </a:cubicBezTo>
                  <a:cubicBezTo>
                    <a:pt x="1096643" y="0"/>
                    <a:pt x="1825438" y="523904"/>
                    <a:pt x="2127467" y="1266501"/>
                  </a:cubicBezTo>
                </a:path>
              </a:pathLst>
            </a:custGeom>
            <a:noFill/>
            <a:ln w="15748" cap="rnd">
              <a:solidFill>
                <a:schemeClr val="bg1">
                  <a:alpha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23F40FA1-6C62-4ED0-8D33-647FADF34B29}"/>
                </a:ext>
              </a:extLst>
            </p:cNvPr>
            <p:cNvSpPr/>
            <p:nvPr/>
          </p:nvSpPr>
          <p:spPr>
            <a:xfrm>
              <a:off x="1525179" y="2546802"/>
              <a:ext cx="1879050" cy="1263316"/>
            </a:xfrm>
            <a:custGeom>
              <a:avLst/>
              <a:gdLst>
                <a:gd name="connsiteX0" fmla="*/ 1880111 w 1879049"/>
                <a:gd name="connsiteY0" fmla="*/ 1075411 h 1263315"/>
                <a:gd name="connsiteX1" fmla="*/ 1241553 w 1879049"/>
                <a:gd name="connsiteY1" fmla="*/ 1265439 h 1263315"/>
                <a:gd name="connsiteX2" fmla="*/ 0 w 1879049"/>
                <a:gd name="connsiteY2" fmla="*/ 23886 h 1263315"/>
                <a:gd name="connsiteX3" fmla="*/ 531 w 1879049"/>
                <a:gd name="connsiteY3" fmla="*/ 0 h 1263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9049" h="1263315">
                  <a:moveTo>
                    <a:pt x="1880111" y="1075411"/>
                  </a:moveTo>
                  <a:cubicBezTo>
                    <a:pt x="1695922" y="1194842"/>
                    <a:pt x="1486785" y="1265439"/>
                    <a:pt x="1241553" y="1265439"/>
                  </a:cubicBezTo>
                  <a:cubicBezTo>
                    <a:pt x="555753" y="1265439"/>
                    <a:pt x="0" y="709686"/>
                    <a:pt x="0" y="23886"/>
                  </a:cubicBezTo>
                  <a:cubicBezTo>
                    <a:pt x="0" y="15924"/>
                    <a:pt x="0" y="7962"/>
                    <a:pt x="531" y="0"/>
                  </a:cubicBezTo>
                </a:path>
              </a:pathLst>
            </a:custGeom>
            <a:noFill/>
            <a:ln w="15748" cap="rnd">
              <a:solidFill>
                <a:schemeClr val="bg1">
                  <a:alpha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BB489540-7A9C-46F9-A989-6D7C88599C96}"/>
                </a:ext>
              </a:extLst>
            </p:cNvPr>
            <p:cNvSpPr/>
            <p:nvPr/>
          </p:nvSpPr>
          <p:spPr>
            <a:xfrm>
              <a:off x="3574087" y="1350368"/>
              <a:ext cx="1549951" cy="2144452"/>
            </a:xfrm>
            <a:custGeom>
              <a:avLst/>
              <a:gdLst>
                <a:gd name="connsiteX0" fmla="*/ 0 w 1549950"/>
                <a:gd name="connsiteY0" fmla="*/ 2144452 h 2144452"/>
                <a:gd name="connsiteX1" fmla="*/ 1551543 w 1549950"/>
                <a:gd name="connsiteY1" fmla="*/ 0 h 2144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49950" h="2144452">
                  <a:moveTo>
                    <a:pt x="0" y="2144452"/>
                  </a:moveTo>
                  <a:cubicBezTo>
                    <a:pt x="585478" y="1634348"/>
                    <a:pt x="931032" y="626881"/>
                    <a:pt x="1551543" y="0"/>
                  </a:cubicBezTo>
                </a:path>
              </a:pathLst>
            </a:custGeom>
            <a:noFill/>
            <a:ln w="15748" cap="rnd">
              <a:solidFill>
                <a:schemeClr val="bg1">
                  <a:alpha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670D1FE-71A9-4606-A7A8-57700F07C987}"/>
                </a:ext>
              </a:extLst>
            </p:cNvPr>
            <p:cNvSpPr/>
            <p:nvPr/>
          </p:nvSpPr>
          <p:spPr>
            <a:xfrm>
              <a:off x="5281155" y="803108"/>
              <a:ext cx="2388622" cy="562653"/>
            </a:xfrm>
            <a:custGeom>
              <a:avLst/>
              <a:gdLst>
                <a:gd name="connsiteX0" fmla="*/ 0 w 2388622"/>
                <a:gd name="connsiteY0" fmla="*/ 402881 h 562653"/>
                <a:gd name="connsiteX1" fmla="*/ 1096643 w 2388622"/>
                <a:gd name="connsiteY1" fmla="*/ 0 h 562653"/>
                <a:gd name="connsiteX2" fmla="*/ 2393400 w 2388622"/>
                <a:gd name="connsiteY2" fmla="*/ 566369 h 56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8622" h="562653">
                  <a:moveTo>
                    <a:pt x="0" y="402881"/>
                  </a:moveTo>
                  <a:cubicBezTo>
                    <a:pt x="291412" y="158711"/>
                    <a:pt x="642805" y="0"/>
                    <a:pt x="1096643" y="0"/>
                  </a:cubicBezTo>
                  <a:cubicBezTo>
                    <a:pt x="1608870" y="0"/>
                    <a:pt x="2070139" y="218161"/>
                    <a:pt x="2393400" y="566369"/>
                  </a:cubicBezTo>
                </a:path>
              </a:pathLst>
            </a:custGeom>
            <a:noFill/>
            <a:ln w="15748" cap="rnd">
              <a:solidFill>
                <a:schemeClr val="bg1">
                  <a:alpha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FB00638F-720C-4EDA-8CD3-31728D6AD3BA}"/>
                </a:ext>
              </a:extLst>
            </p:cNvPr>
            <p:cNvSpPr/>
            <p:nvPr/>
          </p:nvSpPr>
          <p:spPr>
            <a:xfrm>
              <a:off x="1547473" y="1329666"/>
              <a:ext cx="2075447" cy="1003221"/>
            </a:xfrm>
            <a:custGeom>
              <a:avLst/>
              <a:gdLst>
                <a:gd name="connsiteX0" fmla="*/ 0 w 2075447"/>
                <a:gd name="connsiteY0" fmla="*/ 1006937 h 1003221"/>
                <a:gd name="connsiteX1" fmla="*/ 1219259 w 2075447"/>
                <a:gd name="connsiteY1" fmla="*/ 0 h 1003221"/>
                <a:gd name="connsiteX2" fmla="*/ 2077040 w 2075447"/>
                <a:gd name="connsiteY2" fmla="*/ 326976 h 1003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5447" h="1003221">
                  <a:moveTo>
                    <a:pt x="0" y="1006937"/>
                  </a:moveTo>
                  <a:cubicBezTo>
                    <a:pt x="109877" y="433668"/>
                    <a:pt x="613611" y="0"/>
                    <a:pt x="1219259" y="0"/>
                  </a:cubicBezTo>
                  <a:cubicBezTo>
                    <a:pt x="1574899" y="0"/>
                    <a:pt x="1849855" y="127924"/>
                    <a:pt x="2077040" y="326976"/>
                  </a:cubicBezTo>
                </a:path>
              </a:pathLst>
            </a:custGeom>
            <a:noFill/>
            <a:ln w="15748" cap="rnd">
              <a:solidFill>
                <a:schemeClr val="bg1">
                  <a:alpha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34A96CF6-D625-4E6F-B8EA-D589ACAD2C60}"/>
                </a:ext>
              </a:extLst>
            </p:cNvPr>
            <p:cNvSpPr/>
            <p:nvPr/>
          </p:nvSpPr>
          <p:spPr>
            <a:xfrm>
              <a:off x="3624513" y="1656642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bg1">
                  <a:alpha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DF6C6B21-E4A8-43AB-8CF9-33923F606840}"/>
                </a:ext>
              </a:extLst>
            </p:cNvPr>
            <p:cNvSpPr/>
            <p:nvPr/>
          </p:nvSpPr>
          <p:spPr>
            <a:xfrm>
              <a:off x="7513721" y="1533495"/>
              <a:ext cx="631658" cy="2388622"/>
            </a:xfrm>
            <a:custGeom>
              <a:avLst/>
              <a:gdLst>
                <a:gd name="connsiteX0" fmla="*/ 295659 w 631657"/>
                <a:gd name="connsiteY0" fmla="*/ 0 h 2388622"/>
                <a:gd name="connsiteX1" fmla="*/ 632189 w 631657"/>
                <a:gd name="connsiteY1" fmla="*/ 1037724 h 2388622"/>
                <a:gd name="connsiteX2" fmla="*/ 0 w 631657"/>
                <a:gd name="connsiteY2" fmla="*/ 2392869 h 238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1657" h="2388622">
                  <a:moveTo>
                    <a:pt x="295659" y="0"/>
                  </a:moveTo>
                  <a:cubicBezTo>
                    <a:pt x="507450" y="291412"/>
                    <a:pt x="632189" y="650236"/>
                    <a:pt x="632189" y="1037724"/>
                  </a:cubicBezTo>
                  <a:cubicBezTo>
                    <a:pt x="632189" y="1581799"/>
                    <a:pt x="386426" y="2068547"/>
                    <a:pt x="0" y="2392869"/>
                  </a:cubicBezTo>
                </a:path>
              </a:pathLst>
            </a:custGeom>
            <a:noFill/>
            <a:ln w="15748" cap="rnd">
              <a:solidFill>
                <a:schemeClr val="bg1">
                  <a:alpha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340A9482-BF5A-4880-9AC4-D63AD87A7110}"/>
                </a:ext>
              </a:extLst>
            </p:cNvPr>
            <p:cNvSpPr/>
            <p:nvPr/>
          </p:nvSpPr>
          <p:spPr>
            <a:xfrm>
              <a:off x="5249838" y="3941227"/>
              <a:ext cx="2091372" cy="392796"/>
            </a:xfrm>
            <a:custGeom>
              <a:avLst/>
              <a:gdLst>
                <a:gd name="connsiteX0" fmla="*/ 0 w 2091371"/>
                <a:gd name="connsiteY0" fmla="*/ 0 h 392795"/>
                <a:gd name="connsiteX1" fmla="*/ 1127960 w 2091371"/>
                <a:gd name="connsiteY1" fmla="*/ 397573 h 392795"/>
                <a:gd name="connsiteX2" fmla="*/ 2093495 w 2091371"/>
                <a:gd name="connsiteY2" fmla="*/ 110938 h 392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91371" h="392795">
                  <a:moveTo>
                    <a:pt x="0" y="0"/>
                  </a:moveTo>
                  <a:cubicBezTo>
                    <a:pt x="288227" y="239393"/>
                    <a:pt x="649174" y="397573"/>
                    <a:pt x="1127960" y="397573"/>
                  </a:cubicBezTo>
                  <a:cubicBezTo>
                    <a:pt x="1484131" y="397573"/>
                    <a:pt x="1815884" y="291943"/>
                    <a:pt x="2093495" y="110938"/>
                  </a:cubicBezTo>
                </a:path>
              </a:pathLst>
            </a:custGeom>
            <a:noFill/>
            <a:ln w="15748" cap="rnd">
              <a:solidFill>
                <a:schemeClr val="bg1">
                  <a:alpha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C4E7AF3D-7C57-49F6-A779-09E7299DFC09}"/>
                </a:ext>
              </a:extLst>
            </p:cNvPr>
            <p:cNvSpPr/>
            <p:nvPr/>
          </p:nvSpPr>
          <p:spPr>
            <a:xfrm>
              <a:off x="4738673" y="1066918"/>
              <a:ext cx="2123220" cy="1231467"/>
            </a:xfrm>
            <a:custGeom>
              <a:avLst/>
              <a:gdLst>
                <a:gd name="connsiteX0" fmla="*/ 0 w 2123219"/>
                <a:gd name="connsiteY0" fmla="*/ 1234122 h 1231467"/>
                <a:gd name="connsiteX1" fmla="*/ 1639125 w 2123219"/>
                <a:gd name="connsiteY1" fmla="*/ 0 h 1231467"/>
                <a:gd name="connsiteX2" fmla="*/ 2125343 w 2123219"/>
                <a:gd name="connsiteY2" fmla="*/ 80152 h 1231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23219" h="1231467">
                  <a:moveTo>
                    <a:pt x="0" y="1234122"/>
                  </a:moveTo>
                  <a:cubicBezTo>
                    <a:pt x="406596" y="581762"/>
                    <a:pt x="853534" y="0"/>
                    <a:pt x="1639125" y="0"/>
                  </a:cubicBezTo>
                  <a:cubicBezTo>
                    <a:pt x="1808983" y="0"/>
                    <a:pt x="1972471" y="28133"/>
                    <a:pt x="2125343" y="80152"/>
                  </a:cubicBezTo>
                </a:path>
              </a:pathLst>
            </a:custGeom>
            <a:noFill/>
            <a:ln w="15748" cap="rnd">
              <a:solidFill>
                <a:schemeClr val="bg1">
                  <a:alpha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1BAA9B37-78A7-424A-86CB-1653CEF8C2EC}"/>
                </a:ext>
              </a:extLst>
            </p:cNvPr>
            <p:cNvSpPr/>
            <p:nvPr/>
          </p:nvSpPr>
          <p:spPr>
            <a:xfrm>
              <a:off x="5390501" y="3716696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bg1">
                  <a:alpha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3463C55A-7D09-4BAA-9319-9D20FD44192F}"/>
                </a:ext>
              </a:extLst>
            </p:cNvPr>
            <p:cNvSpPr/>
            <p:nvPr/>
          </p:nvSpPr>
          <p:spPr>
            <a:xfrm>
              <a:off x="2693481" y="2482044"/>
              <a:ext cx="1932130" cy="1592415"/>
            </a:xfrm>
            <a:custGeom>
              <a:avLst/>
              <a:gdLst>
                <a:gd name="connsiteX0" fmla="*/ 1933723 w 1932130"/>
                <a:gd name="connsiteY0" fmla="*/ 0 h 1592414"/>
                <a:gd name="connsiteX1" fmla="*/ 72720 w 1932130"/>
                <a:gd name="connsiteY1" fmla="*/ 1594007 h 1592414"/>
                <a:gd name="connsiteX2" fmla="*/ 0 w 1932130"/>
                <a:gd name="connsiteY2" fmla="*/ 1592415 h 1592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32130" h="1592414">
                  <a:moveTo>
                    <a:pt x="1933723" y="0"/>
                  </a:moveTo>
                  <a:cubicBezTo>
                    <a:pt x="1459183" y="780814"/>
                    <a:pt x="1002691" y="1594007"/>
                    <a:pt x="72720" y="1594007"/>
                  </a:cubicBezTo>
                  <a:cubicBezTo>
                    <a:pt x="48303" y="1594007"/>
                    <a:pt x="24417" y="1593476"/>
                    <a:pt x="0" y="1592415"/>
                  </a:cubicBezTo>
                </a:path>
              </a:pathLst>
            </a:custGeom>
            <a:noFill/>
            <a:ln w="15748" cap="rnd">
              <a:solidFill>
                <a:schemeClr val="bg1">
                  <a:alpha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36474970-B18E-44E9-9D74-6EEB91AB683D}"/>
                </a:ext>
              </a:extLst>
            </p:cNvPr>
            <p:cNvSpPr/>
            <p:nvPr/>
          </p:nvSpPr>
          <p:spPr>
            <a:xfrm>
              <a:off x="5390501" y="3654061"/>
              <a:ext cx="2027675" cy="419336"/>
            </a:xfrm>
            <a:custGeom>
              <a:avLst/>
              <a:gdLst>
                <a:gd name="connsiteX0" fmla="*/ 2031921 w 2027674"/>
                <a:gd name="connsiteY0" fmla="*/ 0 h 419335"/>
                <a:gd name="connsiteX1" fmla="*/ 987297 w 2027674"/>
                <a:gd name="connsiteY1" fmla="*/ 421459 h 419335"/>
                <a:gd name="connsiteX2" fmla="*/ 0 w 2027674"/>
                <a:gd name="connsiteY2" fmla="*/ 62635 h 419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27674" h="419335">
                  <a:moveTo>
                    <a:pt x="2031921" y="0"/>
                  </a:moveTo>
                  <a:cubicBezTo>
                    <a:pt x="1761211" y="261156"/>
                    <a:pt x="1393363" y="421459"/>
                    <a:pt x="987297" y="421459"/>
                  </a:cubicBezTo>
                  <a:cubicBezTo>
                    <a:pt x="572738" y="421459"/>
                    <a:pt x="256379" y="279734"/>
                    <a:pt x="0" y="62635"/>
                  </a:cubicBezTo>
                </a:path>
              </a:pathLst>
            </a:custGeom>
            <a:noFill/>
            <a:ln w="15748" cap="rnd">
              <a:solidFill>
                <a:schemeClr val="bg1">
                  <a:alpha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D030D1F4-76FE-427E-9A10-7C31228AD278}"/>
                </a:ext>
              </a:extLst>
            </p:cNvPr>
            <p:cNvSpPr/>
            <p:nvPr/>
          </p:nvSpPr>
          <p:spPr>
            <a:xfrm>
              <a:off x="1262431" y="2010689"/>
              <a:ext cx="1220851" cy="2038291"/>
            </a:xfrm>
            <a:custGeom>
              <a:avLst/>
              <a:gdLst>
                <a:gd name="connsiteX0" fmla="*/ 1221382 w 1220851"/>
                <a:gd name="connsiteY0" fmla="*/ 2038291 h 2038291"/>
                <a:gd name="connsiteX1" fmla="*/ 0 w 1220851"/>
                <a:gd name="connsiteY1" fmla="*/ 560530 h 2038291"/>
                <a:gd name="connsiteX2" fmla="*/ 107753 w 1220851"/>
                <a:gd name="connsiteY2" fmla="*/ 0 h 2038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0851" h="2038291">
                  <a:moveTo>
                    <a:pt x="1221382" y="2038291"/>
                  </a:moveTo>
                  <a:cubicBezTo>
                    <a:pt x="525497" y="1905590"/>
                    <a:pt x="0" y="1294633"/>
                    <a:pt x="0" y="560530"/>
                  </a:cubicBezTo>
                  <a:cubicBezTo>
                    <a:pt x="0" y="362540"/>
                    <a:pt x="38218" y="173042"/>
                    <a:pt x="107753" y="0"/>
                  </a:cubicBezTo>
                </a:path>
              </a:pathLst>
            </a:custGeom>
            <a:noFill/>
            <a:ln w="15748" cap="rnd">
              <a:solidFill>
                <a:schemeClr val="bg1">
                  <a:alpha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0A6A8FEF-F64F-43F3-BA9A-EC2E13DA766B}"/>
                </a:ext>
              </a:extLst>
            </p:cNvPr>
            <p:cNvSpPr/>
            <p:nvPr/>
          </p:nvSpPr>
          <p:spPr>
            <a:xfrm>
              <a:off x="1462544" y="1066387"/>
              <a:ext cx="2293077" cy="753743"/>
            </a:xfrm>
            <a:custGeom>
              <a:avLst/>
              <a:gdLst>
                <a:gd name="connsiteX0" fmla="*/ 2293608 w 2293077"/>
                <a:gd name="connsiteY0" fmla="*/ 359886 h 753743"/>
                <a:gd name="connsiteX1" fmla="*/ 1304188 w 2293077"/>
                <a:gd name="connsiteY1" fmla="*/ 0 h 753743"/>
                <a:gd name="connsiteX2" fmla="*/ 0 w 2293077"/>
                <a:gd name="connsiteY2" fmla="*/ 753743 h 753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93077" h="753743">
                  <a:moveTo>
                    <a:pt x="2293608" y="359886"/>
                  </a:moveTo>
                  <a:cubicBezTo>
                    <a:pt x="2035637" y="142256"/>
                    <a:pt x="1718216" y="0"/>
                    <a:pt x="1304188" y="0"/>
                  </a:cubicBezTo>
                  <a:cubicBezTo>
                    <a:pt x="746843" y="0"/>
                    <a:pt x="260095" y="303090"/>
                    <a:pt x="0" y="753743"/>
                  </a:cubicBezTo>
                </a:path>
              </a:pathLst>
            </a:custGeom>
            <a:noFill/>
            <a:ln w="15748" cap="rnd">
              <a:solidFill>
                <a:schemeClr val="bg1">
                  <a:alpha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D992754E-5D09-4BBC-90A1-90869D622FEE}"/>
                </a:ext>
              </a:extLst>
            </p:cNvPr>
            <p:cNvSpPr/>
            <p:nvPr/>
          </p:nvSpPr>
          <p:spPr>
            <a:xfrm>
              <a:off x="7059352" y="1229344"/>
              <a:ext cx="822748" cy="2266537"/>
            </a:xfrm>
            <a:custGeom>
              <a:avLst/>
              <a:gdLst>
                <a:gd name="connsiteX0" fmla="*/ 0 w 822747"/>
                <a:gd name="connsiteY0" fmla="*/ 0 h 2266537"/>
                <a:gd name="connsiteX1" fmla="*/ 823278 w 822747"/>
                <a:gd name="connsiteY1" fmla="*/ 1341875 h 2266537"/>
                <a:gd name="connsiteX2" fmla="*/ 505327 w 822747"/>
                <a:gd name="connsiteY2" fmla="*/ 2267068 h 2266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22747" h="2266537">
                  <a:moveTo>
                    <a:pt x="0" y="0"/>
                  </a:moveTo>
                  <a:cubicBezTo>
                    <a:pt x="488341" y="248417"/>
                    <a:pt x="823278" y="755866"/>
                    <a:pt x="823278" y="1341875"/>
                  </a:cubicBezTo>
                  <a:cubicBezTo>
                    <a:pt x="823278" y="1690614"/>
                    <a:pt x="704379" y="2011751"/>
                    <a:pt x="505327" y="2267068"/>
                  </a:cubicBezTo>
                </a:path>
              </a:pathLst>
            </a:custGeom>
            <a:noFill/>
            <a:ln w="15748" cap="rnd">
              <a:solidFill>
                <a:schemeClr val="bg1">
                  <a:alpha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A5F96487-9F0A-455E-8192-7319226A2403}"/>
                </a:ext>
              </a:extLst>
            </p:cNvPr>
            <p:cNvSpPr/>
            <p:nvPr/>
          </p:nvSpPr>
          <p:spPr>
            <a:xfrm>
              <a:off x="5525326" y="3190668"/>
              <a:ext cx="1926822" cy="621042"/>
            </a:xfrm>
            <a:custGeom>
              <a:avLst/>
              <a:gdLst>
                <a:gd name="connsiteX0" fmla="*/ 0 w 1926822"/>
                <a:gd name="connsiteY0" fmla="*/ 296189 h 621041"/>
                <a:gd name="connsiteX1" fmla="*/ 852473 w 1926822"/>
                <a:gd name="connsiteY1" fmla="*/ 622104 h 621041"/>
                <a:gd name="connsiteX2" fmla="*/ 1928415 w 1926822"/>
                <a:gd name="connsiteY2" fmla="*/ 0 h 621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26822" h="621041">
                  <a:moveTo>
                    <a:pt x="0" y="296189"/>
                  </a:moveTo>
                  <a:cubicBezTo>
                    <a:pt x="225592" y="494710"/>
                    <a:pt x="498426" y="622104"/>
                    <a:pt x="852473" y="622104"/>
                  </a:cubicBezTo>
                  <a:cubicBezTo>
                    <a:pt x="1312681" y="622104"/>
                    <a:pt x="1714500" y="371563"/>
                    <a:pt x="1928415" y="0"/>
                  </a:cubicBezTo>
                </a:path>
              </a:pathLst>
            </a:custGeom>
            <a:noFill/>
            <a:ln w="15748" cap="rnd">
              <a:solidFill>
                <a:schemeClr val="bg1">
                  <a:alpha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D391B019-4DE4-474B-988C-0D0956F8C7F5}"/>
                </a:ext>
              </a:extLst>
            </p:cNvPr>
            <p:cNvSpPr/>
            <p:nvPr/>
          </p:nvSpPr>
          <p:spPr>
            <a:xfrm>
              <a:off x="4286427" y="1426273"/>
              <a:ext cx="1624263" cy="2054215"/>
            </a:xfrm>
            <a:custGeom>
              <a:avLst/>
              <a:gdLst>
                <a:gd name="connsiteX0" fmla="*/ 1627979 w 1624263"/>
                <a:gd name="connsiteY0" fmla="*/ 0 h 2054215"/>
                <a:gd name="connsiteX1" fmla="*/ 0 w 1624263"/>
                <a:gd name="connsiteY1" fmla="*/ 2054746 h 2054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24263" h="2054215">
                  <a:moveTo>
                    <a:pt x="1627979" y="0"/>
                  </a:moveTo>
                  <a:cubicBezTo>
                    <a:pt x="925193" y="311582"/>
                    <a:pt x="564776" y="1312681"/>
                    <a:pt x="0" y="2054746"/>
                  </a:cubicBezTo>
                </a:path>
              </a:pathLst>
            </a:custGeom>
            <a:noFill/>
            <a:ln w="15748" cap="rnd">
              <a:solidFill>
                <a:schemeClr val="bg1">
                  <a:alpha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69D33146-500B-4A59-B4D4-6A5CA3847188}"/>
                </a:ext>
              </a:extLst>
            </p:cNvPr>
            <p:cNvSpPr/>
            <p:nvPr/>
          </p:nvSpPr>
          <p:spPr>
            <a:xfrm>
              <a:off x="6113988" y="1329666"/>
              <a:ext cx="1502178" cy="1666728"/>
            </a:xfrm>
            <a:custGeom>
              <a:avLst/>
              <a:gdLst>
                <a:gd name="connsiteX0" fmla="*/ 0 w 1502178"/>
                <a:gd name="connsiteY0" fmla="*/ 29725 h 1666727"/>
                <a:gd name="connsiteX1" fmla="*/ 263810 w 1502178"/>
                <a:gd name="connsiteY1" fmla="*/ 0 h 1666727"/>
                <a:gd name="connsiteX2" fmla="*/ 1505363 w 1502178"/>
                <a:gd name="connsiteY2" fmla="*/ 1241553 h 1666727"/>
                <a:gd name="connsiteX3" fmla="*/ 1429989 w 1502178"/>
                <a:gd name="connsiteY3" fmla="*/ 1668320 h 1666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2178" h="1666727">
                  <a:moveTo>
                    <a:pt x="0" y="29725"/>
                  </a:moveTo>
                  <a:cubicBezTo>
                    <a:pt x="83336" y="10616"/>
                    <a:pt x="170919" y="0"/>
                    <a:pt x="263810" y="0"/>
                  </a:cubicBezTo>
                  <a:cubicBezTo>
                    <a:pt x="949610" y="0"/>
                    <a:pt x="1505363" y="555753"/>
                    <a:pt x="1505363" y="1241553"/>
                  </a:cubicBezTo>
                  <a:cubicBezTo>
                    <a:pt x="1505363" y="1391771"/>
                    <a:pt x="1478823" y="1535088"/>
                    <a:pt x="1429989" y="1668320"/>
                  </a:cubicBezTo>
                </a:path>
              </a:pathLst>
            </a:custGeom>
            <a:noFill/>
            <a:ln w="15748" cap="rnd">
              <a:solidFill>
                <a:schemeClr val="bg1">
                  <a:alpha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D01FD480-8C82-4D35-A880-2E2D5883FE47}"/>
                </a:ext>
              </a:extLst>
            </p:cNvPr>
            <p:cNvSpPr/>
            <p:nvPr/>
          </p:nvSpPr>
          <p:spPr>
            <a:xfrm>
              <a:off x="3894693" y="1201742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bg1">
                  <a:alpha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B29AB623-0F71-48D7-AE73-58244F127E34}"/>
                </a:ext>
              </a:extLst>
            </p:cNvPr>
            <p:cNvSpPr/>
            <p:nvPr/>
          </p:nvSpPr>
          <p:spPr>
            <a:xfrm>
              <a:off x="998621" y="1513856"/>
              <a:ext cx="610426" cy="2393930"/>
            </a:xfrm>
            <a:custGeom>
              <a:avLst/>
              <a:gdLst>
                <a:gd name="connsiteX0" fmla="*/ 614141 w 610425"/>
                <a:gd name="connsiteY0" fmla="*/ 2396584 h 2393930"/>
                <a:gd name="connsiteX1" fmla="*/ 0 w 610425"/>
                <a:gd name="connsiteY1" fmla="*/ 1057363 h 2393930"/>
                <a:gd name="connsiteX2" fmla="*/ 350862 w 610425"/>
                <a:gd name="connsiteY2" fmla="*/ 0 h 2393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0425" h="2393930">
                  <a:moveTo>
                    <a:pt x="614141" y="2396584"/>
                  </a:moveTo>
                  <a:cubicBezTo>
                    <a:pt x="238331" y="2072262"/>
                    <a:pt x="0" y="1592415"/>
                    <a:pt x="0" y="1057363"/>
                  </a:cubicBezTo>
                  <a:cubicBezTo>
                    <a:pt x="0" y="660852"/>
                    <a:pt x="130578" y="295127"/>
                    <a:pt x="350862" y="0"/>
                  </a:cubicBezTo>
                </a:path>
              </a:pathLst>
            </a:custGeom>
            <a:noFill/>
            <a:ln w="15748" cap="rnd">
              <a:solidFill>
                <a:schemeClr val="bg1">
                  <a:alpha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2703FF70-BDCE-4A09-B6D9-199C49C023DD}"/>
                </a:ext>
              </a:extLst>
            </p:cNvPr>
            <p:cNvSpPr/>
            <p:nvPr/>
          </p:nvSpPr>
          <p:spPr>
            <a:xfrm>
              <a:off x="1486431" y="803108"/>
              <a:ext cx="2404547" cy="546729"/>
            </a:xfrm>
            <a:custGeom>
              <a:avLst/>
              <a:gdLst>
                <a:gd name="connsiteX0" fmla="*/ 0 w 2404546"/>
                <a:gd name="connsiteY0" fmla="*/ 548852 h 546729"/>
                <a:gd name="connsiteX1" fmla="*/ 1280302 w 2404546"/>
                <a:gd name="connsiteY1" fmla="*/ 0 h 546729"/>
                <a:gd name="connsiteX2" fmla="*/ 2408262 w 2404546"/>
                <a:gd name="connsiteY2" fmla="*/ 398634 h 546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04546" h="546729">
                  <a:moveTo>
                    <a:pt x="0" y="548852"/>
                  </a:moveTo>
                  <a:cubicBezTo>
                    <a:pt x="322199" y="210730"/>
                    <a:pt x="776568" y="0"/>
                    <a:pt x="1280302" y="0"/>
                  </a:cubicBezTo>
                  <a:cubicBezTo>
                    <a:pt x="1756434" y="0"/>
                    <a:pt x="2117912" y="158180"/>
                    <a:pt x="2408262" y="398634"/>
                  </a:cubicBezTo>
                </a:path>
              </a:pathLst>
            </a:custGeom>
            <a:noFill/>
            <a:ln w="15748" cap="rnd">
              <a:solidFill>
                <a:schemeClr val="bg1">
                  <a:alpha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B9364F8F-5BA4-4C42-A53B-2831FA9B48AB}"/>
                </a:ext>
              </a:extLst>
            </p:cNvPr>
            <p:cNvSpPr/>
            <p:nvPr/>
          </p:nvSpPr>
          <p:spPr>
            <a:xfrm>
              <a:off x="1781028" y="3646099"/>
              <a:ext cx="2367390" cy="690046"/>
            </a:xfrm>
            <a:custGeom>
              <a:avLst/>
              <a:gdLst>
                <a:gd name="connsiteX0" fmla="*/ 2371637 w 2367390"/>
                <a:gd name="connsiteY0" fmla="*/ 0 h 690046"/>
                <a:gd name="connsiteX1" fmla="*/ 985705 w 2367390"/>
                <a:gd name="connsiteY1" fmla="*/ 693231 h 690046"/>
                <a:gd name="connsiteX2" fmla="*/ 0 w 2367390"/>
                <a:gd name="connsiteY2" fmla="*/ 393326 h 69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67390" h="690046">
                  <a:moveTo>
                    <a:pt x="2371637" y="0"/>
                  </a:moveTo>
                  <a:cubicBezTo>
                    <a:pt x="2026613" y="401819"/>
                    <a:pt x="1599315" y="693231"/>
                    <a:pt x="985705" y="693231"/>
                  </a:cubicBezTo>
                  <a:cubicBezTo>
                    <a:pt x="621042" y="693231"/>
                    <a:pt x="281857" y="582824"/>
                    <a:pt x="0" y="393326"/>
                  </a:cubicBezTo>
                </a:path>
              </a:pathLst>
            </a:custGeom>
            <a:noFill/>
            <a:ln w="15748" cap="rnd">
              <a:solidFill>
                <a:schemeClr val="bg1">
                  <a:alpha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C1F34A0E-825B-4A5B-AF02-67701B9375C4}"/>
                </a:ext>
              </a:extLst>
            </p:cNvPr>
            <p:cNvSpPr/>
            <p:nvPr/>
          </p:nvSpPr>
          <p:spPr>
            <a:xfrm>
              <a:off x="5376170" y="1592946"/>
              <a:ext cx="1969286" cy="833364"/>
            </a:xfrm>
            <a:custGeom>
              <a:avLst/>
              <a:gdLst>
                <a:gd name="connsiteX0" fmla="*/ 1969817 w 1969286"/>
                <a:gd name="connsiteY0" fmla="*/ 837610 h 833363"/>
                <a:gd name="connsiteX1" fmla="*/ 1001629 w 1969286"/>
                <a:gd name="connsiteY1" fmla="*/ 0 h 833363"/>
                <a:gd name="connsiteX2" fmla="*/ 0 w 1969286"/>
                <a:gd name="connsiteY2" fmla="*/ 666691 h 833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69286" h="833363">
                  <a:moveTo>
                    <a:pt x="1969817" y="837610"/>
                  </a:moveTo>
                  <a:cubicBezTo>
                    <a:pt x="1901875" y="364132"/>
                    <a:pt x="1494216" y="0"/>
                    <a:pt x="1001629" y="0"/>
                  </a:cubicBezTo>
                  <a:cubicBezTo>
                    <a:pt x="575923" y="0"/>
                    <a:pt x="274426" y="278673"/>
                    <a:pt x="0" y="666691"/>
                  </a:cubicBezTo>
                </a:path>
              </a:pathLst>
            </a:custGeom>
            <a:noFill/>
            <a:ln w="15748" cap="rnd">
              <a:solidFill>
                <a:schemeClr val="bg1">
                  <a:alpha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61F9BF1A-A988-497F-9549-06ED18726D12}"/>
                </a:ext>
              </a:extLst>
            </p:cNvPr>
            <p:cNvSpPr/>
            <p:nvPr/>
          </p:nvSpPr>
          <p:spPr>
            <a:xfrm>
              <a:off x="5655903" y="2642347"/>
              <a:ext cx="1693268" cy="902368"/>
            </a:xfrm>
            <a:custGeom>
              <a:avLst/>
              <a:gdLst>
                <a:gd name="connsiteX0" fmla="*/ 1697515 w 1693267"/>
                <a:gd name="connsiteY0" fmla="*/ 0 h 902368"/>
                <a:gd name="connsiteX1" fmla="*/ 721895 w 1693267"/>
                <a:gd name="connsiteY1" fmla="*/ 906615 h 902368"/>
                <a:gd name="connsiteX2" fmla="*/ 0 w 1693267"/>
                <a:gd name="connsiteY2" fmla="*/ 610426 h 902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93267" h="902368">
                  <a:moveTo>
                    <a:pt x="1697515" y="0"/>
                  </a:moveTo>
                  <a:cubicBezTo>
                    <a:pt x="1660889" y="506919"/>
                    <a:pt x="1238368" y="906615"/>
                    <a:pt x="721895" y="906615"/>
                  </a:cubicBezTo>
                  <a:cubicBezTo>
                    <a:pt x="426767" y="906615"/>
                    <a:pt x="195336" y="791961"/>
                    <a:pt x="0" y="610426"/>
                  </a:cubicBezTo>
                </a:path>
              </a:pathLst>
            </a:custGeom>
            <a:noFill/>
            <a:ln w="15748" cap="rnd">
              <a:solidFill>
                <a:schemeClr val="bg1">
                  <a:alpha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CCCC1F77-4446-4438-9480-B9EDC08477F5}"/>
                </a:ext>
              </a:extLst>
            </p:cNvPr>
            <p:cNvSpPr/>
            <p:nvPr/>
          </p:nvSpPr>
          <p:spPr>
            <a:xfrm>
              <a:off x="5655904" y="3252773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bg1">
                  <a:alpha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3649A0F9-3BC1-4992-A9B1-2D39F31B6E78}"/>
                </a:ext>
              </a:extLst>
            </p:cNvPr>
            <p:cNvSpPr/>
            <p:nvPr/>
          </p:nvSpPr>
          <p:spPr>
            <a:xfrm>
              <a:off x="3575148" y="2436395"/>
              <a:ext cx="1682652" cy="1995827"/>
            </a:xfrm>
            <a:custGeom>
              <a:avLst/>
              <a:gdLst>
                <a:gd name="connsiteX0" fmla="*/ 1682652 w 1682651"/>
                <a:gd name="connsiteY0" fmla="*/ 0 h 1995826"/>
                <a:gd name="connsiteX1" fmla="*/ 0 w 1682651"/>
                <a:gd name="connsiteY1" fmla="*/ 1997950 h 1995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82651" h="1995826">
                  <a:moveTo>
                    <a:pt x="1682652" y="0"/>
                  </a:moveTo>
                  <a:cubicBezTo>
                    <a:pt x="1235183" y="694293"/>
                    <a:pt x="824340" y="1622671"/>
                    <a:pt x="0" y="1997950"/>
                  </a:cubicBezTo>
                </a:path>
              </a:pathLst>
            </a:custGeom>
            <a:noFill/>
            <a:ln w="15748" cap="rnd">
              <a:solidFill>
                <a:schemeClr val="bg1">
                  <a:alpha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177C1408-C6AF-4C90-B7DE-A95E0C7A4B83}"/>
                </a:ext>
              </a:extLst>
            </p:cNvPr>
            <p:cNvSpPr/>
            <p:nvPr/>
          </p:nvSpPr>
          <p:spPr>
            <a:xfrm>
              <a:off x="735342" y="1058956"/>
              <a:ext cx="674122" cy="2425779"/>
            </a:xfrm>
            <a:custGeom>
              <a:avLst/>
              <a:gdLst>
                <a:gd name="connsiteX0" fmla="*/ 217099 w 674122"/>
                <a:gd name="connsiteY0" fmla="*/ 2426309 h 2425778"/>
                <a:gd name="connsiteX1" fmla="*/ 0 w 674122"/>
                <a:gd name="connsiteY1" fmla="*/ 1511733 h 2425778"/>
                <a:gd name="connsiteX2" fmla="*/ 674653 w 674122"/>
                <a:gd name="connsiteY2" fmla="*/ 0 h 2425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4122" h="2425778">
                  <a:moveTo>
                    <a:pt x="217099" y="2426309"/>
                  </a:moveTo>
                  <a:cubicBezTo>
                    <a:pt x="78559" y="2151353"/>
                    <a:pt x="0" y="1840832"/>
                    <a:pt x="0" y="1511733"/>
                  </a:cubicBezTo>
                  <a:cubicBezTo>
                    <a:pt x="0" y="911392"/>
                    <a:pt x="260625" y="372094"/>
                    <a:pt x="674653" y="0"/>
                  </a:cubicBezTo>
                </a:path>
              </a:pathLst>
            </a:custGeom>
            <a:noFill/>
            <a:ln w="15748" cap="rnd">
              <a:solidFill>
                <a:schemeClr val="bg1">
                  <a:alpha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3A20F4C1-3F07-480B-A4DD-5E6D6965F94D}"/>
                </a:ext>
              </a:extLst>
            </p:cNvPr>
            <p:cNvSpPr/>
            <p:nvPr/>
          </p:nvSpPr>
          <p:spPr>
            <a:xfrm>
              <a:off x="1058071" y="3669455"/>
              <a:ext cx="2319618" cy="928909"/>
            </a:xfrm>
            <a:custGeom>
              <a:avLst/>
              <a:gdLst>
                <a:gd name="connsiteX0" fmla="*/ 2320149 w 2319617"/>
                <a:gd name="connsiteY0" fmla="*/ 840795 h 928908"/>
                <a:gd name="connsiteX1" fmla="*/ 1708661 w 2319617"/>
                <a:gd name="connsiteY1" fmla="*/ 932624 h 928908"/>
                <a:gd name="connsiteX2" fmla="*/ 0 w 2319617"/>
                <a:gd name="connsiteY2" fmla="*/ 0 h 928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19617" h="928908">
                  <a:moveTo>
                    <a:pt x="2320149" y="840795"/>
                  </a:moveTo>
                  <a:cubicBezTo>
                    <a:pt x="2136490" y="899714"/>
                    <a:pt x="1934254" y="932624"/>
                    <a:pt x="1708661" y="932624"/>
                  </a:cubicBezTo>
                  <a:cubicBezTo>
                    <a:pt x="991544" y="932624"/>
                    <a:pt x="361478" y="561061"/>
                    <a:pt x="0" y="0"/>
                  </a:cubicBezTo>
                </a:path>
              </a:pathLst>
            </a:custGeom>
            <a:noFill/>
            <a:ln w="15748" cap="rnd">
              <a:solidFill>
                <a:schemeClr val="bg1">
                  <a:alpha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A5D28188-5D56-47B1-80A7-1ADE8284C671}"/>
                </a:ext>
              </a:extLst>
            </p:cNvPr>
            <p:cNvSpPr/>
            <p:nvPr/>
          </p:nvSpPr>
          <p:spPr>
            <a:xfrm>
              <a:off x="1575075" y="539829"/>
              <a:ext cx="2462935" cy="440568"/>
            </a:xfrm>
            <a:custGeom>
              <a:avLst/>
              <a:gdLst>
                <a:gd name="connsiteX0" fmla="*/ 2467182 w 2462935"/>
                <a:gd name="connsiteY0" fmla="*/ 444815 h 440568"/>
                <a:gd name="connsiteX1" fmla="*/ 1191657 w 2462935"/>
                <a:gd name="connsiteY1" fmla="*/ 0 h 440568"/>
                <a:gd name="connsiteX2" fmla="*/ 0 w 2462935"/>
                <a:gd name="connsiteY2" fmla="*/ 386426 h 440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62935" h="440568">
                  <a:moveTo>
                    <a:pt x="2467182" y="444815"/>
                  </a:moveTo>
                  <a:cubicBezTo>
                    <a:pt x="2143391" y="178351"/>
                    <a:pt x="1735201" y="0"/>
                    <a:pt x="1191657" y="0"/>
                  </a:cubicBezTo>
                  <a:cubicBezTo>
                    <a:pt x="746312" y="0"/>
                    <a:pt x="334407" y="143317"/>
                    <a:pt x="0" y="386426"/>
                  </a:cubicBezTo>
                </a:path>
              </a:pathLst>
            </a:custGeom>
            <a:noFill/>
            <a:ln w="15748" cap="rnd">
              <a:solidFill>
                <a:schemeClr val="bg1">
                  <a:alpha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35F476B-0BDE-42E0-9FE6-C5C04020308B}"/>
                </a:ext>
              </a:extLst>
            </p:cNvPr>
            <p:cNvSpPr/>
            <p:nvPr/>
          </p:nvSpPr>
          <p:spPr>
            <a:xfrm>
              <a:off x="1708307" y="276549"/>
              <a:ext cx="2489475" cy="498957"/>
            </a:xfrm>
            <a:custGeom>
              <a:avLst/>
              <a:gdLst>
                <a:gd name="connsiteX0" fmla="*/ 2494253 w 2489475"/>
                <a:gd name="connsiteY0" fmla="*/ 500549 h 498956"/>
                <a:gd name="connsiteX1" fmla="*/ 1058425 w 2489475"/>
                <a:gd name="connsiteY1" fmla="*/ 0 h 498956"/>
                <a:gd name="connsiteX2" fmla="*/ 0 w 2489475"/>
                <a:gd name="connsiteY2" fmla="*/ 258502 h 498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89475" h="498956">
                  <a:moveTo>
                    <a:pt x="2494253" y="500549"/>
                  </a:moveTo>
                  <a:cubicBezTo>
                    <a:pt x="2135428" y="202237"/>
                    <a:pt x="1676813" y="0"/>
                    <a:pt x="1058425" y="0"/>
                  </a:cubicBezTo>
                  <a:cubicBezTo>
                    <a:pt x="676776" y="0"/>
                    <a:pt x="316360" y="93422"/>
                    <a:pt x="0" y="258502"/>
                  </a:cubicBezTo>
                </a:path>
              </a:pathLst>
            </a:custGeom>
            <a:noFill/>
            <a:ln w="15748" cap="rnd">
              <a:solidFill>
                <a:schemeClr val="bg1">
                  <a:alpha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D656A7D4-C004-4AED-BA97-A0D2C3F7C1EF}"/>
                </a:ext>
              </a:extLst>
            </p:cNvPr>
            <p:cNvSpPr/>
            <p:nvPr/>
          </p:nvSpPr>
          <p:spPr>
            <a:xfrm>
              <a:off x="542659" y="3138650"/>
              <a:ext cx="1847201" cy="1693268"/>
            </a:xfrm>
            <a:custGeom>
              <a:avLst/>
              <a:gdLst>
                <a:gd name="connsiteX0" fmla="*/ 1847732 w 1847201"/>
                <a:gd name="connsiteY0" fmla="*/ 1696453 h 1693267"/>
                <a:gd name="connsiteX1" fmla="*/ 0 w 1847201"/>
                <a:gd name="connsiteY1" fmla="*/ 0 h 1693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7201" h="1693267">
                  <a:moveTo>
                    <a:pt x="1847732" y="1696453"/>
                  </a:moveTo>
                  <a:cubicBezTo>
                    <a:pt x="946425" y="1547828"/>
                    <a:pt x="222407" y="874236"/>
                    <a:pt x="0" y="0"/>
                  </a:cubicBezTo>
                </a:path>
              </a:pathLst>
            </a:custGeom>
            <a:noFill/>
            <a:ln w="15748" cap="rnd">
              <a:solidFill>
                <a:schemeClr val="bg1">
                  <a:alpha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B8E03D85-D0AA-4D66-8E4B-C6717EE385D7}"/>
                </a:ext>
              </a:extLst>
            </p:cNvPr>
            <p:cNvSpPr/>
            <p:nvPr/>
          </p:nvSpPr>
          <p:spPr>
            <a:xfrm>
              <a:off x="5787543" y="3018688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bg1">
                  <a:alpha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BEA0FE2-E0AF-4AFA-BD13-41965C05F1A1}"/>
                </a:ext>
              </a:extLst>
            </p:cNvPr>
            <p:cNvSpPr/>
            <p:nvPr/>
          </p:nvSpPr>
          <p:spPr>
            <a:xfrm>
              <a:off x="472062" y="641743"/>
              <a:ext cx="1050994" cy="2287769"/>
            </a:xfrm>
            <a:custGeom>
              <a:avLst/>
              <a:gdLst>
                <a:gd name="connsiteX0" fmla="*/ 1052586 w 1050993"/>
                <a:gd name="connsiteY0" fmla="*/ 0 h 2287769"/>
                <a:gd name="connsiteX1" fmla="*/ 0 w 1050993"/>
                <a:gd name="connsiteY1" fmla="*/ 1929476 h 2287769"/>
                <a:gd name="connsiteX2" fmla="*/ 28133 w 1050993"/>
                <a:gd name="connsiteY2" fmla="*/ 2289362 h 2287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993" h="2287769">
                  <a:moveTo>
                    <a:pt x="1052586" y="0"/>
                  </a:moveTo>
                  <a:cubicBezTo>
                    <a:pt x="419336" y="408189"/>
                    <a:pt x="0" y="1119998"/>
                    <a:pt x="0" y="1929476"/>
                  </a:cubicBezTo>
                  <a:cubicBezTo>
                    <a:pt x="0" y="2052092"/>
                    <a:pt x="9555" y="2172054"/>
                    <a:pt x="28133" y="2289362"/>
                  </a:cubicBezTo>
                </a:path>
              </a:pathLst>
            </a:custGeom>
            <a:noFill/>
            <a:ln w="15748" cap="rnd">
              <a:solidFill>
                <a:schemeClr val="bg1">
                  <a:alpha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A7FD6133-1B76-4EE1-8767-C1237134E5EC}"/>
                </a:ext>
              </a:extLst>
            </p:cNvPr>
            <p:cNvSpPr/>
            <p:nvPr/>
          </p:nvSpPr>
          <p:spPr>
            <a:xfrm>
              <a:off x="5787543" y="2091372"/>
              <a:ext cx="1300472" cy="1194311"/>
            </a:xfrm>
            <a:custGeom>
              <a:avLst/>
              <a:gdLst>
                <a:gd name="connsiteX0" fmla="*/ 1119999 w 1300472"/>
                <a:gd name="connsiteY0" fmla="*/ 0 h 1194311"/>
                <a:gd name="connsiteX1" fmla="*/ 1304719 w 1300472"/>
                <a:gd name="connsiteY1" fmla="*/ 479848 h 1194311"/>
                <a:gd name="connsiteX2" fmla="*/ 590255 w 1300472"/>
                <a:gd name="connsiteY2" fmla="*/ 1194311 h 1194311"/>
                <a:gd name="connsiteX3" fmla="*/ 0 w 1300472"/>
                <a:gd name="connsiteY3" fmla="*/ 927316 h 1194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0472" h="1194311">
                  <a:moveTo>
                    <a:pt x="1119999" y="0"/>
                  </a:moveTo>
                  <a:cubicBezTo>
                    <a:pt x="1235183" y="126862"/>
                    <a:pt x="1304719" y="295128"/>
                    <a:pt x="1304719" y="479848"/>
                  </a:cubicBezTo>
                  <a:cubicBezTo>
                    <a:pt x="1304719" y="874767"/>
                    <a:pt x="984643" y="1194311"/>
                    <a:pt x="590255" y="1194311"/>
                  </a:cubicBezTo>
                  <a:cubicBezTo>
                    <a:pt x="354578" y="1194311"/>
                    <a:pt x="165611" y="1091866"/>
                    <a:pt x="0" y="927316"/>
                  </a:cubicBezTo>
                </a:path>
              </a:pathLst>
            </a:custGeom>
            <a:noFill/>
            <a:ln w="15748" cap="rnd">
              <a:solidFill>
                <a:schemeClr val="bg1">
                  <a:alpha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E8467377-7E25-482D-9DA6-93882C15B919}"/>
                </a:ext>
              </a:extLst>
            </p:cNvPr>
            <p:cNvSpPr/>
            <p:nvPr/>
          </p:nvSpPr>
          <p:spPr>
            <a:xfrm>
              <a:off x="2601121" y="3655654"/>
              <a:ext cx="2202841" cy="1210235"/>
            </a:xfrm>
            <a:custGeom>
              <a:avLst/>
              <a:gdLst>
                <a:gd name="connsiteX0" fmla="*/ 2207087 w 2202840"/>
                <a:gd name="connsiteY0" fmla="*/ 0 h 1210235"/>
                <a:gd name="connsiteX1" fmla="*/ 165611 w 2202840"/>
                <a:gd name="connsiteY1" fmla="*/ 1210235 h 1210235"/>
                <a:gd name="connsiteX2" fmla="*/ 0 w 2202840"/>
                <a:gd name="connsiteY2" fmla="*/ 1204396 h 1210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2840" h="1210235">
                  <a:moveTo>
                    <a:pt x="2207087" y="0"/>
                  </a:moveTo>
                  <a:cubicBezTo>
                    <a:pt x="1769173" y="642274"/>
                    <a:pt x="1182103" y="1210235"/>
                    <a:pt x="165611" y="1210235"/>
                  </a:cubicBezTo>
                  <a:cubicBezTo>
                    <a:pt x="109877" y="1210235"/>
                    <a:pt x="54673" y="1208112"/>
                    <a:pt x="0" y="1204396"/>
                  </a:cubicBezTo>
                </a:path>
              </a:pathLst>
            </a:custGeom>
            <a:noFill/>
            <a:ln w="15748" cap="rnd">
              <a:solidFill>
                <a:schemeClr val="bg1">
                  <a:alpha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C4F86262-B706-4537-9C34-2FD689FE73FA}"/>
                </a:ext>
              </a:extLst>
            </p:cNvPr>
            <p:cNvSpPr/>
            <p:nvPr/>
          </p:nvSpPr>
          <p:spPr>
            <a:xfrm>
              <a:off x="4924455" y="1856225"/>
              <a:ext cx="1815353" cy="1618955"/>
            </a:xfrm>
            <a:custGeom>
              <a:avLst/>
              <a:gdLst>
                <a:gd name="connsiteX0" fmla="*/ 1819599 w 1815353"/>
                <a:gd name="connsiteY0" fmla="*/ 100853 h 1618955"/>
                <a:gd name="connsiteX1" fmla="*/ 1453344 w 1815353"/>
                <a:gd name="connsiteY1" fmla="*/ 0 h 1618955"/>
                <a:gd name="connsiteX2" fmla="*/ 0 w 1815353"/>
                <a:gd name="connsiteY2" fmla="*/ 1621609 h 161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15353" h="1618955">
                  <a:moveTo>
                    <a:pt x="1819599" y="100853"/>
                  </a:moveTo>
                  <a:cubicBezTo>
                    <a:pt x="1712377" y="36626"/>
                    <a:pt x="1587107" y="0"/>
                    <a:pt x="1453344" y="0"/>
                  </a:cubicBezTo>
                  <a:cubicBezTo>
                    <a:pt x="819032" y="0"/>
                    <a:pt x="500018" y="832302"/>
                    <a:pt x="0" y="1621609"/>
                  </a:cubicBezTo>
                </a:path>
              </a:pathLst>
            </a:custGeom>
            <a:noFill/>
            <a:ln w="15748" cap="rnd">
              <a:solidFill>
                <a:schemeClr val="bg1">
                  <a:alpha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79B44DE4-27AA-48B6-B054-71A4F00C0B18}"/>
                </a:ext>
              </a:extLst>
            </p:cNvPr>
            <p:cNvSpPr/>
            <p:nvPr/>
          </p:nvSpPr>
          <p:spPr>
            <a:xfrm>
              <a:off x="5925022" y="2120035"/>
              <a:ext cx="902368" cy="902368"/>
            </a:xfrm>
            <a:custGeom>
              <a:avLst/>
              <a:gdLst>
                <a:gd name="connsiteX0" fmla="*/ 0 w 902368"/>
                <a:gd name="connsiteY0" fmla="*/ 669876 h 902368"/>
                <a:gd name="connsiteX1" fmla="*/ 452776 w 902368"/>
                <a:gd name="connsiteY1" fmla="*/ 902369 h 902368"/>
                <a:gd name="connsiteX2" fmla="*/ 903961 w 902368"/>
                <a:gd name="connsiteY2" fmla="*/ 451184 h 902368"/>
                <a:gd name="connsiteX3" fmla="*/ 452776 w 902368"/>
                <a:gd name="connsiteY3" fmla="*/ 0 h 902368"/>
                <a:gd name="connsiteX4" fmla="*/ 63166 w 902368"/>
                <a:gd name="connsiteY4" fmla="*/ 169858 h 902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2368" h="902368">
                  <a:moveTo>
                    <a:pt x="0" y="669876"/>
                  </a:moveTo>
                  <a:cubicBezTo>
                    <a:pt x="134825" y="814786"/>
                    <a:pt x="280265" y="902369"/>
                    <a:pt x="452776" y="902369"/>
                  </a:cubicBezTo>
                  <a:cubicBezTo>
                    <a:pt x="702255" y="902369"/>
                    <a:pt x="903961" y="700132"/>
                    <a:pt x="903961" y="451184"/>
                  </a:cubicBezTo>
                  <a:cubicBezTo>
                    <a:pt x="903961" y="202237"/>
                    <a:pt x="701724" y="0"/>
                    <a:pt x="452776" y="0"/>
                  </a:cubicBezTo>
                  <a:cubicBezTo>
                    <a:pt x="306805" y="0"/>
                    <a:pt x="179943" y="62635"/>
                    <a:pt x="63166" y="169858"/>
                  </a:cubicBezTo>
                </a:path>
              </a:pathLst>
            </a:custGeom>
            <a:noFill/>
            <a:ln w="15748" cap="rnd">
              <a:solidFill>
                <a:schemeClr val="bg1">
                  <a:alpha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D2CD2A77-1AE2-4305-AB7E-39CCB27A271D}"/>
                </a:ext>
              </a:extLst>
            </p:cNvPr>
            <p:cNvSpPr/>
            <p:nvPr/>
          </p:nvSpPr>
          <p:spPr>
            <a:xfrm>
              <a:off x="1877103" y="13270"/>
              <a:ext cx="2494783" cy="567961"/>
            </a:xfrm>
            <a:custGeom>
              <a:avLst/>
              <a:gdLst>
                <a:gd name="connsiteX0" fmla="*/ 2499561 w 2494783"/>
                <a:gd name="connsiteY0" fmla="*/ 569023 h 567961"/>
                <a:gd name="connsiteX1" fmla="*/ 889629 w 2494783"/>
                <a:gd name="connsiteY1" fmla="*/ 0 h 567961"/>
                <a:gd name="connsiteX2" fmla="*/ 0 w 2494783"/>
                <a:gd name="connsiteY2" fmla="*/ 158711 h 567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94783" h="567961">
                  <a:moveTo>
                    <a:pt x="2499561" y="569023"/>
                  </a:moveTo>
                  <a:cubicBezTo>
                    <a:pt x="2103580" y="232493"/>
                    <a:pt x="1591353" y="0"/>
                    <a:pt x="889629" y="0"/>
                  </a:cubicBezTo>
                  <a:cubicBezTo>
                    <a:pt x="576985" y="0"/>
                    <a:pt x="277080" y="56265"/>
                    <a:pt x="0" y="158711"/>
                  </a:cubicBezTo>
                </a:path>
              </a:pathLst>
            </a:custGeom>
            <a:noFill/>
            <a:ln w="15748" cap="rnd">
              <a:solidFill>
                <a:schemeClr val="bg1">
                  <a:alpha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3EA6C49C-CD29-4F11-9102-E5EC3F8A61EC}"/>
                </a:ext>
              </a:extLst>
            </p:cNvPr>
            <p:cNvSpPr/>
            <p:nvPr/>
          </p:nvSpPr>
          <p:spPr>
            <a:xfrm>
              <a:off x="208783" y="2538840"/>
              <a:ext cx="1226159" cy="2213457"/>
            </a:xfrm>
            <a:custGeom>
              <a:avLst/>
              <a:gdLst>
                <a:gd name="connsiteX0" fmla="*/ 0 w 1226159"/>
                <a:gd name="connsiteY0" fmla="*/ 0 h 2213456"/>
                <a:gd name="connsiteX1" fmla="*/ 0 w 1226159"/>
                <a:gd name="connsiteY1" fmla="*/ 32379 h 2213456"/>
                <a:gd name="connsiteX2" fmla="*/ 1228814 w 1226159"/>
                <a:gd name="connsiteY2" fmla="*/ 2218234 h 2213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6159" h="2213456">
                  <a:moveTo>
                    <a:pt x="0" y="0"/>
                  </a:moveTo>
                  <a:cubicBezTo>
                    <a:pt x="0" y="10616"/>
                    <a:pt x="0" y="21232"/>
                    <a:pt x="0" y="32379"/>
                  </a:cubicBezTo>
                  <a:cubicBezTo>
                    <a:pt x="0" y="958634"/>
                    <a:pt x="492056" y="1769704"/>
                    <a:pt x="1228814" y="2218234"/>
                  </a:cubicBezTo>
                </a:path>
              </a:pathLst>
            </a:custGeom>
            <a:noFill/>
            <a:ln w="15748" cap="rnd">
              <a:solidFill>
                <a:schemeClr val="bg1">
                  <a:alpha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1AB28DCF-8CBA-4F28-BE44-A17947411EC4}"/>
                </a:ext>
              </a:extLst>
            </p:cNvPr>
            <p:cNvSpPr/>
            <p:nvPr/>
          </p:nvSpPr>
          <p:spPr>
            <a:xfrm>
              <a:off x="1622848" y="4729472"/>
              <a:ext cx="2526632" cy="398104"/>
            </a:xfrm>
            <a:custGeom>
              <a:avLst/>
              <a:gdLst>
                <a:gd name="connsiteX0" fmla="*/ 2529817 w 2526631"/>
                <a:gd name="connsiteY0" fmla="*/ 0 h 398103"/>
                <a:gd name="connsiteX1" fmla="*/ 1143354 w 2526631"/>
                <a:gd name="connsiteY1" fmla="*/ 399165 h 398103"/>
                <a:gd name="connsiteX2" fmla="*/ 0 w 2526631"/>
                <a:gd name="connsiteY2" fmla="*/ 130047 h 398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26631" h="398103">
                  <a:moveTo>
                    <a:pt x="2529817" y="0"/>
                  </a:moveTo>
                  <a:cubicBezTo>
                    <a:pt x="2168339" y="242047"/>
                    <a:pt x="1719808" y="399165"/>
                    <a:pt x="1143354" y="399165"/>
                  </a:cubicBezTo>
                  <a:cubicBezTo>
                    <a:pt x="732511" y="399165"/>
                    <a:pt x="343962" y="302028"/>
                    <a:pt x="0" y="130047"/>
                  </a:cubicBezTo>
                </a:path>
              </a:pathLst>
            </a:custGeom>
            <a:noFill/>
            <a:ln w="15748" cap="rnd">
              <a:solidFill>
                <a:schemeClr val="bg1">
                  <a:alpha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0EAD1EDA-0AC6-4381-B698-7BF85BE017E1}"/>
                </a:ext>
              </a:extLst>
            </p:cNvPr>
            <p:cNvSpPr/>
            <p:nvPr/>
          </p:nvSpPr>
          <p:spPr>
            <a:xfrm>
              <a:off x="4323583" y="2445949"/>
              <a:ext cx="1518102" cy="2155068"/>
            </a:xfrm>
            <a:custGeom>
              <a:avLst/>
              <a:gdLst>
                <a:gd name="connsiteX0" fmla="*/ 1521287 w 1518102"/>
                <a:gd name="connsiteY0" fmla="*/ 0 h 2155068"/>
                <a:gd name="connsiteX1" fmla="*/ 0 w 1518102"/>
                <a:gd name="connsiteY1" fmla="*/ 2158253 h 2155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18102" h="2155068">
                  <a:moveTo>
                    <a:pt x="1521287" y="0"/>
                  </a:moveTo>
                  <a:cubicBezTo>
                    <a:pt x="1113098" y="518597"/>
                    <a:pt x="773383" y="1536150"/>
                    <a:pt x="0" y="2158253"/>
                  </a:cubicBezTo>
                </a:path>
              </a:pathLst>
            </a:custGeom>
            <a:noFill/>
            <a:ln w="15748" cap="rnd">
              <a:solidFill>
                <a:schemeClr val="bg1">
                  <a:alpha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83DB23C4-A143-4B14-A0AE-E39AE48D012F}"/>
                </a:ext>
              </a:extLst>
            </p:cNvPr>
            <p:cNvSpPr/>
            <p:nvPr/>
          </p:nvSpPr>
          <p:spPr>
            <a:xfrm>
              <a:off x="220461" y="254256"/>
              <a:ext cx="1459714" cy="2070139"/>
            </a:xfrm>
            <a:custGeom>
              <a:avLst/>
              <a:gdLst>
                <a:gd name="connsiteX0" fmla="*/ 0 w 1459713"/>
                <a:gd name="connsiteY0" fmla="*/ 2072793 h 2070139"/>
                <a:gd name="connsiteX1" fmla="*/ 1460775 w 1459713"/>
                <a:gd name="connsiteY1" fmla="*/ 0 h 2070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9713" h="2070139">
                  <a:moveTo>
                    <a:pt x="0" y="2072793"/>
                  </a:moveTo>
                  <a:cubicBezTo>
                    <a:pt x="87052" y="1153439"/>
                    <a:pt x="660852" y="375279"/>
                    <a:pt x="1460775" y="0"/>
                  </a:cubicBezTo>
                </a:path>
              </a:pathLst>
            </a:custGeom>
            <a:noFill/>
            <a:ln w="15748" cap="rnd">
              <a:solidFill>
                <a:schemeClr val="bg1">
                  <a:alpha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AFB6C3-6552-4DB8-88A7-607960F72EA0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00F5F26B-0C89-4E27-84C8-AE1214B8677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1"/>
          </a:soli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1FFB06AC-36FE-498C-BC2B-CACFAF6ED4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47D8D9E2-D66D-499E-AF48-FC384AD3D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36D0B653-504B-40EF-B3D3-2EA4F7D5A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B4B392C1-CE52-4D92-BCBB-931EF11B7C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2" name="Freeform 5">
            <a:extLst>
              <a:ext uri="{FF2B5EF4-FFF2-40B4-BE49-F238E27FC236}">
                <a16:creationId xmlns:a16="http://schemas.microsoft.com/office/drawing/2014/main" id="{FC7605B9-F21E-46E5-B818-A52DCFC38944}"/>
              </a:ext>
            </a:extLst>
          </p:cNvPr>
          <p:cNvSpPr>
            <a:spLocks noEditPoints="1"/>
          </p:cNvSpPr>
          <p:nvPr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  <p:cxnSp>
        <p:nvCxnSpPr>
          <p:cNvPr id="13" name="Straight Connector 13">
            <a:extLst>
              <a:ext uri="{FF2B5EF4-FFF2-40B4-BE49-F238E27FC236}">
                <a16:creationId xmlns:a16="http://schemas.microsoft.com/office/drawing/2014/main" id="{288B9053-82A3-4F5F-928B-1DAE44EA8C60}"/>
              </a:ext>
            </a:extLst>
          </p:cNvPr>
          <p:cNvCxnSpPr/>
          <p:nvPr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452010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416" y="987552"/>
            <a:ext cx="8083296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2FAC-12A4-4BDB-95F1-F495B52353B3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6BA6CB9-E722-4F5E-99B8-9AC70DC671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76416" y="2916936"/>
            <a:ext cx="8083296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cxnSp>
        <p:nvCxnSpPr>
          <p:cNvPr id="9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5" name="Freeform 5">
            <a:extLst>
              <a:ext uri="{FF2B5EF4-FFF2-40B4-BE49-F238E27FC236}">
                <a16:creationId xmlns:a16="http://schemas.microsoft.com/office/drawing/2014/main" id="{688E96E4-75ED-4966-94E3-0AE801B5DC97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71729145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416" y="2916936"/>
            <a:ext cx="8083296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20C1F-3E59-4E97-AA50-39D9D1DB0817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6BA6CB9-E722-4F5E-99B8-9AC70DC671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76416" y="987552"/>
            <a:ext cx="8083296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cxnSp>
        <p:nvCxnSpPr>
          <p:cNvPr id="9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5" name="Freeform 5">
            <a:extLst>
              <a:ext uri="{FF2B5EF4-FFF2-40B4-BE49-F238E27FC236}">
                <a16:creationId xmlns:a16="http://schemas.microsoft.com/office/drawing/2014/main" id="{688E96E4-75ED-4966-94E3-0AE801B5DC97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92060147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416" y="987552"/>
            <a:ext cx="3986784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7D080-DBF0-44B0-A7AD-7F00BFAAA1A5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6BA6CB9-E722-4F5E-99B8-9AC70DC671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76416" y="2916936"/>
            <a:ext cx="8083296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B54D196-7A96-4A4B-961E-508EA8CD90B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972928" y="987552"/>
            <a:ext cx="3986784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cxnSp>
        <p:nvCxnSpPr>
          <p:cNvPr id="10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6" name="Freeform 5">
            <a:extLst>
              <a:ext uri="{FF2B5EF4-FFF2-40B4-BE49-F238E27FC236}">
                <a16:creationId xmlns:a16="http://schemas.microsoft.com/office/drawing/2014/main" id="{688E96E4-75ED-4966-94E3-0AE801B5DC97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31114161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F88520C-0810-4FA1-AFE6-531B6E832A6F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76416" y="2916936"/>
            <a:ext cx="3986784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EE06FBB-A60F-412B-8757-77102E40E9A1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4972928" y="2916936"/>
            <a:ext cx="3986784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416" y="228600"/>
            <a:ext cx="8083296" cy="42976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416" y="987552"/>
            <a:ext cx="3986784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D0AC8-FAD1-4CD0-8B48-EF91024A9C2F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B54D196-7A96-4A4B-961E-508EA8CD90B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972928" y="987552"/>
            <a:ext cx="3986784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cxnSp>
        <p:nvCxnSpPr>
          <p:cNvPr id="10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8" name="Freeform 5">
            <a:extLst>
              <a:ext uri="{FF2B5EF4-FFF2-40B4-BE49-F238E27FC236}">
                <a16:creationId xmlns:a16="http://schemas.microsoft.com/office/drawing/2014/main" id="{688E96E4-75ED-4966-94E3-0AE801B5DC97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55764873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416" y="228600"/>
            <a:ext cx="8083296" cy="42976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6416" y="987552"/>
            <a:ext cx="3913632" cy="373989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6072" y="987552"/>
            <a:ext cx="3913632" cy="373989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FCF15-0384-422C-9C22-4E7607AEB244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4" name="Freeform 5">
            <a:extLst>
              <a:ext uri="{FF2B5EF4-FFF2-40B4-BE49-F238E27FC236}">
                <a16:creationId xmlns:a16="http://schemas.microsoft.com/office/drawing/2014/main" id="{688E96E4-75ED-4966-94E3-0AE801B5DC97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9493459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416" y="228600"/>
            <a:ext cx="8083296" cy="42976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6416" y="987552"/>
            <a:ext cx="3913632" cy="373989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6072" y="987552"/>
            <a:ext cx="3913632" cy="1737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7B46-BD95-4A91-A5CA-8C81CCD81B27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01C37740-BA52-4C01-AEE7-08E4D78E523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046072" y="2990088"/>
            <a:ext cx="3913632" cy="1737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cxnSp>
        <p:nvCxnSpPr>
          <p:cNvPr id="10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6" name="Freeform 5">
            <a:extLst>
              <a:ext uri="{FF2B5EF4-FFF2-40B4-BE49-F238E27FC236}">
                <a16:creationId xmlns:a16="http://schemas.microsoft.com/office/drawing/2014/main" id="{688E96E4-75ED-4966-94E3-0AE801B5DC97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75550321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416" y="228600"/>
            <a:ext cx="8083296" cy="42976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6072" y="987552"/>
            <a:ext cx="3913632" cy="373989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6416" y="987552"/>
            <a:ext cx="3913632" cy="1737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A170-FB0A-42DC-A5D2-5FBB03FDC8EC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01C37740-BA52-4C01-AEE7-08E4D78E523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76416" y="2990088"/>
            <a:ext cx="3913632" cy="1737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cxnSp>
        <p:nvCxnSpPr>
          <p:cNvPr id="10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6" name="Freeform 5">
            <a:extLst>
              <a:ext uri="{FF2B5EF4-FFF2-40B4-BE49-F238E27FC236}">
                <a16:creationId xmlns:a16="http://schemas.microsoft.com/office/drawing/2014/main" id="{688E96E4-75ED-4966-94E3-0AE801B5DC97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99414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416" y="228600"/>
            <a:ext cx="8083296" cy="42976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6416" y="987552"/>
            <a:ext cx="3913632" cy="373989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6072" y="987552"/>
            <a:ext cx="3913632" cy="373989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9C58-F651-478F-87A4-69995C1C14C6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4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62333953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76416" y="978408"/>
            <a:ext cx="3913632" cy="512064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 on </a:t>
            </a:r>
            <a:br>
              <a:rPr lang="en-US" dirty="0"/>
            </a:br>
            <a:r>
              <a:rPr lang="en-US" dirty="0"/>
              <a:t>two lines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6416" y="1627632"/>
            <a:ext cx="3913632" cy="30998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046668" y="978408"/>
            <a:ext cx="3913036" cy="512064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 on </a:t>
            </a:r>
            <a:br>
              <a:rPr lang="en-US" dirty="0"/>
            </a:br>
            <a:r>
              <a:rPr lang="en-US" dirty="0"/>
              <a:t>two lines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46072" y="1627632"/>
            <a:ext cx="3913632" cy="30998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A99F-BDB2-4203-97F7-94D91819706F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40484E3-F099-4123-9AE4-CC7918951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416" y="228600"/>
            <a:ext cx="8083296" cy="42976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20A753-5401-4C47-AD20-C0CEC2A47670}"/>
              </a:ext>
            </a:extLst>
          </p:cNvPr>
          <p:cNvCxnSpPr>
            <a:cxnSpLocks/>
          </p:cNvCxnSpPr>
          <p:nvPr/>
        </p:nvCxnSpPr>
        <p:spPr>
          <a:xfrm>
            <a:off x="4873205" y="955343"/>
            <a:ext cx="0" cy="3769866"/>
          </a:xfrm>
          <a:prstGeom prst="line">
            <a:avLst/>
          </a:prstGeom>
          <a:ln w="635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B87471-313D-487A-B905-EDE6F6321C3E}"/>
              </a:ext>
            </a:extLst>
          </p:cNvPr>
          <p:cNvCxnSpPr>
            <a:cxnSpLocks/>
          </p:cNvCxnSpPr>
          <p:nvPr/>
        </p:nvCxnSpPr>
        <p:spPr>
          <a:xfrm>
            <a:off x="4873205" y="955343"/>
            <a:ext cx="0" cy="3769866"/>
          </a:xfrm>
          <a:prstGeom prst="line">
            <a:avLst/>
          </a:prstGeom>
          <a:ln w="635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9" name="Freeform 5">
            <a:extLst>
              <a:ext uri="{FF2B5EF4-FFF2-40B4-BE49-F238E27FC236}">
                <a16:creationId xmlns:a16="http://schemas.microsoft.com/office/drawing/2014/main" id="{688E96E4-75ED-4966-94E3-0AE801B5DC97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16087419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e 2 - Spli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76416" y="999270"/>
            <a:ext cx="3913632" cy="246888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6416" y="1371600"/>
            <a:ext cx="3913632" cy="159105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046080" y="999270"/>
            <a:ext cx="3913632" cy="246888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46080" y="1371600"/>
            <a:ext cx="3913632" cy="159105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DA56-9943-4A11-984F-6872A72C9C83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40484E3-F099-4123-9AE4-CC7918951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DA04762C-958F-4DCA-A817-B624F761411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76416" y="3136392"/>
            <a:ext cx="3913632" cy="159105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D00BD138-D0EB-471F-8959-D06CEB58A2E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46080" y="3136392"/>
            <a:ext cx="3913632" cy="159105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cxnSp>
        <p:nvCxnSpPr>
          <p:cNvPr id="12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20" name="Freeform 5">
            <a:extLst>
              <a:ext uri="{FF2B5EF4-FFF2-40B4-BE49-F238E27FC236}">
                <a16:creationId xmlns:a16="http://schemas.microsoft.com/office/drawing/2014/main" id="{688E96E4-75ED-4966-94E3-0AE801B5DC97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04776380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e 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76416" y="999270"/>
            <a:ext cx="3913632" cy="246888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6416" y="1371600"/>
            <a:ext cx="3913632" cy="142646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046080" y="999270"/>
            <a:ext cx="3913632" cy="246888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46080" y="1371600"/>
            <a:ext cx="3913632" cy="142646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440D4-EBB8-4E21-A565-41CE7B4164E2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40484E3-F099-4123-9AE4-CC7918951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DA04762C-958F-4DCA-A817-B624F761411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76416" y="3300984"/>
            <a:ext cx="3913632" cy="142646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D00BD138-D0EB-471F-8959-D06CEB58A2E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46080" y="3300984"/>
            <a:ext cx="3913632" cy="142646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AB8EE4D-2D1D-4CE6-AFB9-8854D64012E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76416" y="2907792"/>
            <a:ext cx="3913632" cy="246888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589B61C-4B7A-45C1-9F61-3CEB93CDADF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46080" y="2907792"/>
            <a:ext cx="3913632" cy="246888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</a:t>
            </a:r>
          </a:p>
        </p:txBody>
      </p:sp>
      <p:cxnSp>
        <p:nvCxnSpPr>
          <p:cNvPr id="17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23" name="Freeform 5">
            <a:extLst>
              <a:ext uri="{FF2B5EF4-FFF2-40B4-BE49-F238E27FC236}">
                <a16:creationId xmlns:a16="http://schemas.microsoft.com/office/drawing/2014/main" id="{688E96E4-75ED-4966-94E3-0AE801B5DC97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90274317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e 3 -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76416" y="999270"/>
            <a:ext cx="2596896" cy="246888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6416" y="1371600"/>
            <a:ext cx="2596896" cy="33467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619616" y="999270"/>
            <a:ext cx="2596896" cy="246888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19616" y="1371600"/>
            <a:ext cx="2596896" cy="33467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9A6A2-7653-4F52-A5A9-E9168CAB4ADC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40484E3-F099-4123-9AE4-CC7918951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D00BD138-D0EB-471F-8959-D06CEB58A2E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62816" y="1371600"/>
            <a:ext cx="2596896" cy="33467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589B61C-4B7A-45C1-9F61-3CEB93CDADF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62816" y="999270"/>
            <a:ext cx="2596896" cy="246888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</a:t>
            </a:r>
          </a:p>
        </p:txBody>
      </p:sp>
      <p:cxnSp>
        <p:nvCxnSpPr>
          <p:cNvPr id="12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20" name="Freeform 5">
            <a:extLst>
              <a:ext uri="{FF2B5EF4-FFF2-40B4-BE49-F238E27FC236}">
                <a16:creationId xmlns:a16="http://schemas.microsoft.com/office/drawing/2014/main" id="{688E96E4-75ED-4966-94E3-0AE801B5DC97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22104420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aphic 5">
            <a:extLst>
              <a:ext uri="{FF2B5EF4-FFF2-40B4-BE49-F238E27FC236}">
                <a16:creationId xmlns:a16="http://schemas.microsoft.com/office/drawing/2014/main" id="{5CD2355D-8A26-42F8-8C9B-C5BEA809D82F}"/>
              </a:ext>
            </a:extLst>
          </p:cNvPr>
          <p:cNvGrpSpPr>
            <a:grpSpLocks noChangeAspect="1"/>
          </p:cNvGrpSpPr>
          <p:nvPr/>
        </p:nvGrpSpPr>
        <p:grpSpPr>
          <a:xfrm>
            <a:off x="5020524" y="-234713"/>
            <a:ext cx="5560463" cy="3267489"/>
            <a:chOff x="195513" y="0"/>
            <a:chExt cx="8752974" cy="5143500"/>
          </a:xfrm>
        </p:grpSpPr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EA0420D1-265D-4191-AFDD-175C0DD70C5D}"/>
                </a:ext>
              </a:extLst>
            </p:cNvPr>
            <p:cNvSpPr/>
            <p:nvPr/>
          </p:nvSpPr>
          <p:spPr>
            <a:xfrm>
              <a:off x="2315548" y="2120035"/>
              <a:ext cx="1013837" cy="902368"/>
            </a:xfrm>
            <a:custGeom>
              <a:avLst/>
              <a:gdLst>
                <a:gd name="connsiteX0" fmla="*/ 916169 w 1013837"/>
                <a:gd name="connsiteY0" fmla="*/ 232493 h 902368"/>
                <a:gd name="connsiteX1" fmla="*/ 451184 w 1013837"/>
                <a:gd name="connsiteY1" fmla="*/ 0 h 902368"/>
                <a:gd name="connsiteX2" fmla="*/ 0 w 1013837"/>
                <a:gd name="connsiteY2" fmla="*/ 451184 h 902368"/>
                <a:gd name="connsiteX3" fmla="*/ 451184 w 1013837"/>
                <a:gd name="connsiteY3" fmla="*/ 902369 h 902368"/>
                <a:gd name="connsiteX4" fmla="*/ 1018615 w 1013837"/>
                <a:gd name="connsiteY4" fmla="*/ 547260 h 902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3837" h="902368">
                  <a:moveTo>
                    <a:pt x="916169" y="232493"/>
                  </a:moveTo>
                  <a:cubicBezTo>
                    <a:pt x="779753" y="87583"/>
                    <a:pt x="631127" y="0"/>
                    <a:pt x="451184" y="0"/>
                  </a:cubicBezTo>
                  <a:cubicBezTo>
                    <a:pt x="201706" y="0"/>
                    <a:pt x="0" y="202237"/>
                    <a:pt x="0" y="451184"/>
                  </a:cubicBezTo>
                  <a:cubicBezTo>
                    <a:pt x="0" y="700132"/>
                    <a:pt x="202237" y="902369"/>
                    <a:pt x="451184" y="902369"/>
                  </a:cubicBezTo>
                  <a:cubicBezTo>
                    <a:pt x="676777" y="902369"/>
                    <a:pt x="854065" y="764359"/>
                    <a:pt x="1018615" y="54726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C4AF4E81-76EF-415A-BB24-40A77469DA77}"/>
                </a:ext>
              </a:extLst>
            </p:cNvPr>
            <p:cNvSpPr/>
            <p:nvPr/>
          </p:nvSpPr>
          <p:spPr>
            <a:xfrm>
              <a:off x="4760436" y="4561207"/>
              <a:ext cx="2266537" cy="567961"/>
            </a:xfrm>
            <a:custGeom>
              <a:avLst/>
              <a:gdLst>
                <a:gd name="connsiteX0" fmla="*/ 0 w 2266537"/>
                <a:gd name="connsiteY0" fmla="*/ 0 h 567961"/>
                <a:gd name="connsiteX1" fmla="*/ 1617363 w 2266537"/>
                <a:gd name="connsiteY1" fmla="*/ 567961 h 567961"/>
                <a:gd name="connsiteX2" fmla="*/ 2267068 w 2266537"/>
                <a:gd name="connsiteY2" fmla="*/ 484625 h 567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66537" h="567961">
                  <a:moveTo>
                    <a:pt x="0" y="0"/>
                  </a:moveTo>
                  <a:cubicBezTo>
                    <a:pt x="393326" y="335469"/>
                    <a:pt x="906615" y="567961"/>
                    <a:pt x="1617363" y="567961"/>
                  </a:cubicBezTo>
                  <a:cubicBezTo>
                    <a:pt x="1841893" y="567961"/>
                    <a:pt x="2059523" y="538767"/>
                    <a:pt x="2267068" y="484625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7CF8CE31-1286-437B-A47E-3911A74ECF4D}"/>
                </a:ext>
              </a:extLst>
            </p:cNvPr>
            <p:cNvSpPr/>
            <p:nvPr/>
          </p:nvSpPr>
          <p:spPr>
            <a:xfrm>
              <a:off x="3231717" y="2352528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6E038F67-E607-49EF-98D5-FE0D8C9D220C}"/>
                </a:ext>
              </a:extLst>
            </p:cNvPr>
            <p:cNvSpPr/>
            <p:nvPr/>
          </p:nvSpPr>
          <p:spPr>
            <a:xfrm>
              <a:off x="3454656" y="385895"/>
              <a:ext cx="1565875" cy="2101988"/>
            </a:xfrm>
            <a:custGeom>
              <a:avLst/>
              <a:gdLst>
                <a:gd name="connsiteX0" fmla="*/ 0 w 1565874"/>
                <a:gd name="connsiteY0" fmla="*/ 2106765 h 2101987"/>
                <a:gd name="connsiteX1" fmla="*/ 1568529 w 1565874"/>
                <a:gd name="connsiteY1" fmla="*/ 0 h 2101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65874" h="2101987">
                  <a:moveTo>
                    <a:pt x="0" y="2106765"/>
                  </a:moveTo>
                  <a:cubicBezTo>
                    <a:pt x="383772" y="1502178"/>
                    <a:pt x="744189" y="529743"/>
                    <a:pt x="1568529" y="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ED69B3FE-7D7F-4B9E-8706-B1CDE7B6D5F0}"/>
                </a:ext>
              </a:extLst>
            </p:cNvPr>
            <p:cNvSpPr/>
            <p:nvPr/>
          </p:nvSpPr>
          <p:spPr>
            <a:xfrm>
              <a:off x="7229740" y="3064337"/>
              <a:ext cx="1656112" cy="1916206"/>
            </a:xfrm>
            <a:custGeom>
              <a:avLst/>
              <a:gdLst>
                <a:gd name="connsiteX0" fmla="*/ 1658235 w 1656111"/>
                <a:gd name="connsiteY0" fmla="*/ 0 h 1916205"/>
                <a:gd name="connsiteX1" fmla="*/ 0 w 1656111"/>
                <a:gd name="connsiteY1" fmla="*/ 1918860 h 1916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56111" h="1916205">
                  <a:moveTo>
                    <a:pt x="1658235" y="0"/>
                  </a:moveTo>
                  <a:cubicBezTo>
                    <a:pt x="1483600" y="893876"/>
                    <a:pt x="843449" y="1621079"/>
                    <a:pt x="0" y="191886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ACF7F1D-1DC5-4F32-B460-F28D88085FAF}"/>
                </a:ext>
              </a:extLst>
            </p:cNvPr>
            <p:cNvSpPr/>
            <p:nvPr/>
          </p:nvSpPr>
          <p:spPr>
            <a:xfrm>
              <a:off x="5206312" y="13270"/>
              <a:ext cx="2531940" cy="392796"/>
            </a:xfrm>
            <a:custGeom>
              <a:avLst/>
              <a:gdLst>
                <a:gd name="connsiteX0" fmla="*/ 0 w 2531939"/>
                <a:gd name="connsiteY0" fmla="*/ 266995 h 392795"/>
                <a:gd name="connsiteX1" fmla="*/ 1171486 w 2531939"/>
                <a:gd name="connsiteY1" fmla="*/ 0 h 392795"/>
                <a:gd name="connsiteX2" fmla="*/ 2534063 w 2531939"/>
                <a:gd name="connsiteY2" fmla="*/ 392796 h 392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31939" h="392795">
                  <a:moveTo>
                    <a:pt x="0" y="266995"/>
                  </a:moveTo>
                  <a:cubicBezTo>
                    <a:pt x="319545" y="101384"/>
                    <a:pt x="702255" y="0"/>
                    <a:pt x="1171486" y="0"/>
                  </a:cubicBezTo>
                  <a:cubicBezTo>
                    <a:pt x="1672566" y="0"/>
                    <a:pt x="2139675" y="143848"/>
                    <a:pt x="2534063" y="392796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BF88AF9-4001-4008-BC99-3EB13ABB01FA}"/>
                </a:ext>
              </a:extLst>
            </p:cNvPr>
            <p:cNvSpPr/>
            <p:nvPr/>
          </p:nvSpPr>
          <p:spPr>
            <a:xfrm>
              <a:off x="7915010" y="526558"/>
              <a:ext cx="1019146" cy="2324926"/>
            </a:xfrm>
            <a:custGeom>
              <a:avLst/>
              <a:gdLst>
                <a:gd name="connsiteX0" fmla="*/ 1005344 w 1019145"/>
                <a:gd name="connsiteY0" fmla="*/ 2328111 h 2324925"/>
                <a:gd name="connsiteX1" fmla="*/ 1020738 w 1019145"/>
                <a:gd name="connsiteY1" fmla="*/ 2044661 h 2324925"/>
                <a:gd name="connsiteX2" fmla="*/ 0 w 1019145"/>
                <a:gd name="connsiteY2" fmla="*/ 0 h 2324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9145" h="2324925">
                  <a:moveTo>
                    <a:pt x="1005344" y="2328111"/>
                  </a:moveTo>
                  <a:cubicBezTo>
                    <a:pt x="1015430" y="2235220"/>
                    <a:pt x="1020738" y="2140206"/>
                    <a:pt x="1020738" y="2044661"/>
                  </a:cubicBezTo>
                  <a:cubicBezTo>
                    <a:pt x="1020738" y="1209174"/>
                    <a:pt x="619980" y="467108"/>
                    <a:pt x="0" y="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F99873F0-626A-4936-B560-6DB0860F560F}"/>
                </a:ext>
              </a:extLst>
            </p:cNvPr>
            <p:cNvSpPr/>
            <p:nvPr/>
          </p:nvSpPr>
          <p:spPr>
            <a:xfrm>
              <a:off x="4760436" y="4561207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9CE92B2F-1FBA-458F-9D54-1ED685E1C5A7}"/>
                </a:ext>
              </a:extLst>
            </p:cNvPr>
            <p:cNvSpPr/>
            <p:nvPr/>
          </p:nvSpPr>
          <p:spPr>
            <a:xfrm>
              <a:off x="4936663" y="4365340"/>
              <a:ext cx="2202841" cy="498957"/>
            </a:xfrm>
            <a:custGeom>
              <a:avLst/>
              <a:gdLst>
                <a:gd name="connsiteX0" fmla="*/ 0 w 2202840"/>
                <a:gd name="connsiteY0" fmla="*/ 0 h 498956"/>
                <a:gd name="connsiteX1" fmla="*/ 1441135 w 2202840"/>
                <a:gd name="connsiteY1" fmla="*/ 500018 h 498956"/>
                <a:gd name="connsiteX2" fmla="*/ 2205494 w 2202840"/>
                <a:gd name="connsiteY2" fmla="*/ 369440 h 498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2840" h="498956">
                  <a:moveTo>
                    <a:pt x="0" y="0"/>
                  </a:moveTo>
                  <a:cubicBezTo>
                    <a:pt x="356701" y="297781"/>
                    <a:pt x="815847" y="500018"/>
                    <a:pt x="1441135" y="500018"/>
                  </a:cubicBezTo>
                  <a:cubicBezTo>
                    <a:pt x="1709192" y="500018"/>
                    <a:pt x="1966632" y="453838"/>
                    <a:pt x="2205494" y="36944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E93D2D20-0F61-4B16-BC50-168C1F0DB0FA}"/>
                </a:ext>
              </a:extLst>
            </p:cNvPr>
            <p:cNvSpPr/>
            <p:nvPr/>
          </p:nvSpPr>
          <p:spPr>
            <a:xfrm>
              <a:off x="2052269" y="1856756"/>
              <a:ext cx="1311088" cy="1374785"/>
            </a:xfrm>
            <a:custGeom>
              <a:avLst/>
              <a:gdLst>
                <a:gd name="connsiteX0" fmla="*/ 1314804 w 1311088"/>
                <a:gd name="connsiteY0" fmla="*/ 267526 h 1374784"/>
                <a:gd name="connsiteX1" fmla="*/ 714464 w 1311088"/>
                <a:gd name="connsiteY1" fmla="*/ 0 h 1374784"/>
                <a:gd name="connsiteX2" fmla="*/ 0 w 1311088"/>
                <a:gd name="connsiteY2" fmla="*/ 714464 h 1374784"/>
                <a:gd name="connsiteX3" fmla="*/ 453308 w 1311088"/>
                <a:gd name="connsiteY3" fmla="*/ 1379562 h 137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1088" h="1374784">
                  <a:moveTo>
                    <a:pt x="1314804" y="267526"/>
                  </a:moveTo>
                  <a:cubicBezTo>
                    <a:pt x="1147600" y="102445"/>
                    <a:pt x="955449" y="0"/>
                    <a:pt x="714464" y="0"/>
                  </a:cubicBezTo>
                  <a:cubicBezTo>
                    <a:pt x="319545" y="0"/>
                    <a:pt x="0" y="320075"/>
                    <a:pt x="0" y="714464"/>
                  </a:cubicBezTo>
                  <a:cubicBezTo>
                    <a:pt x="0" y="1017023"/>
                    <a:pt x="187905" y="1275524"/>
                    <a:pt x="453308" y="1379562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45F5465-FD05-4478-8D8A-62C75DB1A6F5}"/>
                </a:ext>
              </a:extLst>
            </p:cNvPr>
            <p:cNvSpPr/>
            <p:nvPr/>
          </p:nvSpPr>
          <p:spPr>
            <a:xfrm>
              <a:off x="4525820" y="276549"/>
              <a:ext cx="2335542" cy="944833"/>
            </a:xfrm>
            <a:custGeom>
              <a:avLst/>
              <a:gdLst>
                <a:gd name="connsiteX0" fmla="*/ 2335542 w 2335541"/>
                <a:gd name="connsiteY0" fmla="*/ 50957 h 944832"/>
                <a:gd name="connsiteX1" fmla="*/ 1851978 w 2335541"/>
                <a:gd name="connsiteY1" fmla="*/ 0 h 944832"/>
                <a:gd name="connsiteX2" fmla="*/ 0 w 2335541"/>
                <a:gd name="connsiteY2" fmla="*/ 947487 h 94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35541" h="944832">
                  <a:moveTo>
                    <a:pt x="2335542" y="50957"/>
                  </a:moveTo>
                  <a:cubicBezTo>
                    <a:pt x="2179486" y="17517"/>
                    <a:pt x="2018121" y="0"/>
                    <a:pt x="1851978" y="0"/>
                  </a:cubicBezTo>
                  <a:cubicBezTo>
                    <a:pt x="967657" y="0"/>
                    <a:pt x="412966" y="420398"/>
                    <a:pt x="0" y="947487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D8E4DE4C-8C1E-4E04-A9EF-6189DF7C1345}"/>
                </a:ext>
              </a:extLst>
            </p:cNvPr>
            <p:cNvSpPr/>
            <p:nvPr/>
          </p:nvSpPr>
          <p:spPr>
            <a:xfrm>
              <a:off x="4936663" y="4365340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5946AC5E-BDB9-4258-897F-4800FFEA6AB3}"/>
                </a:ext>
              </a:extLst>
            </p:cNvPr>
            <p:cNvSpPr/>
            <p:nvPr/>
          </p:nvSpPr>
          <p:spPr>
            <a:xfrm>
              <a:off x="7066253" y="381649"/>
              <a:ext cx="1592415" cy="1937438"/>
            </a:xfrm>
            <a:custGeom>
              <a:avLst/>
              <a:gdLst>
                <a:gd name="connsiteX0" fmla="*/ 0 w 1592414"/>
                <a:gd name="connsiteY0" fmla="*/ 0 h 1937438"/>
                <a:gd name="connsiteX1" fmla="*/ 1592415 w 1592414"/>
                <a:gd name="connsiteY1" fmla="*/ 1937969 h 1937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92414" h="1937438">
                  <a:moveTo>
                    <a:pt x="0" y="0"/>
                  </a:moveTo>
                  <a:cubicBezTo>
                    <a:pt x="853534" y="268057"/>
                    <a:pt x="1492623" y="1022330"/>
                    <a:pt x="1592415" y="1937969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CEAC0F94-387E-449B-A234-6F61C9B7A3C6}"/>
                </a:ext>
              </a:extLst>
            </p:cNvPr>
            <p:cNvSpPr/>
            <p:nvPr/>
          </p:nvSpPr>
          <p:spPr>
            <a:xfrm>
              <a:off x="7338555" y="2531409"/>
              <a:ext cx="1332320" cy="2123220"/>
            </a:xfrm>
            <a:custGeom>
              <a:avLst/>
              <a:gdLst>
                <a:gd name="connsiteX0" fmla="*/ 1333383 w 1332320"/>
                <a:gd name="connsiteY0" fmla="*/ 0 h 2123219"/>
                <a:gd name="connsiteX1" fmla="*/ 1333913 w 1332320"/>
                <a:gd name="connsiteY1" fmla="*/ 39810 h 2123219"/>
                <a:gd name="connsiteX2" fmla="*/ 0 w 1332320"/>
                <a:gd name="connsiteY2" fmla="*/ 2124281 h 2123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2320" h="2123219">
                  <a:moveTo>
                    <a:pt x="1333383" y="0"/>
                  </a:moveTo>
                  <a:cubicBezTo>
                    <a:pt x="1333383" y="13270"/>
                    <a:pt x="1333913" y="26540"/>
                    <a:pt x="1333913" y="39810"/>
                  </a:cubicBezTo>
                  <a:cubicBezTo>
                    <a:pt x="1333913" y="963942"/>
                    <a:pt x="787715" y="1760680"/>
                    <a:pt x="0" y="2124281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1BB0AF23-4108-4246-9F15-151292A818E8}"/>
                </a:ext>
              </a:extLst>
            </p:cNvPr>
            <p:cNvSpPr/>
            <p:nvPr/>
          </p:nvSpPr>
          <p:spPr>
            <a:xfrm>
              <a:off x="2710998" y="1394425"/>
              <a:ext cx="1687960" cy="1889666"/>
            </a:xfrm>
            <a:custGeom>
              <a:avLst/>
              <a:gdLst>
                <a:gd name="connsiteX0" fmla="*/ 0 w 1687959"/>
                <a:gd name="connsiteY0" fmla="*/ 1889135 h 1889665"/>
                <a:gd name="connsiteX1" fmla="*/ 55735 w 1687959"/>
                <a:gd name="connsiteY1" fmla="*/ 1891258 h 1889665"/>
                <a:gd name="connsiteX2" fmla="*/ 1688491 w 1687959"/>
                <a:gd name="connsiteY2" fmla="*/ 0 h 1889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87959" h="1889665">
                  <a:moveTo>
                    <a:pt x="0" y="1889135"/>
                  </a:moveTo>
                  <a:cubicBezTo>
                    <a:pt x="18047" y="1890727"/>
                    <a:pt x="36626" y="1891258"/>
                    <a:pt x="55735" y="1891258"/>
                  </a:cubicBezTo>
                  <a:cubicBezTo>
                    <a:pt x="781345" y="1891258"/>
                    <a:pt x="1084435" y="856188"/>
                    <a:pt x="1688491" y="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EFA50E39-3DFA-49C6-81B5-C07B1C6413DE}"/>
                </a:ext>
              </a:extLst>
            </p:cNvPr>
            <p:cNvSpPr/>
            <p:nvPr/>
          </p:nvSpPr>
          <p:spPr>
            <a:xfrm>
              <a:off x="4087906" y="588132"/>
              <a:ext cx="1831277" cy="1794121"/>
            </a:xfrm>
            <a:custGeom>
              <a:avLst/>
              <a:gdLst>
                <a:gd name="connsiteX0" fmla="*/ 0 w 1831277"/>
                <a:gd name="connsiteY0" fmla="*/ 1797836 h 1794120"/>
                <a:gd name="connsiteX1" fmla="*/ 1836054 w 1831277"/>
                <a:gd name="connsiteY1" fmla="*/ 0 h 1794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31277" h="1794120">
                  <a:moveTo>
                    <a:pt x="0" y="1797836"/>
                  </a:moveTo>
                  <a:cubicBezTo>
                    <a:pt x="436322" y="1061079"/>
                    <a:pt x="899184" y="209137"/>
                    <a:pt x="1836054" y="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BD0B8E4C-FDF1-439A-8BE1-BD021F729856}"/>
                </a:ext>
              </a:extLst>
            </p:cNvPr>
            <p:cNvSpPr/>
            <p:nvPr/>
          </p:nvSpPr>
          <p:spPr>
            <a:xfrm>
              <a:off x="1924345" y="2568565"/>
              <a:ext cx="2054215" cy="976681"/>
            </a:xfrm>
            <a:custGeom>
              <a:avLst/>
              <a:gdLst>
                <a:gd name="connsiteX0" fmla="*/ 0 w 2054215"/>
                <a:gd name="connsiteY0" fmla="*/ 500018 h 976681"/>
                <a:gd name="connsiteX1" fmla="*/ 842387 w 2054215"/>
                <a:gd name="connsiteY1" fmla="*/ 980928 h 976681"/>
                <a:gd name="connsiteX2" fmla="*/ 2054215 w 2054215"/>
                <a:gd name="connsiteY2" fmla="*/ 0 h 976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54215" h="976681">
                  <a:moveTo>
                    <a:pt x="0" y="500018"/>
                  </a:moveTo>
                  <a:cubicBezTo>
                    <a:pt x="170388" y="787715"/>
                    <a:pt x="483563" y="980928"/>
                    <a:pt x="842387" y="980928"/>
                  </a:cubicBezTo>
                  <a:cubicBezTo>
                    <a:pt x="1384870" y="980928"/>
                    <a:pt x="1722993" y="542483"/>
                    <a:pt x="2054215" y="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DD600E0C-994D-4983-8BFE-EFB4BC6310CB}"/>
                </a:ext>
              </a:extLst>
            </p:cNvPr>
            <p:cNvSpPr/>
            <p:nvPr/>
          </p:nvSpPr>
          <p:spPr>
            <a:xfrm>
              <a:off x="5099089" y="4158326"/>
              <a:ext cx="2144452" cy="440568"/>
            </a:xfrm>
            <a:custGeom>
              <a:avLst/>
              <a:gdLst>
                <a:gd name="connsiteX0" fmla="*/ 0 w 2144452"/>
                <a:gd name="connsiteY0" fmla="*/ 0 h 440568"/>
                <a:gd name="connsiteX1" fmla="*/ 1278709 w 2144452"/>
                <a:gd name="connsiteY1" fmla="*/ 444284 h 440568"/>
                <a:gd name="connsiteX2" fmla="*/ 2147107 w 2144452"/>
                <a:gd name="connsiteY2" fmla="*/ 249478 h 440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44452" h="440568">
                  <a:moveTo>
                    <a:pt x="0" y="0"/>
                  </a:moveTo>
                  <a:cubicBezTo>
                    <a:pt x="321668" y="265933"/>
                    <a:pt x="730388" y="444284"/>
                    <a:pt x="1278709" y="444284"/>
                  </a:cubicBezTo>
                  <a:cubicBezTo>
                    <a:pt x="1589230" y="444284"/>
                    <a:pt x="1883827" y="374218"/>
                    <a:pt x="2147107" y="249478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FDEE4E94-7BBF-4499-816A-C027C84E364F}"/>
                </a:ext>
              </a:extLst>
            </p:cNvPr>
            <p:cNvSpPr/>
            <p:nvPr/>
          </p:nvSpPr>
          <p:spPr>
            <a:xfrm>
              <a:off x="7433039" y="2006974"/>
              <a:ext cx="971373" cy="2298385"/>
            </a:xfrm>
            <a:custGeom>
              <a:avLst/>
              <a:gdLst>
                <a:gd name="connsiteX0" fmla="*/ 896530 w 971373"/>
                <a:gd name="connsiteY0" fmla="*/ 0 h 2298385"/>
                <a:gd name="connsiteX1" fmla="*/ 976151 w 971373"/>
                <a:gd name="connsiteY1" fmla="*/ 564246 h 2298385"/>
                <a:gd name="connsiteX2" fmla="*/ 0 w 971373"/>
                <a:gd name="connsiteY2" fmla="*/ 2299978 h 2298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1373" h="2298385">
                  <a:moveTo>
                    <a:pt x="896530" y="0"/>
                  </a:moveTo>
                  <a:cubicBezTo>
                    <a:pt x="948018" y="179412"/>
                    <a:pt x="976151" y="368379"/>
                    <a:pt x="976151" y="564246"/>
                  </a:cubicBezTo>
                  <a:cubicBezTo>
                    <a:pt x="976151" y="1299411"/>
                    <a:pt x="585478" y="1943808"/>
                    <a:pt x="0" y="2299978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35C422A-A2F7-4384-8421-28478F0BF65E}"/>
                </a:ext>
              </a:extLst>
            </p:cNvPr>
            <p:cNvSpPr/>
            <p:nvPr/>
          </p:nvSpPr>
          <p:spPr>
            <a:xfrm>
              <a:off x="5099089" y="4158326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87F81F1A-C869-4D15-A5AD-6B0198BE6114}"/>
                </a:ext>
              </a:extLst>
            </p:cNvPr>
            <p:cNvSpPr/>
            <p:nvPr/>
          </p:nvSpPr>
          <p:spPr>
            <a:xfrm>
              <a:off x="1788459" y="1592946"/>
              <a:ext cx="1703884" cy="1279240"/>
            </a:xfrm>
            <a:custGeom>
              <a:avLst/>
              <a:gdLst>
                <a:gd name="connsiteX0" fmla="*/ 1707600 w 1703883"/>
                <a:gd name="connsiteY0" fmla="*/ 297251 h 1279239"/>
                <a:gd name="connsiteX1" fmla="*/ 978274 w 1703883"/>
                <a:gd name="connsiteY1" fmla="*/ 0 h 1279239"/>
                <a:gd name="connsiteX2" fmla="*/ 0 w 1703883"/>
                <a:gd name="connsiteY2" fmla="*/ 978273 h 1279239"/>
                <a:gd name="connsiteX3" fmla="*/ 48303 w 1703883"/>
                <a:gd name="connsiteY3" fmla="*/ 1282425 h 127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3883" h="1279239">
                  <a:moveTo>
                    <a:pt x="1707600" y="297251"/>
                  </a:moveTo>
                  <a:cubicBezTo>
                    <a:pt x="1510671" y="115715"/>
                    <a:pt x="1276586" y="0"/>
                    <a:pt x="978274" y="0"/>
                  </a:cubicBezTo>
                  <a:cubicBezTo>
                    <a:pt x="437914" y="0"/>
                    <a:pt x="0" y="437914"/>
                    <a:pt x="0" y="978273"/>
                  </a:cubicBezTo>
                  <a:cubicBezTo>
                    <a:pt x="0" y="1084435"/>
                    <a:pt x="16986" y="1186880"/>
                    <a:pt x="48303" y="1282425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20D7AFDB-9C14-4025-BBD7-823FF928F712}"/>
                </a:ext>
              </a:extLst>
            </p:cNvPr>
            <p:cNvSpPr/>
            <p:nvPr/>
          </p:nvSpPr>
          <p:spPr>
            <a:xfrm>
              <a:off x="6132567" y="540359"/>
              <a:ext cx="2123220" cy="1263316"/>
            </a:xfrm>
            <a:custGeom>
              <a:avLst/>
              <a:gdLst>
                <a:gd name="connsiteX0" fmla="*/ 0 w 2123219"/>
                <a:gd name="connsiteY0" fmla="*/ 13270 h 1263315"/>
                <a:gd name="connsiteX1" fmla="*/ 245232 w 2123219"/>
                <a:gd name="connsiteY1" fmla="*/ 0 h 1263315"/>
                <a:gd name="connsiteX2" fmla="*/ 2127467 w 2123219"/>
                <a:gd name="connsiteY2" fmla="*/ 1266501 h 1263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23219" h="1263315">
                  <a:moveTo>
                    <a:pt x="0" y="13270"/>
                  </a:moveTo>
                  <a:cubicBezTo>
                    <a:pt x="78559" y="4246"/>
                    <a:pt x="160303" y="0"/>
                    <a:pt x="245232" y="0"/>
                  </a:cubicBezTo>
                  <a:cubicBezTo>
                    <a:pt x="1096643" y="0"/>
                    <a:pt x="1825438" y="523904"/>
                    <a:pt x="2127467" y="1266501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56B6F1AB-1344-4903-A16B-2847AB9E3D2F}"/>
                </a:ext>
              </a:extLst>
            </p:cNvPr>
            <p:cNvSpPr/>
            <p:nvPr/>
          </p:nvSpPr>
          <p:spPr>
            <a:xfrm>
              <a:off x="1525179" y="2546802"/>
              <a:ext cx="1879050" cy="1263316"/>
            </a:xfrm>
            <a:custGeom>
              <a:avLst/>
              <a:gdLst>
                <a:gd name="connsiteX0" fmla="*/ 1880111 w 1879049"/>
                <a:gd name="connsiteY0" fmla="*/ 1075411 h 1263315"/>
                <a:gd name="connsiteX1" fmla="*/ 1241553 w 1879049"/>
                <a:gd name="connsiteY1" fmla="*/ 1265439 h 1263315"/>
                <a:gd name="connsiteX2" fmla="*/ 0 w 1879049"/>
                <a:gd name="connsiteY2" fmla="*/ 23886 h 1263315"/>
                <a:gd name="connsiteX3" fmla="*/ 531 w 1879049"/>
                <a:gd name="connsiteY3" fmla="*/ 0 h 1263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9049" h="1263315">
                  <a:moveTo>
                    <a:pt x="1880111" y="1075411"/>
                  </a:moveTo>
                  <a:cubicBezTo>
                    <a:pt x="1695922" y="1194842"/>
                    <a:pt x="1486785" y="1265439"/>
                    <a:pt x="1241553" y="1265439"/>
                  </a:cubicBezTo>
                  <a:cubicBezTo>
                    <a:pt x="555753" y="1265439"/>
                    <a:pt x="0" y="709686"/>
                    <a:pt x="0" y="23886"/>
                  </a:cubicBezTo>
                  <a:cubicBezTo>
                    <a:pt x="0" y="15924"/>
                    <a:pt x="0" y="7962"/>
                    <a:pt x="531" y="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2FB9D938-58EB-437B-A41B-D411A5528998}"/>
                </a:ext>
              </a:extLst>
            </p:cNvPr>
            <p:cNvSpPr/>
            <p:nvPr/>
          </p:nvSpPr>
          <p:spPr>
            <a:xfrm>
              <a:off x="3574087" y="1350368"/>
              <a:ext cx="1549951" cy="2144452"/>
            </a:xfrm>
            <a:custGeom>
              <a:avLst/>
              <a:gdLst>
                <a:gd name="connsiteX0" fmla="*/ 0 w 1549950"/>
                <a:gd name="connsiteY0" fmla="*/ 2144452 h 2144452"/>
                <a:gd name="connsiteX1" fmla="*/ 1551543 w 1549950"/>
                <a:gd name="connsiteY1" fmla="*/ 0 h 2144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49950" h="2144452">
                  <a:moveTo>
                    <a:pt x="0" y="2144452"/>
                  </a:moveTo>
                  <a:cubicBezTo>
                    <a:pt x="585478" y="1634348"/>
                    <a:pt x="931032" y="626881"/>
                    <a:pt x="1551543" y="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65FC7F72-4CB9-4035-A66A-D33E235D27F7}"/>
                </a:ext>
              </a:extLst>
            </p:cNvPr>
            <p:cNvSpPr/>
            <p:nvPr/>
          </p:nvSpPr>
          <p:spPr>
            <a:xfrm>
              <a:off x="5281155" y="803108"/>
              <a:ext cx="2388622" cy="562653"/>
            </a:xfrm>
            <a:custGeom>
              <a:avLst/>
              <a:gdLst>
                <a:gd name="connsiteX0" fmla="*/ 0 w 2388622"/>
                <a:gd name="connsiteY0" fmla="*/ 402881 h 562653"/>
                <a:gd name="connsiteX1" fmla="*/ 1096643 w 2388622"/>
                <a:gd name="connsiteY1" fmla="*/ 0 h 562653"/>
                <a:gd name="connsiteX2" fmla="*/ 2393400 w 2388622"/>
                <a:gd name="connsiteY2" fmla="*/ 566369 h 56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8622" h="562653">
                  <a:moveTo>
                    <a:pt x="0" y="402881"/>
                  </a:moveTo>
                  <a:cubicBezTo>
                    <a:pt x="291412" y="158711"/>
                    <a:pt x="642805" y="0"/>
                    <a:pt x="1096643" y="0"/>
                  </a:cubicBezTo>
                  <a:cubicBezTo>
                    <a:pt x="1608870" y="0"/>
                    <a:pt x="2070139" y="218161"/>
                    <a:pt x="2393400" y="566369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92C8B9F6-2D2F-43DD-9693-A6E325D7CE48}"/>
                </a:ext>
              </a:extLst>
            </p:cNvPr>
            <p:cNvSpPr/>
            <p:nvPr/>
          </p:nvSpPr>
          <p:spPr>
            <a:xfrm>
              <a:off x="1547473" y="1329666"/>
              <a:ext cx="2075447" cy="1003221"/>
            </a:xfrm>
            <a:custGeom>
              <a:avLst/>
              <a:gdLst>
                <a:gd name="connsiteX0" fmla="*/ 0 w 2075447"/>
                <a:gd name="connsiteY0" fmla="*/ 1006937 h 1003221"/>
                <a:gd name="connsiteX1" fmla="*/ 1219259 w 2075447"/>
                <a:gd name="connsiteY1" fmla="*/ 0 h 1003221"/>
                <a:gd name="connsiteX2" fmla="*/ 2077040 w 2075447"/>
                <a:gd name="connsiteY2" fmla="*/ 326976 h 1003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5447" h="1003221">
                  <a:moveTo>
                    <a:pt x="0" y="1006937"/>
                  </a:moveTo>
                  <a:cubicBezTo>
                    <a:pt x="109877" y="433668"/>
                    <a:pt x="613611" y="0"/>
                    <a:pt x="1219259" y="0"/>
                  </a:cubicBezTo>
                  <a:cubicBezTo>
                    <a:pt x="1574899" y="0"/>
                    <a:pt x="1849855" y="127924"/>
                    <a:pt x="2077040" y="326976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070BA94D-9D16-45A0-9E15-12D9F1C761F3}"/>
                </a:ext>
              </a:extLst>
            </p:cNvPr>
            <p:cNvSpPr/>
            <p:nvPr/>
          </p:nvSpPr>
          <p:spPr>
            <a:xfrm>
              <a:off x="3624513" y="1656642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BBE75CD1-A841-40A9-A1A4-92529E271403}"/>
                </a:ext>
              </a:extLst>
            </p:cNvPr>
            <p:cNvSpPr/>
            <p:nvPr/>
          </p:nvSpPr>
          <p:spPr>
            <a:xfrm>
              <a:off x="7513721" y="1533495"/>
              <a:ext cx="631658" cy="2388622"/>
            </a:xfrm>
            <a:custGeom>
              <a:avLst/>
              <a:gdLst>
                <a:gd name="connsiteX0" fmla="*/ 295659 w 631657"/>
                <a:gd name="connsiteY0" fmla="*/ 0 h 2388622"/>
                <a:gd name="connsiteX1" fmla="*/ 632189 w 631657"/>
                <a:gd name="connsiteY1" fmla="*/ 1037724 h 2388622"/>
                <a:gd name="connsiteX2" fmla="*/ 0 w 631657"/>
                <a:gd name="connsiteY2" fmla="*/ 2392869 h 238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1657" h="2388622">
                  <a:moveTo>
                    <a:pt x="295659" y="0"/>
                  </a:moveTo>
                  <a:cubicBezTo>
                    <a:pt x="507450" y="291412"/>
                    <a:pt x="632189" y="650236"/>
                    <a:pt x="632189" y="1037724"/>
                  </a:cubicBezTo>
                  <a:cubicBezTo>
                    <a:pt x="632189" y="1581799"/>
                    <a:pt x="386426" y="2068547"/>
                    <a:pt x="0" y="2392869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F93CCA70-6B09-4AFE-AD6D-B0298EFFF455}"/>
                </a:ext>
              </a:extLst>
            </p:cNvPr>
            <p:cNvSpPr/>
            <p:nvPr/>
          </p:nvSpPr>
          <p:spPr>
            <a:xfrm>
              <a:off x="5249838" y="3941227"/>
              <a:ext cx="2091372" cy="392796"/>
            </a:xfrm>
            <a:custGeom>
              <a:avLst/>
              <a:gdLst>
                <a:gd name="connsiteX0" fmla="*/ 0 w 2091371"/>
                <a:gd name="connsiteY0" fmla="*/ 0 h 392795"/>
                <a:gd name="connsiteX1" fmla="*/ 1127960 w 2091371"/>
                <a:gd name="connsiteY1" fmla="*/ 397573 h 392795"/>
                <a:gd name="connsiteX2" fmla="*/ 2093495 w 2091371"/>
                <a:gd name="connsiteY2" fmla="*/ 110938 h 392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91371" h="392795">
                  <a:moveTo>
                    <a:pt x="0" y="0"/>
                  </a:moveTo>
                  <a:cubicBezTo>
                    <a:pt x="288227" y="239393"/>
                    <a:pt x="649174" y="397573"/>
                    <a:pt x="1127960" y="397573"/>
                  </a:cubicBezTo>
                  <a:cubicBezTo>
                    <a:pt x="1484131" y="397573"/>
                    <a:pt x="1815884" y="291943"/>
                    <a:pt x="2093495" y="110938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328B5C49-2710-4B41-BE92-6DE5890F39DC}"/>
                </a:ext>
              </a:extLst>
            </p:cNvPr>
            <p:cNvSpPr/>
            <p:nvPr/>
          </p:nvSpPr>
          <p:spPr>
            <a:xfrm>
              <a:off x="4738673" y="1066918"/>
              <a:ext cx="2123220" cy="1231467"/>
            </a:xfrm>
            <a:custGeom>
              <a:avLst/>
              <a:gdLst>
                <a:gd name="connsiteX0" fmla="*/ 0 w 2123219"/>
                <a:gd name="connsiteY0" fmla="*/ 1234122 h 1231467"/>
                <a:gd name="connsiteX1" fmla="*/ 1639125 w 2123219"/>
                <a:gd name="connsiteY1" fmla="*/ 0 h 1231467"/>
                <a:gd name="connsiteX2" fmla="*/ 2125343 w 2123219"/>
                <a:gd name="connsiteY2" fmla="*/ 80152 h 1231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23219" h="1231467">
                  <a:moveTo>
                    <a:pt x="0" y="1234122"/>
                  </a:moveTo>
                  <a:cubicBezTo>
                    <a:pt x="406596" y="581762"/>
                    <a:pt x="853534" y="0"/>
                    <a:pt x="1639125" y="0"/>
                  </a:cubicBezTo>
                  <a:cubicBezTo>
                    <a:pt x="1808983" y="0"/>
                    <a:pt x="1972471" y="28133"/>
                    <a:pt x="2125343" y="80152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832A5B90-17CC-45C3-B3C5-065A63099EE3}"/>
                </a:ext>
              </a:extLst>
            </p:cNvPr>
            <p:cNvSpPr/>
            <p:nvPr/>
          </p:nvSpPr>
          <p:spPr>
            <a:xfrm>
              <a:off x="5390501" y="3716696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4B6710DD-084D-4D20-8CDA-A357029B0A03}"/>
                </a:ext>
              </a:extLst>
            </p:cNvPr>
            <p:cNvSpPr/>
            <p:nvPr/>
          </p:nvSpPr>
          <p:spPr>
            <a:xfrm>
              <a:off x="2693481" y="2482044"/>
              <a:ext cx="1932130" cy="1592415"/>
            </a:xfrm>
            <a:custGeom>
              <a:avLst/>
              <a:gdLst>
                <a:gd name="connsiteX0" fmla="*/ 1933723 w 1932130"/>
                <a:gd name="connsiteY0" fmla="*/ 0 h 1592414"/>
                <a:gd name="connsiteX1" fmla="*/ 72720 w 1932130"/>
                <a:gd name="connsiteY1" fmla="*/ 1594007 h 1592414"/>
                <a:gd name="connsiteX2" fmla="*/ 0 w 1932130"/>
                <a:gd name="connsiteY2" fmla="*/ 1592415 h 1592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32130" h="1592414">
                  <a:moveTo>
                    <a:pt x="1933723" y="0"/>
                  </a:moveTo>
                  <a:cubicBezTo>
                    <a:pt x="1459183" y="780814"/>
                    <a:pt x="1002691" y="1594007"/>
                    <a:pt x="72720" y="1594007"/>
                  </a:cubicBezTo>
                  <a:cubicBezTo>
                    <a:pt x="48303" y="1594007"/>
                    <a:pt x="24417" y="1593476"/>
                    <a:pt x="0" y="1592415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0440B798-4E47-41FE-835A-B534091E51FB}"/>
                </a:ext>
              </a:extLst>
            </p:cNvPr>
            <p:cNvSpPr/>
            <p:nvPr/>
          </p:nvSpPr>
          <p:spPr>
            <a:xfrm>
              <a:off x="5390501" y="3654061"/>
              <a:ext cx="2027675" cy="419336"/>
            </a:xfrm>
            <a:custGeom>
              <a:avLst/>
              <a:gdLst>
                <a:gd name="connsiteX0" fmla="*/ 2031921 w 2027674"/>
                <a:gd name="connsiteY0" fmla="*/ 0 h 419335"/>
                <a:gd name="connsiteX1" fmla="*/ 987297 w 2027674"/>
                <a:gd name="connsiteY1" fmla="*/ 421459 h 419335"/>
                <a:gd name="connsiteX2" fmla="*/ 0 w 2027674"/>
                <a:gd name="connsiteY2" fmla="*/ 62635 h 419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27674" h="419335">
                  <a:moveTo>
                    <a:pt x="2031921" y="0"/>
                  </a:moveTo>
                  <a:cubicBezTo>
                    <a:pt x="1761211" y="261156"/>
                    <a:pt x="1393363" y="421459"/>
                    <a:pt x="987297" y="421459"/>
                  </a:cubicBezTo>
                  <a:cubicBezTo>
                    <a:pt x="572738" y="421459"/>
                    <a:pt x="256379" y="279734"/>
                    <a:pt x="0" y="62635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B374934-9219-401E-9CB5-69FE725C7C01}"/>
                </a:ext>
              </a:extLst>
            </p:cNvPr>
            <p:cNvSpPr/>
            <p:nvPr/>
          </p:nvSpPr>
          <p:spPr>
            <a:xfrm>
              <a:off x="1262431" y="2010689"/>
              <a:ext cx="1220851" cy="2038291"/>
            </a:xfrm>
            <a:custGeom>
              <a:avLst/>
              <a:gdLst>
                <a:gd name="connsiteX0" fmla="*/ 1221382 w 1220851"/>
                <a:gd name="connsiteY0" fmla="*/ 2038291 h 2038291"/>
                <a:gd name="connsiteX1" fmla="*/ 0 w 1220851"/>
                <a:gd name="connsiteY1" fmla="*/ 560530 h 2038291"/>
                <a:gd name="connsiteX2" fmla="*/ 107753 w 1220851"/>
                <a:gd name="connsiteY2" fmla="*/ 0 h 2038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0851" h="2038291">
                  <a:moveTo>
                    <a:pt x="1221382" y="2038291"/>
                  </a:moveTo>
                  <a:cubicBezTo>
                    <a:pt x="525497" y="1905590"/>
                    <a:pt x="0" y="1294633"/>
                    <a:pt x="0" y="560530"/>
                  </a:cubicBezTo>
                  <a:cubicBezTo>
                    <a:pt x="0" y="362540"/>
                    <a:pt x="38218" y="173042"/>
                    <a:pt x="107753" y="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22522199-34AF-4DCD-91CE-52E065E94F1F}"/>
                </a:ext>
              </a:extLst>
            </p:cNvPr>
            <p:cNvSpPr/>
            <p:nvPr/>
          </p:nvSpPr>
          <p:spPr>
            <a:xfrm>
              <a:off x="1462544" y="1066387"/>
              <a:ext cx="2293077" cy="753743"/>
            </a:xfrm>
            <a:custGeom>
              <a:avLst/>
              <a:gdLst>
                <a:gd name="connsiteX0" fmla="*/ 2293608 w 2293077"/>
                <a:gd name="connsiteY0" fmla="*/ 359886 h 753743"/>
                <a:gd name="connsiteX1" fmla="*/ 1304188 w 2293077"/>
                <a:gd name="connsiteY1" fmla="*/ 0 h 753743"/>
                <a:gd name="connsiteX2" fmla="*/ 0 w 2293077"/>
                <a:gd name="connsiteY2" fmla="*/ 753743 h 753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93077" h="753743">
                  <a:moveTo>
                    <a:pt x="2293608" y="359886"/>
                  </a:moveTo>
                  <a:cubicBezTo>
                    <a:pt x="2035637" y="142256"/>
                    <a:pt x="1718216" y="0"/>
                    <a:pt x="1304188" y="0"/>
                  </a:cubicBezTo>
                  <a:cubicBezTo>
                    <a:pt x="746843" y="0"/>
                    <a:pt x="260095" y="303090"/>
                    <a:pt x="0" y="753743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611C2F45-6FE8-42D6-A09B-400AABFF3010}"/>
                </a:ext>
              </a:extLst>
            </p:cNvPr>
            <p:cNvSpPr/>
            <p:nvPr/>
          </p:nvSpPr>
          <p:spPr>
            <a:xfrm>
              <a:off x="7059352" y="1229344"/>
              <a:ext cx="822748" cy="2266537"/>
            </a:xfrm>
            <a:custGeom>
              <a:avLst/>
              <a:gdLst>
                <a:gd name="connsiteX0" fmla="*/ 0 w 822747"/>
                <a:gd name="connsiteY0" fmla="*/ 0 h 2266537"/>
                <a:gd name="connsiteX1" fmla="*/ 823278 w 822747"/>
                <a:gd name="connsiteY1" fmla="*/ 1341875 h 2266537"/>
                <a:gd name="connsiteX2" fmla="*/ 505327 w 822747"/>
                <a:gd name="connsiteY2" fmla="*/ 2267068 h 2266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22747" h="2266537">
                  <a:moveTo>
                    <a:pt x="0" y="0"/>
                  </a:moveTo>
                  <a:cubicBezTo>
                    <a:pt x="488341" y="248417"/>
                    <a:pt x="823278" y="755866"/>
                    <a:pt x="823278" y="1341875"/>
                  </a:cubicBezTo>
                  <a:cubicBezTo>
                    <a:pt x="823278" y="1690614"/>
                    <a:pt x="704379" y="2011751"/>
                    <a:pt x="505327" y="2267068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1A62F123-8BD3-4797-9602-1F9579305D71}"/>
                </a:ext>
              </a:extLst>
            </p:cNvPr>
            <p:cNvSpPr/>
            <p:nvPr/>
          </p:nvSpPr>
          <p:spPr>
            <a:xfrm>
              <a:off x="5525326" y="3190668"/>
              <a:ext cx="1926822" cy="621042"/>
            </a:xfrm>
            <a:custGeom>
              <a:avLst/>
              <a:gdLst>
                <a:gd name="connsiteX0" fmla="*/ 0 w 1926822"/>
                <a:gd name="connsiteY0" fmla="*/ 296189 h 621041"/>
                <a:gd name="connsiteX1" fmla="*/ 852473 w 1926822"/>
                <a:gd name="connsiteY1" fmla="*/ 622104 h 621041"/>
                <a:gd name="connsiteX2" fmla="*/ 1928415 w 1926822"/>
                <a:gd name="connsiteY2" fmla="*/ 0 h 621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26822" h="621041">
                  <a:moveTo>
                    <a:pt x="0" y="296189"/>
                  </a:moveTo>
                  <a:cubicBezTo>
                    <a:pt x="225592" y="494710"/>
                    <a:pt x="498426" y="622104"/>
                    <a:pt x="852473" y="622104"/>
                  </a:cubicBezTo>
                  <a:cubicBezTo>
                    <a:pt x="1312681" y="622104"/>
                    <a:pt x="1714500" y="371563"/>
                    <a:pt x="1928415" y="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F83EC20A-6B04-4BEC-8433-1E67ADA855F0}"/>
                </a:ext>
              </a:extLst>
            </p:cNvPr>
            <p:cNvSpPr/>
            <p:nvPr/>
          </p:nvSpPr>
          <p:spPr>
            <a:xfrm>
              <a:off x="4286427" y="1426273"/>
              <a:ext cx="1624263" cy="2054215"/>
            </a:xfrm>
            <a:custGeom>
              <a:avLst/>
              <a:gdLst>
                <a:gd name="connsiteX0" fmla="*/ 1627979 w 1624263"/>
                <a:gd name="connsiteY0" fmla="*/ 0 h 2054215"/>
                <a:gd name="connsiteX1" fmla="*/ 0 w 1624263"/>
                <a:gd name="connsiteY1" fmla="*/ 2054746 h 2054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24263" h="2054215">
                  <a:moveTo>
                    <a:pt x="1627979" y="0"/>
                  </a:moveTo>
                  <a:cubicBezTo>
                    <a:pt x="925193" y="311582"/>
                    <a:pt x="564776" y="1312681"/>
                    <a:pt x="0" y="2054746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EB74FA3-06C5-41BF-B7A1-D936A00D1819}"/>
                </a:ext>
              </a:extLst>
            </p:cNvPr>
            <p:cNvSpPr/>
            <p:nvPr/>
          </p:nvSpPr>
          <p:spPr>
            <a:xfrm>
              <a:off x="6113988" y="1329666"/>
              <a:ext cx="1502178" cy="1666728"/>
            </a:xfrm>
            <a:custGeom>
              <a:avLst/>
              <a:gdLst>
                <a:gd name="connsiteX0" fmla="*/ 0 w 1502178"/>
                <a:gd name="connsiteY0" fmla="*/ 29725 h 1666727"/>
                <a:gd name="connsiteX1" fmla="*/ 263810 w 1502178"/>
                <a:gd name="connsiteY1" fmla="*/ 0 h 1666727"/>
                <a:gd name="connsiteX2" fmla="*/ 1505363 w 1502178"/>
                <a:gd name="connsiteY2" fmla="*/ 1241553 h 1666727"/>
                <a:gd name="connsiteX3" fmla="*/ 1429989 w 1502178"/>
                <a:gd name="connsiteY3" fmla="*/ 1668320 h 1666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2178" h="1666727">
                  <a:moveTo>
                    <a:pt x="0" y="29725"/>
                  </a:moveTo>
                  <a:cubicBezTo>
                    <a:pt x="83336" y="10616"/>
                    <a:pt x="170919" y="0"/>
                    <a:pt x="263810" y="0"/>
                  </a:cubicBezTo>
                  <a:cubicBezTo>
                    <a:pt x="949610" y="0"/>
                    <a:pt x="1505363" y="555753"/>
                    <a:pt x="1505363" y="1241553"/>
                  </a:cubicBezTo>
                  <a:cubicBezTo>
                    <a:pt x="1505363" y="1391771"/>
                    <a:pt x="1478823" y="1535088"/>
                    <a:pt x="1429989" y="166832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DEAAEFCC-49C0-4F41-B777-FD814A0A8D2E}"/>
                </a:ext>
              </a:extLst>
            </p:cNvPr>
            <p:cNvSpPr/>
            <p:nvPr/>
          </p:nvSpPr>
          <p:spPr>
            <a:xfrm>
              <a:off x="3894693" y="1201742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FEBFD0B4-E119-4B1E-B22B-521FBB292118}"/>
                </a:ext>
              </a:extLst>
            </p:cNvPr>
            <p:cNvSpPr/>
            <p:nvPr/>
          </p:nvSpPr>
          <p:spPr>
            <a:xfrm>
              <a:off x="998621" y="1513856"/>
              <a:ext cx="610426" cy="2393930"/>
            </a:xfrm>
            <a:custGeom>
              <a:avLst/>
              <a:gdLst>
                <a:gd name="connsiteX0" fmla="*/ 614141 w 610425"/>
                <a:gd name="connsiteY0" fmla="*/ 2396584 h 2393930"/>
                <a:gd name="connsiteX1" fmla="*/ 0 w 610425"/>
                <a:gd name="connsiteY1" fmla="*/ 1057363 h 2393930"/>
                <a:gd name="connsiteX2" fmla="*/ 350862 w 610425"/>
                <a:gd name="connsiteY2" fmla="*/ 0 h 2393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0425" h="2393930">
                  <a:moveTo>
                    <a:pt x="614141" y="2396584"/>
                  </a:moveTo>
                  <a:cubicBezTo>
                    <a:pt x="238331" y="2072262"/>
                    <a:pt x="0" y="1592415"/>
                    <a:pt x="0" y="1057363"/>
                  </a:cubicBezTo>
                  <a:cubicBezTo>
                    <a:pt x="0" y="660852"/>
                    <a:pt x="130578" y="295127"/>
                    <a:pt x="350862" y="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9B8841C3-DA5D-4690-B3C4-C5ACBE59CF5B}"/>
                </a:ext>
              </a:extLst>
            </p:cNvPr>
            <p:cNvSpPr/>
            <p:nvPr/>
          </p:nvSpPr>
          <p:spPr>
            <a:xfrm>
              <a:off x="1486431" y="803108"/>
              <a:ext cx="2404547" cy="546729"/>
            </a:xfrm>
            <a:custGeom>
              <a:avLst/>
              <a:gdLst>
                <a:gd name="connsiteX0" fmla="*/ 0 w 2404546"/>
                <a:gd name="connsiteY0" fmla="*/ 548852 h 546729"/>
                <a:gd name="connsiteX1" fmla="*/ 1280302 w 2404546"/>
                <a:gd name="connsiteY1" fmla="*/ 0 h 546729"/>
                <a:gd name="connsiteX2" fmla="*/ 2408262 w 2404546"/>
                <a:gd name="connsiteY2" fmla="*/ 398634 h 546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04546" h="546729">
                  <a:moveTo>
                    <a:pt x="0" y="548852"/>
                  </a:moveTo>
                  <a:cubicBezTo>
                    <a:pt x="322199" y="210730"/>
                    <a:pt x="776568" y="0"/>
                    <a:pt x="1280302" y="0"/>
                  </a:cubicBezTo>
                  <a:cubicBezTo>
                    <a:pt x="1756434" y="0"/>
                    <a:pt x="2117912" y="158180"/>
                    <a:pt x="2408262" y="398634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400E80AC-30AC-4B15-AEB3-A4DB281BE9C7}"/>
                </a:ext>
              </a:extLst>
            </p:cNvPr>
            <p:cNvSpPr/>
            <p:nvPr/>
          </p:nvSpPr>
          <p:spPr>
            <a:xfrm>
              <a:off x="1781028" y="3646099"/>
              <a:ext cx="2367390" cy="690046"/>
            </a:xfrm>
            <a:custGeom>
              <a:avLst/>
              <a:gdLst>
                <a:gd name="connsiteX0" fmla="*/ 2371637 w 2367390"/>
                <a:gd name="connsiteY0" fmla="*/ 0 h 690046"/>
                <a:gd name="connsiteX1" fmla="*/ 985705 w 2367390"/>
                <a:gd name="connsiteY1" fmla="*/ 693231 h 690046"/>
                <a:gd name="connsiteX2" fmla="*/ 0 w 2367390"/>
                <a:gd name="connsiteY2" fmla="*/ 393326 h 69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67390" h="690046">
                  <a:moveTo>
                    <a:pt x="2371637" y="0"/>
                  </a:moveTo>
                  <a:cubicBezTo>
                    <a:pt x="2026613" y="401819"/>
                    <a:pt x="1599315" y="693231"/>
                    <a:pt x="985705" y="693231"/>
                  </a:cubicBezTo>
                  <a:cubicBezTo>
                    <a:pt x="621042" y="693231"/>
                    <a:pt x="281857" y="582824"/>
                    <a:pt x="0" y="393326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8FF0CA39-E860-405F-9054-51E991D62A40}"/>
                </a:ext>
              </a:extLst>
            </p:cNvPr>
            <p:cNvSpPr/>
            <p:nvPr/>
          </p:nvSpPr>
          <p:spPr>
            <a:xfrm>
              <a:off x="5376170" y="1592946"/>
              <a:ext cx="1969286" cy="833364"/>
            </a:xfrm>
            <a:custGeom>
              <a:avLst/>
              <a:gdLst>
                <a:gd name="connsiteX0" fmla="*/ 1969817 w 1969286"/>
                <a:gd name="connsiteY0" fmla="*/ 837610 h 833363"/>
                <a:gd name="connsiteX1" fmla="*/ 1001629 w 1969286"/>
                <a:gd name="connsiteY1" fmla="*/ 0 h 833363"/>
                <a:gd name="connsiteX2" fmla="*/ 0 w 1969286"/>
                <a:gd name="connsiteY2" fmla="*/ 666691 h 833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69286" h="833363">
                  <a:moveTo>
                    <a:pt x="1969817" y="837610"/>
                  </a:moveTo>
                  <a:cubicBezTo>
                    <a:pt x="1901875" y="364132"/>
                    <a:pt x="1494216" y="0"/>
                    <a:pt x="1001629" y="0"/>
                  </a:cubicBezTo>
                  <a:cubicBezTo>
                    <a:pt x="575923" y="0"/>
                    <a:pt x="274426" y="278673"/>
                    <a:pt x="0" y="666691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0E888FDD-841C-49BA-A27D-081F2CEB84EE}"/>
                </a:ext>
              </a:extLst>
            </p:cNvPr>
            <p:cNvSpPr/>
            <p:nvPr/>
          </p:nvSpPr>
          <p:spPr>
            <a:xfrm>
              <a:off x="5655903" y="2642347"/>
              <a:ext cx="1693268" cy="902368"/>
            </a:xfrm>
            <a:custGeom>
              <a:avLst/>
              <a:gdLst>
                <a:gd name="connsiteX0" fmla="*/ 1697515 w 1693267"/>
                <a:gd name="connsiteY0" fmla="*/ 0 h 902368"/>
                <a:gd name="connsiteX1" fmla="*/ 721895 w 1693267"/>
                <a:gd name="connsiteY1" fmla="*/ 906615 h 902368"/>
                <a:gd name="connsiteX2" fmla="*/ 0 w 1693267"/>
                <a:gd name="connsiteY2" fmla="*/ 610426 h 902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93267" h="902368">
                  <a:moveTo>
                    <a:pt x="1697515" y="0"/>
                  </a:moveTo>
                  <a:cubicBezTo>
                    <a:pt x="1660889" y="506919"/>
                    <a:pt x="1238368" y="906615"/>
                    <a:pt x="721895" y="906615"/>
                  </a:cubicBezTo>
                  <a:cubicBezTo>
                    <a:pt x="426767" y="906615"/>
                    <a:pt x="195336" y="791961"/>
                    <a:pt x="0" y="610426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D3BC59EC-3278-43AA-92A3-F4B17C679DA7}"/>
                </a:ext>
              </a:extLst>
            </p:cNvPr>
            <p:cNvSpPr/>
            <p:nvPr/>
          </p:nvSpPr>
          <p:spPr>
            <a:xfrm>
              <a:off x="5655904" y="3252773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8D01252E-7CC9-4824-8283-322080BDFCCB}"/>
                </a:ext>
              </a:extLst>
            </p:cNvPr>
            <p:cNvSpPr/>
            <p:nvPr/>
          </p:nvSpPr>
          <p:spPr>
            <a:xfrm>
              <a:off x="3575148" y="2436395"/>
              <a:ext cx="1682652" cy="1995827"/>
            </a:xfrm>
            <a:custGeom>
              <a:avLst/>
              <a:gdLst>
                <a:gd name="connsiteX0" fmla="*/ 1682652 w 1682651"/>
                <a:gd name="connsiteY0" fmla="*/ 0 h 1995826"/>
                <a:gd name="connsiteX1" fmla="*/ 0 w 1682651"/>
                <a:gd name="connsiteY1" fmla="*/ 1997950 h 1995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82651" h="1995826">
                  <a:moveTo>
                    <a:pt x="1682652" y="0"/>
                  </a:moveTo>
                  <a:cubicBezTo>
                    <a:pt x="1235183" y="694293"/>
                    <a:pt x="824340" y="1622671"/>
                    <a:pt x="0" y="199795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8289134A-329A-44F0-B057-345FD6BEC05E}"/>
                </a:ext>
              </a:extLst>
            </p:cNvPr>
            <p:cNvSpPr/>
            <p:nvPr/>
          </p:nvSpPr>
          <p:spPr>
            <a:xfrm>
              <a:off x="735342" y="1058956"/>
              <a:ext cx="674122" cy="2425779"/>
            </a:xfrm>
            <a:custGeom>
              <a:avLst/>
              <a:gdLst>
                <a:gd name="connsiteX0" fmla="*/ 217099 w 674122"/>
                <a:gd name="connsiteY0" fmla="*/ 2426309 h 2425778"/>
                <a:gd name="connsiteX1" fmla="*/ 0 w 674122"/>
                <a:gd name="connsiteY1" fmla="*/ 1511733 h 2425778"/>
                <a:gd name="connsiteX2" fmla="*/ 674653 w 674122"/>
                <a:gd name="connsiteY2" fmla="*/ 0 h 2425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4122" h="2425778">
                  <a:moveTo>
                    <a:pt x="217099" y="2426309"/>
                  </a:moveTo>
                  <a:cubicBezTo>
                    <a:pt x="78559" y="2151353"/>
                    <a:pt x="0" y="1840832"/>
                    <a:pt x="0" y="1511733"/>
                  </a:cubicBezTo>
                  <a:cubicBezTo>
                    <a:pt x="0" y="911392"/>
                    <a:pt x="260625" y="372094"/>
                    <a:pt x="674653" y="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320057CD-281A-465D-B2E7-3FEB67E4E8F1}"/>
                </a:ext>
              </a:extLst>
            </p:cNvPr>
            <p:cNvSpPr/>
            <p:nvPr/>
          </p:nvSpPr>
          <p:spPr>
            <a:xfrm>
              <a:off x="1058071" y="3669455"/>
              <a:ext cx="2319618" cy="928909"/>
            </a:xfrm>
            <a:custGeom>
              <a:avLst/>
              <a:gdLst>
                <a:gd name="connsiteX0" fmla="*/ 2320149 w 2319617"/>
                <a:gd name="connsiteY0" fmla="*/ 840795 h 928908"/>
                <a:gd name="connsiteX1" fmla="*/ 1708661 w 2319617"/>
                <a:gd name="connsiteY1" fmla="*/ 932624 h 928908"/>
                <a:gd name="connsiteX2" fmla="*/ 0 w 2319617"/>
                <a:gd name="connsiteY2" fmla="*/ 0 h 928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19617" h="928908">
                  <a:moveTo>
                    <a:pt x="2320149" y="840795"/>
                  </a:moveTo>
                  <a:cubicBezTo>
                    <a:pt x="2136490" y="899714"/>
                    <a:pt x="1934254" y="932624"/>
                    <a:pt x="1708661" y="932624"/>
                  </a:cubicBezTo>
                  <a:cubicBezTo>
                    <a:pt x="991544" y="932624"/>
                    <a:pt x="361478" y="561061"/>
                    <a:pt x="0" y="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6E85918-B069-4BAD-9CE6-3534FD20396B}"/>
                </a:ext>
              </a:extLst>
            </p:cNvPr>
            <p:cNvSpPr/>
            <p:nvPr/>
          </p:nvSpPr>
          <p:spPr>
            <a:xfrm>
              <a:off x="1575075" y="539829"/>
              <a:ext cx="2462935" cy="440568"/>
            </a:xfrm>
            <a:custGeom>
              <a:avLst/>
              <a:gdLst>
                <a:gd name="connsiteX0" fmla="*/ 2467182 w 2462935"/>
                <a:gd name="connsiteY0" fmla="*/ 444815 h 440568"/>
                <a:gd name="connsiteX1" fmla="*/ 1191657 w 2462935"/>
                <a:gd name="connsiteY1" fmla="*/ 0 h 440568"/>
                <a:gd name="connsiteX2" fmla="*/ 0 w 2462935"/>
                <a:gd name="connsiteY2" fmla="*/ 386426 h 440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62935" h="440568">
                  <a:moveTo>
                    <a:pt x="2467182" y="444815"/>
                  </a:moveTo>
                  <a:cubicBezTo>
                    <a:pt x="2143391" y="178351"/>
                    <a:pt x="1735201" y="0"/>
                    <a:pt x="1191657" y="0"/>
                  </a:cubicBezTo>
                  <a:cubicBezTo>
                    <a:pt x="746312" y="0"/>
                    <a:pt x="334407" y="143317"/>
                    <a:pt x="0" y="386426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17367076-DB95-466B-882D-0DE4481EDCC8}"/>
                </a:ext>
              </a:extLst>
            </p:cNvPr>
            <p:cNvSpPr/>
            <p:nvPr/>
          </p:nvSpPr>
          <p:spPr>
            <a:xfrm>
              <a:off x="1708307" y="276549"/>
              <a:ext cx="2489475" cy="498957"/>
            </a:xfrm>
            <a:custGeom>
              <a:avLst/>
              <a:gdLst>
                <a:gd name="connsiteX0" fmla="*/ 2494253 w 2489475"/>
                <a:gd name="connsiteY0" fmla="*/ 500549 h 498956"/>
                <a:gd name="connsiteX1" fmla="*/ 1058425 w 2489475"/>
                <a:gd name="connsiteY1" fmla="*/ 0 h 498956"/>
                <a:gd name="connsiteX2" fmla="*/ 0 w 2489475"/>
                <a:gd name="connsiteY2" fmla="*/ 258502 h 498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89475" h="498956">
                  <a:moveTo>
                    <a:pt x="2494253" y="500549"/>
                  </a:moveTo>
                  <a:cubicBezTo>
                    <a:pt x="2135428" y="202237"/>
                    <a:pt x="1676813" y="0"/>
                    <a:pt x="1058425" y="0"/>
                  </a:cubicBezTo>
                  <a:cubicBezTo>
                    <a:pt x="676776" y="0"/>
                    <a:pt x="316360" y="93422"/>
                    <a:pt x="0" y="258502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1A2BD8C-32B7-413F-B120-CF74C500A3EC}"/>
                </a:ext>
              </a:extLst>
            </p:cNvPr>
            <p:cNvSpPr/>
            <p:nvPr/>
          </p:nvSpPr>
          <p:spPr>
            <a:xfrm>
              <a:off x="542659" y="3138650"/>
              <a:ext cx="1847201" cy="1693268"/>
            </a:xfrm>
            <a:custGeom>
              <a:avLst/>
              <a:gdLst>
                <a:gd name="connsiteX0" fmla="*/ 1847732 w 1847201"/>
                <a:gd name="connsiteY0" fmla="*/ 1696453 h 1693267"/>
                <a:gd name="connsiteX1" fmla="*/ 0 w 1847201"/>
                <a:gd name="connsiteY1" fmla="*/ 0 h 1693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7201" h="1693267">
                  <a:moveTo>
                    <a:pt x="1847732" y="1696453"/>
                  </a:moveTo>
                  <a:cubicBezTo>
                    <a:pt x="946425" y="1547828"/>
                    <a:pt x="222407" y="874236"/>
                    <a:pt x="0" y="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FBBF9E2D-59C5-47DB-8893-0BC1B7AE2049}"/>
                </a:ext>
              </a:extLst>
            </p:cNvPr>
            <p:cNvSpPr/>
            <p:nvPr/>
          </p:nvSpPr>
          <p:spPr>
            <a:xfrm>
              <a:off x="5787543" y="3018688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6541E445-F91C-4629-A93C-8BA8BC2A7EC6}"/>
                </a:ext>
              </a:extLst>
            </p:cNvPr>
            <p:cNvSpPr/>
            <p:nvPr/>
          </p:nvSpPr>
          <p:spPr>
            <a:xfrm>
              <a:off x="472062" y="641743"/>
              <a:ext cx="1050994" cy="2287769"/>
            </a:xfrm>
            <a:custGeom>
              <a:avLst/>
              <a:gdLst>
                <a:gd name="connsiteX0" fmla="*/ 1052586 w 1050993"/>
                <a:gd name="connsiteY0" fmla="*/ 0 h 2287769"/>
                <a:gd name="connsiteX1" fmla="*/ 0 w 1050993"/>
                <a:gd name="connsiteY1" fmla="*/ 1929476 h 2287769"/>
                <a:gd name="connsiteX2" fmla="*/ 28133 w 1050993"/>
                <a:gd name="connsiteY2" fmla="*/ 2289362 h 2287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993" h="2287769">
                  <a:moveTo>
                    <a:pt x="1052586" y="0"/>
                  </a:moveTo>
                  <a:cubicBezTo>
                    <a:pt x="419336" y="408189"/>
                    <a:pt x="0" y="1119998"/>
                    <a:pt x="0" y="1929476"/>
                  </a:cubicBezTo>
                  <a:cubicBezTo>
                    <a:pt x="0" y="2052092"/>
                    <a:pt x="9555" y="2172054"/>
                    <a:pt x="28133" y="2289362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555BE3FF-304E-43D4-B21E-D23E0F3A37BF}"/>
                </a:ext>
              </a:extLst>
            </p:cNvPr>
            <p:cNvSpPr/>
            <p:nvPr/>
          </p:nvSpPr>
          <p:spPr>
            <a:xfrm>
              <a:off x="5787543" y="2091372"/>
              <a:ext cx="1300472" cy="1194311"/>
            </a:xfrm>
            <a:custGeom>
              <a:avLst/>
              <a:gdLst>
                <a:gd name="connsiteX0" fmla="*/ 1119999 w 1300472"/>
                <a:gd name="connsiteY0" fmla="*/ 0 h 1194311"/>
                <a:gd name="connsiteX1" fmla="*/ 1304719 w 1300472"/>
                <a:gd name="connsiteY1" fmla="*/ 479848 h 1194311"/>
                <a:gd name="connsiteX2" fmla="*/ 590255 w 1300472"/>
                <a:gd name="connsiteY2" fmla="*/ 1194311 h 1194311"/>
                <a:gd name="connsiteX3" fmla="*/ 0 w 1300472"/>
                <a:gd name="connsiteY3" fmla="*/ 927316 h 1194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0472" h="1194311">
                  <a:moveTo>
                    <a:pt x="1119999" y="0"/>
                  </a:moveTo>
                  <a:cubicBezTo>
                    <a:pt x="1235183" y="126862"/>
                    <a:pt x="1304719" y="295128"/>
                    <a:pt x="1304719" y="479848"/>
                  </a:cubicBezTo>
                  <a:cubicBezTo>
                    <a:pt x="1304719" y="874767"/>
                    <a:pt x="984643" y="1194311"/>
                    <a:pt x="590255" y="1194311"/>
                  </a:cubicBezTo>
                  <a:cubicBezTo>
                    <a:pt x="354578" y="1194311"/>
                    <a:pt x="165611" y="1091866"/>
                    <a:pt x="0" y="927316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D772AA31-E549-4CCF-B447-D4D73FC643D9}"/>
                </a:ext>
              </a:extLst>
            </p:cNvPr>
            <p:cNvSpPr/>
            <p:nvPr/>
          </p:nvSpPr>
          <p:spPr>
            <a:xfrm>
              <a:off x="2601121" y="3655654"/>
              <a:ext cx="2202841" cy="1210235"/>
            </a:xfrm>
            <a:custGeom>
              <a:avLst/>
              <a:gdLst>
                <a:gd name="connsiteX0" fmla="*/ 2207087 w 2202840"/>
                <a:gd name="connsiteY0" fmla="*/ 0 h 1210235"/>
                <a:gd name="connsiteX1" fmla="*/ 165611 w 2202840"/>
                <a:gd name="connsiteY1" fmla="*/ 1210235 h 1210235"/>
                <a:gd name="connsiteX2" fmla="*/ 0 w 2202840"/>
                <a:gd name="connsiteY2" fmla="*/ 1204396 h 1210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2840" h="1210235">
                  <a:moveTo>
                    <a:pt x="2207087" y="0"/>
                  </a:moveTo>
                  <a:cubicBezTo>
                    <a:pt x="1769173" y="642274"/>
                    <a:pt x="1182103" y="1210235"/>
                    <a:pt x="165611" y="1210235"/>
                  </a:cubicBezTo>
                  <a:cubicBezTo>
                    <a:pt x="109877" y="1210235"/>
                    <a:pt x="54673" y="1208112"/>
                    <a:pt x="0" y="1204396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A4EA7860-F3D6-481F-B0AC-833958E44B34}"/>
                </a:ext>
              </a:extLst>
            </p:cNvPr>
            <p:cNvSpPr/>
            <p:nvPr/>
          </p:nvSpPr>
          <p:spPr>
            <a:xfrm>
              <a:off x="4924455" y="1856225"/>
              <a:ext cx="1815353" cy="1618955"/>
            </a:xfrm>
            <a:custGeom>
              <a:avLst/>
              <a:gdLst>
                <a:gd name="connsiteX0" fmla="*/ 1819599 w 1815353"/>
                <a:gd name="connsiteY0" fmla="*/ 100853 h 1618955"/>
                <a:gd name="connsiteX1" fmla="*/ 1453344 w 1815353"/>
                <a:gd name="connsiteY1" fmla="*/ 0 h 1618955"/>
                <a:gd name="connsiteX2" fmla="*/ 0 w 1815353"/>
                <a:gd name="connsiteY2" fmla="*/ 1621609 h 161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15353" h="1618955">
                  <a:moveTo>
                    <a:pt x="1819599" y="100853"/>
                  </a:moveTo>
                  <a:cubicBezTo>
                    <a:pt x="1712377" y="36626"/>
                    <a:pt x="1587107" y="0"/>
                    <a:pt x="1453344" y="0"/>
                  </a:cubicBezTo>
                  <a:cubicBezTo>
                    <a:pt x="819032" y="0"/>
                    <a:pt x="500018" y="832302"/>
                    <a:pt x="0" y="1621609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0666E72B-9D8A-45EB-8449-15FFEA5F5DF1}"/>
                </a:ext>
              </a:extLst>
            </p:cNvPr>
            <p:cNvSpPr/>
            <p:nvPr/>
          </p:nvSpPr>
          <p:spPr>
            <a:xfrm>
              <a:off x="5925022" y="2120035"/>
              <a:ext cx="902368" cy="902368"/>
            </a:xfrm>
            <a:custGeom>
              <a:avLst/>
              <a:gdLst>
                <a:gd name="connsiteX0" fmla="*/ 0 w 902368"/>
                <a:gd name="connsiteY0" fmla="*/ 669876 h 902368"/>
                <a:gd name="connsiteX1" fmla="*/ 452776 w 902368"/>
                <a:gd name="connsiteY1" fmla="*/ 902369 h 902368"/>
                <a:gd name="connsiteX2" fmla="*/ 903961 w 902368"/>
                <a:gd name="connsiteY2" fmla="*/ 451184 h 902368"/>
                <a:gd name="connsiteX3" fmla="*/ 452776 w 902368"/>
                <a:gd name="connsiteY3" fmla="*/ 0 h 902368"/>
                <a:gd name="connsiteX4" fmla="*/ 63166 w 902368"/>
                <a:gd name="connsiteY4" fmla="*/ 169858 h 902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2368" h="902368">
                  <a:moveTo>
                    <a:pt x="0" y="669876"/>
                  </a:moveTo>
                  <a:cubicBezTo>
                    <a:pt x="134825" y="814786"/>
                    <a:pt x="280265" y="902369"/>
                    <a:pt x="452776" y="902369"/>
                  </a:cubicBezTo>
                  <a:cubicBezTo>
                    <a:pt x="702255" y="902369"/>
                    <a:pt x="903961" y="700132"/>
                    <a:pt x="903961" y="451184"/>
                  </a:cubicBezTo>
                  <a:cubicBezTo>
                    <a:pt x="903961" y="202237"/>
                    <a:pt x="701724" y="0"/>
                    <a:pt x="452776" y="0"/>
                  </a:cubicBezTo>
                  <a:cubicBezTo>
                    <a:pt x="306805" y="0"/>
                    <a:pt x="179943" y="62635"/>
                    <a:pt x="63166" y="169858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D9963F04-B5CB-481D-9FDF-2E9FD147664C}"/>
                </a:ext>
              </a:extLst>
            </p:cNvPr>
            <p:cNvSpPr/>
            <p:nvPr/>
          </p:nvSpPr>
          <p:spPr>
            <a:xfrm>
              <a:off x="1877103" y="13270"/>
              <a:ext cx="2494783" cy="567961"/>
            </a:xfrm>
            <a:custGeom>
              <a:avLst/>
              <a:gdLst>
                <a:gd name="connsiteX0" fmla="*/ 2499561 w 2494783"/>
                <a:gd name="connsiteY0" fmla="*/ 569023 h 567961"/>
                <a:gd name="connsiteX1" fmla="*/ 889629 w 2494783"/>
                <a:gd name="connsiteY1" fmla="*/ 0 h 567961"/>
                <a:gd name="connsiteX2" fmla="*/ 0 w 2494783"/>
                <a:gd name="connsiteY2" fmla="*/ 158711 h 567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94783" h="567961">
                  <a:moveTo>
                    <a:pt x="2499561" y="569023"/>
                  </a:moveTo>
                  <a:cubicBezTo>
                    <a:pt x="2103580" y="232493"/>
                    <a:pt x="1591353" y="0"/>
                    <a:pt x="889629" y="0"/>
                  </a:cubicBezTo>
                  <a:cubicBezTo>
                    <a:pt x="576985" y="0"/>
                    <a:pt x="277080" y="56265"/>
                    <a:pt x="0" y="158711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902AA293-FDD9-48DE-97F7-56EF008BC48D}"/>
                </a:ext>
              </a:extLst>
            </p:cNvPr>
            <p:cNvSpPr/>
            <p:nvPr/>
          </p:nvSpPr>
          <p:spPr>
            <a:xfrm>
              <a:off x="208783" y="2538840"/>
              <a:ext cx="1226159" cy="2213457"/>
            </a:xfrm>
            <a:custGeom>
              <a:avLst/>
              <a:gdLst>
                <a:gd name="connsiteX0" fmla="*/ 0 w 1226159"/>
                <a:gd name="connsiteY0" fmla="*/ 0 h 2213456"/>
                <a:gd name="connsiteX1" fmla="*/ 0 w 1226159"/>
                <a:gd name="connsiteY1" fmla="*/ 32379 h 2213456"/>
                <a:gd name="connsiteX2" fmla="*/ 1228814 w 1226159"/>
                <a:gd name="connsiteY2" fmla="*/ 2218234 h 2213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6159" h="2213456">
                  <a:moveTo>
                    <a:pt x="0" y="0"/>
                  </a:moveTo>
                  <a:cubicBezTo>
                    <a:pt x="0" y="10616"/>
                    <a:pt x="0" y="21232"/>
                    <a:pt x="0" y="32379"/>
                  </a:cubicBezTo>
                  <a:cubicBezTo>
                    <a:pt x="0" y="958634"/>
                    <a:pt x="492056" y="1769704"/>
                    <a:pt x="1228814" y="2218234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AAD6A403-745D-4583-B4BC-41D2C5A475A4}"/>
                </a:ext>
              </a:extLst>
            </p:cNvPr>
            <p:cNvSpPr/>
            <p:nvPr/>
          </p:nvSpPr>
          <p:spPr>
            <a:xfrm>
              <a:off x="1622848" y="4729472"/>
              <a:ext cx="2526632" cy="398104"/>
            </a:xfrm>
            <a:custGeom>
              <a:avLst/>
              <a:gdLst>
                <a:gd name="connsiteX0" fmla="*/ 2529817 w 2526631"/>
                <a:gd name="connsiteY0" fmla="*/ 0 h 398103"/>
                <a:gd name="connsiteX1" fmla="*/ 1143354 w 2526631"/>
                <a:gd name="connsiteY1" fmla="*/ 399165 h 398103"/>
                <a:gd name="connsiteX2" fmla="*/ 0 w 2526631"/>
                <a:gd name="connsiteY2" fmla="*/ 130047 h 398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26631" h="398103">
                  <a:moveTo>
                    <a:pt x="2529817" y="0"/>
                  </a:moveTo>
                  <a:cubicBezTo>
                    <a:pt x="2168339" y="242047"/>
                    <a:pt x="1719808" y="399165"/>
                    <a:pt x="1143354" y="399165"/>
                  </a:cubicBezTo>
                  <a:cubicBezTo>
                    <a:pt x="732511" y="399165"/>
                    <a:pt x="343962" y="302028"/>
                    <a:pt x="0" y="130047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BAF2CBDB-7963-4637-9AEB-4C2D064E99B3}"/>
                </a:ext>
              </a:extLst>
            </p:cNvPr>
            <p:cNvSpPr/>
            <p:nvPr/>
          </p:nvSpPr>
          <p:spPr>
            <a:xfrm>
              <a:off x="4323583" y="2445949"/>
              <a:ext cx="1518102" cy="2155068"/>
            </a:xfrm>
            <a:custGeom>
              <a:avLst/>
              <a:gdLst>
                <a:gd name="connsiteX0" fmla="*/ 1521287 w 1518102"/>
                <a:gd name="connsiteY0" fmla="*/ 0 h 2155068"/>
                <a:gd name="connsiteX1" fmla="*/ 0 w 1518102"/>
                <a:gd name="connsiteY1" fmla="*/ 2158253 h 2155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18102" h="2155068">
                  <a:moveTo>
                    <a:pt x="1521287" y="0"/>
                  </a:moveTo>
                  <a:cubicBezTo>
                    <a:pt x="1113098" y="518597"/>
                    <a:pt x="773383" y="1536150"/>
                    <a:pt x="0" y="2158253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FD618D11-FF87-4560-B88E-B7BDD9380494}"/>
                </a:ext>
              </a:extLst>
            </p:cNvPr>
            <p:cNvSpPr/>
            <p:nvPr/>
          </p:nvSpPr>
          <p:spPr>
            <a:xfrm>
              <a:off x="220461" y="254256"/>
              <a:ext cx="1459714" cy="2070139"/>
            </a:xfrm>
            <a:custGeom>
              <a:avLst/>
              <a:gdLst>
                <a:gd name="connsiteX0" fmla="*/ 0 w 1459713"/>
                <a:gd name="connsiteY0" fmla="*/ 2072793 h 2070139"/>
                <a:gd name="connsiteX1" fmla="*/ 1460775 w 1459713"/>
                <a:gd name="connsiteY1" fmla="*/ 0 h 2070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9713" h="2070139">
                  <a:moveTo>
                    <a:pt x="0" y="2072793"/>
                  </a:moveTo>
                  <a:cubicBezTo>
                    <a:pt x="87052" y="1153439"/>
                    <a:pt x="660852" y="375279"/>
                    <a:pt x="1460775" y="0"/>
                  </a:cubicBezTo>
                </a:path>
              </a:pathLst>
            </a:custGeom>
            <a:noFill/>
            <a:ln w="1574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ACAE2B2-D95C-4F8B-A3C8-A9F08D62A543}"/>
              </a:ext>
            </a:extLst>
          </p:cNvPr>
          <p:cNvSpPr txBox="1"/>
          <p:nvPr/>
        </p:nvSpPr>
        <p:spPr>
          <a:xfrm>
            <a:off x="4151376" y="1152144"/>
            <a:ext cx="8691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CONTACT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A4B63D-56F9-4663-89BF-778C0A9E9C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72968" y="1399032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First name NAME</a:t>
            </a:r>
          </a:p>
        </p:txBody>
      </p:sp>
      <p:sp>
        <p:nvSpPr>
          <p:cNvPr id="103" name="Text Placeholder 3">
            <a:extLst>
              <a:ext uri="{FF2B5EF4-FFF2-40B4-BE49-F238E27FC236}">
                <a16:creationId xmlns:a16="http://schemas.microsoft.com/office/drawing/2014/main" id="{6B858BFB-06E1-416B-9802-4AECDAEB74E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72968" y="1563624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Job Title / Service</a:t>
            </a:r>
          </a:p>
        </p:txBody>
      </p:sp>
      <p:sp>
        <p:nvSpPr>
          <p:cNvPr id="104" name="Text Placeholder 3">
            <a:extLst>
              <a:ext uri="{FF2B5EF4-FFF2-40B4-BE49-F238E27FC236}">
                <a16:creationId xmlns:a16="http://schemas.microsoft.com/office/drawing/2014/main" id="{714C0C21-8DAD-4D00-973F-96CD063E93D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72968" y="1737360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Department</a:t>
            </a:r>
          </a:p>
        </p:txBody>
      </p:sp>
      <p:sp>
        <p:nvSpPr>
          <p:cNvPr id="105" name="Text Placeholder 3">
            <a:extLst>
              <a:ext uri="{FF2B5EF4-FFF2-40B4-BE49-F238E27FC236}">
                <a16:creationId xmlns:a16="http://schemas.microsoft.com/office/drawing/2014/main" id="{44E5C37D-5B83-4D97-9B78-98194E998F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72968" y="1993392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firstname.lastname@idemia.com</a:t>
            </a:r>
          </a:p>
        </p:txBody>
      </p:sp>
      <p:sp>
        <p:nvSpPr>
          <p:cNvPr id="106" name="Text Placeholder 3">
            <a:extLst>
              <a:ext uri="{FF2B5EF4-FFF2-40B4-BE49-F238E27FC236}">
                <a16:creationId xmlns:a16="http://schemas.microsoft.com/office/drawing/2014/main" id="{BC4A2416-23AE-452E-A1C7-6F26CD2242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72968" y="2240280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P. +33 (0) 00 00 00 00</a:t>
            </a:r>
          </a:p>
        </p:txBody>
      </p:sp>
      <p:sp>
        <p:nvSpPr>
          <p:cNvPr id="107" name="Text Placeholder 3">
            <a:extLst>
              <a:ext uri="{FF2B5EF4-FFF2-40B4-BE49-F238E27FC236}">
                <a16:creationId xmlns:a16="http://schemas.microsoft.com/office/drawing/2014/main" id="{83BE0428-952C-4114-A50B-A8E5C99DDE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72968" y="2423160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M. +33 (0) 00 00 00 00</a:t>
            </a:r>
          </a:p>
        </p:txBody>
      </p:sp>
      <p:sp>
        <p:nvSpPr>
          <p:cNvPr id="108" name="Text Placeholder 3">
            <a:extLst>
              <a:ext uri="{FF2B5EF4-FFF2-40B4-BE49-F238E27FC236}">
                <a16:creationId xmlns:a16="http://schemas.microsoft.com/office/drawing/2014/main" id="{9F262B41-441F-4A20-A96B-6DF8C8A2990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172968" y="2606040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F. +33 (0) 00 00 00 00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6035BCA4-7C78-444B-ABE1-834FC20D54C7}"/>
              </a:ext>
            </a:extLst>
          </p:cNvPr>
          <p:cNvGrpSpPr/>
          <p:nvPr userDrawn="1"/>
        </p:nvGrpSpPr>
        <p:grpSpPr>
          <a:xfrm>
            <a:off x="3547269" y="3258727"/>
            <a:ext cx="2049463" cy="517525"/>
            <a:chOff x="447675" y="4187826"/>
            <a:chExt cx="2049463" cy="517525"/>
          </a:xfrm>
          <a:solidFill>
            <a:schemeClr val="accent1"/>
          </a:solidFill>
        </p:grpSpPr>
        <p:sp>
          <p:nvSpPr>
            <p:cNvPr id="110" name="Freeform 5">
              <a:extLst>
                <a:ext uri="{FF2B5EF4-FFF2-40B4-BE49-F238E27FC236}">
                  <a16:creationId xmlns:a16="http://schemas.microsoft.com/office/drawing/2014/main" id="{3CABB9E5-6796-48B8-86B4-11993C5171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238" y="4187826"/>
              <a:ext cx="95250" cy="517525"/>
            </a:xfrm>
            <a:custGeom>
              <a:avLst/>
              <a:gdLst>
                <a:gd name="T0" fmla="*/ 27 w 60"/>
                <a:gd name="T1" fmla="*/ 163 h 326"/>
                <a:gd name="T2" fmla="*/ 60 w 60"/>
                <a:gd name="T3" fmla="*/ 0 h 326"/>
                <a:gd name="T4" fmla="*/ 33 w 60"/>
                <a:gd name="T5" fmla="*/ 0 h 326"/>
                <a:gd name="T6" fmla="*/ 0 w 60"/>
                <a:gd name="T7" fmla="*/ 163 h 326"/>
                <a:gd name="T8" fmla="*/ 33 w 60"/>
                <a:gd name="T9" fmla="*/ 326 h 326"/>
                <a:gd name="T10" fmla="*/ 60 w 60"/>
                <a:gd name="T11" fmla="*/ 326 h 326"/>
                <a:gd name="T12" fmla="*/ 27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27" y="163"/>
                  </a:moveTo>
                  <a:lnTo>
                    <a:pt x="60" y="0"/>
                  </a:lnTo>
                  <a:lnTo>
                    <a:pt x="33" y="0"/>
                  </a:lnTo>
                  <a:lnTo>
                    <a:pt x="0" y="163"/>
                  </a:lnTo>
                  <a:lnTo>
                    <a:pt x="33" y="326"/>
                  </a:lnTo>
                  <a:lnTo>
                    <a:pt x="60" y="326"/>
                  </a:lnTo>
                  <a:lnTo>
                    <a:pt x="2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/>
            </a:p>
          </p:txBody>
        </p:sp>
        <p:sp>
          <p:nvSpPr>
            <p:cNvPr id="111" name="Freeform 6">
              <a:extLst>
                <a:ext uri="{FF2B5EF4-FFF2-40B4-BE49-F238E27FC236}">
                  <a16:creationId xmlns:a16="http://schemas.microsoft.com/office/drawing/2014/main" id="{76A85E07-B465-4AFE-A08E-18D8D9C382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675" y="4187826"/>
              <a:ext cx="184150" cy="517525"/>
            </a:xfrm>
            <a:custGeom>
              <a:avLst/>
              <a:gdLst>
                <a:gd name="T0" fmla="*/ 30 w 116"/>
                <a:gd name="T1" fmla="*/ 163 h 326"/>
                <a:gd name="T2" fmla="*/ 116 w 116"/>
                <a:gd name="T3" fmla="*/ 0 h 326"/>
                <a:gd name="T4" fmla="*/ 86 w 116"/>
                <a:gd name="T5" fmla="*/ 0 h 326"/>
                <a:gd name="T6" fmla="*/ 0 w 116"/>
                <a:gd name="T7" fmla="*/ 163 h 326"/>
                <a:gd name="T8" fmla="*/ 86 w 116"/>
                <a:gd name="T9" fmla="*/ 326 h 326"/>
                <a:gd name="T10" fmla="*/ 116 w 116"/>
                <a:gd name="T11" fmla="*/ 326 h 326"/>
                <a:gd name="T12" fmla="*/ 30 w 116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326">
                  <a:moveTo>
                    <a:pt x="30" y="163"/>
                  </a:moveTo>
                  <a:lnTo>
                    <a:pt x="116" y="0"/>
                  </a:lnTo>
                  <a:lnTo>
                    <a:pt x="86" y="0"/>
                  </a:lnTo>
                  <a:lnTo>
                    <a:pt x="0" y="163"/>
                  </a:lnTo>
                  <a:lnTo>
                    <a:pt x="86" y="326"/>
                  </a:lnTo>
                  <a:lnTo>
                    <a:pt x="116" y="326"/>
                  </a:lnTo>
                  <a:lnTo>
                    <a:pt x="3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/>
            </a:p>
          </p:txBody>
        </p:sp>
        <p:sp>
          <p:nvSpPr>
            <p:cNvPr id="112" name="Freeform 7">
              <a:extLst>
                <a:ext uri="{FF2B5EF4-FFF2-40B4-BE49-F238E27FC236}">
                  <a16:creationId xmlns:a16="http://schemas.microsoft.com/office/drawing/2014/main" id="{7A16160E-E6DA-4271-B819-42823C5694B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63" y="4187826"/>
              <a:ext cx="95250" cy="517525"/>
            </a:xfrm>
            <a:custGeom>
              <a:avLst/>
              <a:gdLst>
                <a:gd name="T0" fmla="*/ 60 w 60"/>
                <a:gd name="T1" fmla="*/ 163 h 326"/>
                <a:gd name="T2" fmla="*/ 28 w 60"/>
                <a:gd name="T3" fmla="*/ 0 h 326"/>
                <a:gd name="T4" fmla="*/ 0 w 60"/>
                <a:gd name="T5" fmla="*/ 0 h 326"/>
                <a:gd name="T6" fmla="*/ 33 w 60"/>
                <a:gd name="T7" fmla="*/ 163 h 326"/>
                <a:gd name="T8" fmla="*/ 1 w 60"/>
                <a:gd name="T9" fmla="*/ 326 h 326"/>
                <a:gd name="T10" fmla="*/ 28 w 60"/>
                <a:gd name="T11" fmla="*/ 326 h 326"/>
                <a:gd name="T12" fmla="*/ 60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60" y="163"/>
                  </a:moveTo>
                  <a:lnTo>
                    <a:pt x="28" y="0"/>
                  </a:lnTo>
                  <a:lnTo>
                    <a:pt x="0" y="0"/>
                  </a:lnTo>
                  <a:lnTo>
                    <a:pt x="33" y="163"/>
                  </a:lnTo>
                  <a:lnTo>
                    <a:pt x="1" y="326"/>
                  </a:lnTo>
                  <a:lnTo>
                    <a:pt x="28" y="326"/>
                  </a:lnTo>
                  <a:lnTo>
                    <a:pt x="6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/>
            </a:p>
          </p:txBody>
        </p:sp>
        <p:sp>
          <p:nvSpPr>
            <p:cNvPr id="113" name="Freeform 8">
              <a:extLst>
                <a:ext uri="{FF2B5EF4-FFF2-40B4-BE49-F238E27FC236}">
                  <a16:creationId xmlns:a16="http://schemas.microsoft.com/office/drawing/2014/main" id="{CDD2422A-02FD-4316-A429-93959B5CFCB1}"/>
                </a:ext>
              </a:extLst>
            </p:cNvPr>
            <p:cNvSpPr>
              <a:spLocks/>
            </p:cNvSpPr>
            <p:nvPr/>
          </p:nvSpPr>
          <p:spPr bwMode="auto">
            <a:xfrm>
              <a:off x="873125" y="4187826"/>
              <a:ext cx="185738" cy="517525"/>
            </a:xfrm>
            <a:custGeom>
              <a:avLst/>
              <a:gdLst>
                <a:gd name="T0" fmla="*/ 117 w 117"/>
                <a:gd name="T1" fmla="*/ 163 h 326"/>
                <a:gd name="T2" fmla="*/ 31 w 117"/>
                <a:gd name="T3" fmla="*/ 0 h 326"/>
                <a:gd name="T4" fmla="*/ 0 w 117"/>
                <a:gd name="T5" fmla="*/ 0 h 326"/>
                <a:gd name="T6" fmla="*/ 87 w 117"/>
                <a:gd name="T7" fmla="*/ 163 h 326"/>
                <a:gd name="T8" fmla="*/ 1 w 117"/>
                <a:gd name="T9" fmla="*/ 326 h 326"/>
                <a:gd name="T10" fmla="*/ 31 w 117"/>
                <a:gd name="T11" fmla="*/ 326 h 326"/>
                <a:gd name="T12" fmla="*/ 117 w 117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326">
                  <a:moveTo>
                    <a:pt x="117" y="163"/>
                  </a:moveTo>
                  <a:lnTo>
                    <a:pt x="31" y="0"/>
                  </a:lnTo>
                  <a:lnTo>
                    <a:pt x="0" y="0"/>
                  </a:lnTo>
                  <a:lnTo>
                    <a:pt x="87" y="163"/>
                  </a:lnTo>
                  <a:lnTo>
                    <a:pt x="1" y="326"/>
                  </a:lnTo>
                  <a:lnTo>
                    <a:pt x="31" y="326"/>
                  </a:lnTo>
                  <a:lnTo>
                    <a:pt x="11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/>
            </a:p>
          </p:txBody>
        </p:sp>
        <p:sp>
          <p:nvSpPr>
            <p:cNvPr id="114" name="Freeform 9">
              <a:extLst>
                <a:ext uri="{FF2B5EF4-FFF2-40B4-BE49-F238E27FC236}">
                  <a16:creationId xmlns:a16="http://schemas.microsoft.com/office/drawing/2014/main" id="{4DF8A120-71E6-47C1-AB94-3A136E4FE8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82688" y="4327526"/>
              <a:ext cx="1314450" cy="250825"/>
            </a:xfrm>
            <a:custGeom>
              <a:avLst/>
              <a:gdLst>
                <a:gd name="T0" fmla="*/ 1109 w 1225"/>
                <a:gd name="T1" fmla="*/ 35 h 233"/>
                <a:gd name="T2" fmla="*/ 1065 w 1225"/>
                <a:gd name="T3" fmla="*/ 146 h 233"/>
                <a:gd name="T4" fmla="*/ 1166 w 1225"/>
                <a:gd name="T5" fmla="*/ 178 h 233"/>
                <a:gd name="T6" fmla="*/ 1225 w 1225"/>
                <a:gd name="T7" fmla="*/ 233 h 233"/>
                <a:gd name="T8" fmla="*/ 1088 w 1225"/>
                <a:gd name="T9" fmla="*/ 0 h 233"/>
                <a:gd name="T10" fmla="*/ 1030 w 1225"/>
                <a:gd name="T11" fmla="*/ 233 h 233"/>
                <a:gd name="T12" fmla="*/ 947 w 1225"/>
                <a:gd name="T13" fmla="*/ 0 h 233"/>
                <a:gd name="T14" fmla="*/ 910 w 1225"/>
                <a:gd name="T15" fmla="*/ 233 h 233"/>
                <a:gd name="T16" fmla="*/ 947 w 1225"/>
                <a:gd name="T17" fmla="*/ 0 h 233"/>
                <a:gd name="T18" fmla="*/ 835 w 1225"/>
                <a:gd name="T19" fmla="*/ 0 h 233"/>
                <a:gd name="T20" fmla="*/ 709 w 1225"/>
                <a:gd name="T21" fmla="*/ 180 h 233"/>
                <a:gd name="T22" fmla="*/ 633 w 1225"/>
                <a:gd name="T23" fmla="*/ 0 h 233"/>
                <a:gd name="T24" fmla="*/ 584 w 1225"/>
                <a:gd name="T25" fmla="*/ 233 h 233"/>
                <a:gd name="T26" fmla="*/ 620 w 1225"/>
                <a:gd name="T27" fmla="*/ 59 h 233"/>
                <a:gd name="T28" fmla="*/ 693 w 1225"/>
                <a:gd name="T29" fmla="*/ 233 h 233"/>
                <a:gd name="T30" fmla="*/ 797 w 1225"/>
                <a:gd name="T31" fmla="*/ 58 h 233"/>
                <a:gd name="T32" fmla="*/ 798 w 1225"/>
                <a:gd name="T33" fmla="*/ 233 h 233"/>
                <a:gd name="T34" fmla="*/ 370 w 1225"/>
                <a:gd name="T35" fmla="*/ 0 h 233"/>
                <a:gd name="T36" fmla="*/ 521 w 1225"/>
                <a:gd name="T37" fmla="*/ 233 h 233"/>
                <a:gd name="T38" fmla="*/ 407 w 1225"/>
                <a:gd name="T39" fmla="*/ 200 h 233"/>
                <a:gd name="T40" fmla="*/ 510 w 1225"/>
                <a:gd name="T41" fmla="*/ 131 h 233"/>
                <a:gd name="T42" fmla="*/ 407 w 1225"/>
                <a:gd name="T43" fmla="*/ 98 h 233"/>
                <a:gd name="T44" fmla="*/ 520 w 1225"/>
                <a:gd name="T45" fmla="*/ 33 h 233"/>
                <a:gd name="T46" fmla="*/ 370 w 1225"/>
                <a:gd name="T47" fmla="*/ 0 h 233"/>
                <a:gd name="T48" fmla="*/ 259 w 1225"/>
                <a:gd name="T49" fmla="*/ 162 h 233"/>
                <a:gd name="T50" fmla="*/ 185 w 1225"/>
                <a:gd name="T51" fmla="*/ 199 h 233"/>
                <a:gd name="T52" fmla="*/ 148 w 1225"/>
                <a:gd name="T53" fmla="*/ 34 h 233"/>
                <a:gd name="T54" fmla="*/ 242 w 1225"/>
                <a:gd name="T55" fmla="*/ 52 h 233"/>
                <a:gd name="T56" fmla="*/ 310 w 1225"/>
                <a:gd name="T57" fmla="*/ 117 h 233"/>
                <a:gd name="T58" fmla="*/ 250 w 1225"/>
                <a:gd name="T59" fmla="*/ 14 h 233"/>
                <a:gd name="T60" fmla="*/ 112 w 1225"/>
                <a:gd name="T61" fmla="*/ 0 h 233"/>
                <a:gd name="T62" fmla="*/ 186 w 1225"/>
                <a:gd name="T63" fmla="*/ 233 h 233"/>
                <a:gd name="T64" fmla="*/ 310 w 1225"/>
                <a:gd name="T65" fmla="*/ 117 h 233"/>
                <a:gd name="T66" fmla="*/ 0 w 1225"/>
                <a:gd name="T67" fmla="*/ 0 h 233"/>
                <a:gd name="T68" fmla="*/ 36 w 1225"/>
                <a:gd name="T69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25" h="233">
                  <a:moveTo>
                    <a:pt x="1065" y="146"/>
                  </a:moveTo>
                  <a:cubicBezTo>
                    <a:pt x="1109" y="35"/>
                    <a:pt x="1109" y="35"/>
                    <a:pt x="1109" y="35"/>
                  </a:cubicBezTo>
                  <a:cubicBezTo>
                    <a:pt x="1153" y="146"/>
                    <a:pt x="1153" y="146"/>
                    <a:pt x="1153" y="146"/>
                  </a:cubicBezTo>
                  <a:lnTo>
                    <a:pt x="1065" y="146"/>
                  </a:lnTo>
                  <a:close/>
                  <a:moveTo>
                    <a:pt x="1052" y="178"/>
                  </a:moveTo>
                  <a:cubicBezTo>
                    <a:pt x="1166" y="178"/>
                    <a:pt x="1166" y="178"/>
                    <a:pt x="1166" y="178"/>
                  </a:cubicBezTo>
                  <a:cubicBezTo>
                    <a:pt x="1187" y="233"/>
                    <a:pt x="1187" y="233"/>
                    <a:pt x="1187" y="233"/>
                  </a:cubicBezTo>
                  <a:cubicBezTo>
                    <a:pt x="1225" y="233"/>
                    <a:pt x="1225" y="233"/>
                    <a:pt x="1225" y="233"/>
                  </a:cubicBezTo>
                  <a:cubicBezTo>
                    <a:pt x="1131" y="0"/>
                    <a:pt x="1131" y="0"/>
                    <a:pt x="1131" y="0"/>
                  </a:cubicBezTo>
                  <a:cubicBezTo>
                    <a:pt x="1088" y="0"/>
                    <a:pt x="1088" y="0"/>
                    <a:pt x="1088" y="0"/>
                  </a:cubicBezTo>
                  <a:cubicBezTo>
                    <a:pt x="992" y="233"/>
                    <a:pt x="992" y="233"/>
                    <a:pt x="992" y="233"/>
                  </a:cubicBezTo>
                  <a:cubicBezTo>
                    <a:pt x="1030" y="233"/>
                    <a:pt x="1030" y="233"/>
                    <a:pt x="1030" y="233"/>
                  </a:cubicBezTo>
                  <a:lnTo>
                    <a:pt x="1052" y="178"/>
                  </a:lnTo>
                  <a:close/>
                  <a:moveTo>
                    <a:pt x="947" y="0"/>
                  </a:moveTo>
                  <a:cubicBezTo>
                    <a:pt x="910" y="0"/>
                    <a:pt x="910" y="0"/>
                    <a:pt x="910" y="0"/>
                  </a:cubicBezTo>
                  <a:cubicBezTo>
                    <a:pt x="910" y="233"/>
                    <a:pt x="910" y="233"/>
                    <a:pt x="910" y="233"/>
                  </a:cubicBezTo>
                  <a:cubicBezTo>
                    <a:pt x="947" y="233"/>
                    <a:pt x="947" y="233"/>
                    <a:pt x="947" y="233"/>
                  </a:cubicBezTo>
                  <a:lnTo>
                    <a:pt x="947" y="0"/>
                  </a:lnTo>
                  <a:close/>
                  <a:moveTo>
                    <a:pt x="835" y="233"/>
                  </a:moveTo>
                  <a:cubicBezTo>
                    <a:pt x="835" y="0"/>
                    <a:pt x="835" y="0"/>
                    <a:pt x="835" y="0"/>
                  </a:cubicBezTo>
                  <a:cubicBezTo>
                    <a:pt x="784" y="0"/>
                    <a:pt x="784" y="0"/>
                    <a:pt x="784" y="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633" y="0"/>
                    <a:pt x="633" y="0"/>
                    <a:pt x="633" y="0"/>
                  </a:cubicBezTo>
                  <a:cubicBezTo>
                    <a:pt x="584" y="0"/>
                    <a:pt x="584" y="0"/>
                    <a:pt x="584" y="0"/>
                  </a:cubicBezTo>
                  <a:cubicBezTo>
                    <a:pt x="584" y="233"/>
                    <a:pt x="584" y="233"/>
                    <a:pt x="584" y="233"/>
                  </a:cubicBezTo>
                  <a:cubicBezTo>
                    <a:pt x="620" y="233"/>
                    <a:pt x="620" y="233"/>
                    <a:pt x="620" y="233"/>
                  </a:cubicBezTo>
                  <a:cubicBezTo>
                    <a:pt x="620" y="59"/>
                    <a:pt x="620" y="59"/>
                    <a:pt x="620" y="59"/>
                  </a:cubicBezTo>
                  <a:cubicBezTo>
                    <a:pt x="621" y="59"/>
                    <a:pt x="621" y="59"/>
                    <a:pt x="621" y="59"/>
                  </a:cubicBezTo>
                  <a:cubicBezTo>
                    <a:pt x="693" y="233"/>
                    <a:pt x="693" y="233"/>
                    <a:pt x="693" y="233"/>
                  </a:cubicBezTo>
                  <a:cubicBezTo>
                    <a:pt x="724" y="233"/>
                    <a:pt x="724" y="233"/>
                    <a:pt x="724" y="233"/>
                  </a:cubicBezTo>
                  <a:cubicBezTo>
                    <a:pt x="797" y="58"/>
                    <a:pt x="797" y="58"/>
                    <a:pt x="797" y="58"/>
                  </a:cubicBezTo>
                  <a:cubicBezTo>
                    <a:pt x="798" y="58"/>
                    <a:pt x="798" y="58"/>
                    <a:pt x="798" y="58"/>
                  </a:cubicBezTo>
                  <a:cubicBezTo>
                    <a:pt x="798" y="233"/>
                    <a:pt x="798" y="233"/>
                    <a:pt x="798" y="233"/>
                  </a:cubicBezTo>
                  <a:lnTo>
                    <a:pt x="835" y="233"/>
                  </a:lnTo>
                  <a:close/>
                  <a:moveTo>
                    <a:pt x="370" y="0"/>
                  </a:moveTo>
                  <a:cubicBezTo>
                    <a:pt x="370" y="233"/>
                    <a:pt x="370" y="233"/>
                    <a:pt x="370" y="233"/>
                  </a:cubicBezTo>
                  <a:cubicBezTo>
                    <a:pt x="521" y="233"/>
                    <a:pt x="521" y="233"/>
                    <a:pt x="521" y="233"/>
                  </a:cubicBezTo>
                  <a:cubicBezTo>
                    <a:pt x="521" y="200"/>
                    <a:pt x="521" y="200"/>
                    <a:pt x="521" y="200"/>
                  </a:cubicBezTo>
                  <a:cubicBezTo>
                    <a:pt x="407" y="200"/>
                    <a:pt x="407" y="200"/>
                    <a:pt x="407" y="200"/>
                  </a:cubicBezTo>
                  <a:cubicBezTo>
                    <a:pt x="407" y="131"/>
                    <a:pt x="407" y="131"/>
                    <a:pt x="407" y="131"/>
                  </a:cubicBezTo>
                  <a:cubicBezTo>
                    <a:pt x="510" y="131"/>
                    <a:pt x="510" y="131"/>
                    <a:pt x="510" y="131"/>
                  </a:cubicBezTo>
                  <a:cubicBezTo>
                    <a:pt x="510" y="98"/>
                    <a:pt x="510" y="98"/>
                    <a:pt x="510" y="98"/>
                  </a:cubicBezTo>
                  <a:cubicBezTo>
                    <a:pt x="407" y="98"/>
                    <a:pt x="407" y="98"/>
                    <a:pt x="407" y="98"/>
                  </a:cubicBezTo>
                  <a:cubicBezTo>
                    <a:pt x="407" y="33"/>
                    <a:pt x="407" y="33"/>
                    <a:pt x="407" y="33"/>
                  </a:cubicBezTo>
                  <a:cubicBezTo>
                    <a:pt x="520" y="33"/>
                    <a:pt x="520" y="33"/>
                    <a:pt x="520" y="33"/>
                  </a:cubicBezTo>
                  <a:cubicBezTo>
                    <a:pt x="520" y="0"/>
                    <a:pt x="520" y="0"/>
                    <a:pt x="520" y="0"/>
                  </a:cubicBezTo>
                  <a:lnTo>
                    <a:pt x="370" y="0"/>
                  </a:lnTo>
                  <a:close/>
                  <a:moveTo>
                    <a:pt x="272" y="117"/>
                  </a:moveTo>
                  <a:cubicBezTo>
                    <a:pt x="272" y="133"/>
                    <a:pt x="268" y="148"/>
                    <a:pt x="259" y="162"/>
                  </a:cubicBezTo>
                  <a:cubicBezTo>
                    <a:pt x="254" y="169"/>
                    <a:pt x="249" y="176"/>
                    <a:pt x="242" y="181"/>
                  </a:cubicBezTo>
                  <a:cubicBezTo>
                    <a:pt x="229" y="192"/>
                    <a:pt x="209" y="199"/>
                    <a:pt x="185" y="199"/>
                  </a:cubicBezTo>
                  <a:cubicBezTo>
                    <a:pt x="148" y="199"/>
                    <a:pt x="148" y="199"/>
                    <a:pt x="148" y="199"/>
                  </a:cubicBezTo>
                  <a:cubicBezTo>
                    <a:pt x="148" y="34"/>
                    <a:pt x="148" y="34"/>
                    <a:pt x="148" y="34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209" y="34"/>
                    <a:pt x="229" y="41"/>
                    <a:pt x="242" y="52"/>
                  </a:cubicBezTo>
                  <a:cubicBezTo>
                    <a:pt x="262" y="69"/>
                    <a:pt x="273" y="95"/>
                    <a:pt x="272" y="117"/>
                  </a:cubicBezTo>
                  <a:moveTo>
                    <a:pt x="310" y="117"/>
                  </a:moveTo>
                  <a:cubicBezTo>
                    <a:pt x="310" y="95"/>
                    <a:pt x="304" y="72"/>
                    <a:pt x="290" y="50"/>
                  </a:cubicBezTo>
                  <a:cubicBezTo>
                    <a:pt x="281" y="36"/>
                    <a:pt x="267" y="23"/>
                    <a:pt x="250" y="14"/>
                  </a:cubicBezTo>
                  <a:cubicBezTo>
                    <a:pt x="233" y="5"/>
                    <a:pt x="211" y="0"/>
                    <a:pt x="186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233"/>
                    <a:pt x="112" y="233"/>
                    <a:pt x="112" y="233"/>
                  </a:cubicBezTo>
                  <a:cubicBezTo>
                    <a:pt x="186" y="233"/>
                    <a:pt x="186" y="233"/>
                    <a:pt x="186" y="233"/>
                  </a:cubicBezTo>
                  <a:cubicBezTo>
                    <a:pt x="220" y="233"/>
                    <a:pt x="249" y="223"/>
                    <a:pt x="267" y="207"/>
                  </a:cubicBezTo>
                  <a:cubicBezTo>
                    <a:pt x="296" y="184"/>
                    <a:pt x="311" y="149"/>
                    <a:pt x="310" y="117"/>
                  </a:cubicBezTo>
                  <a:moveTo>
                    <a:pt x="3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36" y="233"/>
                    <a:pt x="36" y="233"/>
                    <a:pt x="36" y="233"/>
                  </a:cubicBez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/>
            </a:p>
          </p:txBody>
        </p:sp>
      </p:grpSp>
      <p:pic>
        <p:nvPicPr>
          <p:cNvPr id="48" name="Picture 17">
            <a:extLst>
              <a:ext uri="{FF2B5EF4-FFF2-40B4-BE49-F238E27FC236}">
                <a16:creationId xmlns:a16="http://schemas.microsoft.com/office/drawing/2014/main" id="{4C8537A4-1655-49DC-9A80-A3A7BE6CD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884" y="4187532"/>
            <a:ext cx="2144232" cy="5032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1FEE382-ADE0-4A78-B871-4E686C7B9257}"/>
              </a:ext>
            </a:extLst>
          </p:cNvPr>
          <p:cNvSpPr txBox="1"/>
          <p:nvPr/>
        </p:nvSpPr>
        <p:spPr>
          <a:xfrm>
            <a:off x="4151376" y="1152144"/>
            <a:ext cx="8691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CONTACT</a:t>
            </a:r>
          </a:p>
        </p:txBody>
      </p:sp>
      <p:sp>
        <p:nvSpPr>
          <p:cNvPr id="222" name="TextBox 17">
            <a:extLst>
              <a:ext uri="{FF2B5EF4-FFF2-40B4-BE49-F238E27FC236}">
                <a16:creationId xmlns:a16="http://schemas.microsoft.com/office/drawing/2014/main" id="{B177F69D-23E3-4606-B437-C0086814F697}"/>
              </a:ext>
            </a:extLst>
          </p:cNvPr>
          <p:cNvSpPr txBox="1"/>
          <p:nvPr userDrawn="1"/>
        </p:nvSpPr>
        <p:spPr>
          <a:xfrm>
            <a:off x="4151376" y="1152144"/>
            <a:ext cx="8691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180930752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aphic 5">
            <a:extLst>
              <a:ext uri="{FF2B5EF4-FFF2-40B4-BE49-F238E27FC236}">
                <a16:creationId xmlns:a16="http://schemas.microsoft.com/office/drawing/2014/main" id="{0DEED72F-9E78-4E04-A1E1-6FA39AF8F3F5}"/>
              </a:ext>
            </a:extLst>
          </p:cNvPr>
          <p:cNvGrpSpPr>
            <a:grpSpLocks noChangeAspect="1"/>
          </p:cNvGrpSpPr>
          <p:nvPr/>
        </p:nvGrpSpPr>
        <p:grpSpPr>
          <a:xfrm>
            <a:off x="5020524" y="-234713"/>
            <a:ext cx="5560463" cy="3267489"/>
            <a:chOff x="195513" y="0"/>
            <a:chExt cx="8752974" cy="5143500"/>
          </a:xfrm>
        </p:grpSpPr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51A91709-DC26-4505-8368-39A387E66804}"/>
                </a:ext>
              </a:extLst>
            </p:cNvPr>
            <p:cNvSpPr/>
            <p:nvPr/>
          </p:nvSpPr>
          <p:spPr>
            <a:xfrm>
              <a:off x="2315548" y="2120035"/>
              <a:ext cx="1013837" cy="902368"/>
            </a:xfrm>
            <a:custGeom>
              <a:avLst/>
              <a:gdLst>
                <a:gd name="connsiteX0" fmla="*/ 916169 w 1013837"/>
                <a:gd name="connsiteY0" fmla="*/ 232493 h 902368"/>
                <a:gd name="connsiteX1" fmla="*/ 451184 w 1013837"/>
                <a:gd name="connsiteY1" fmla="*/ 0 h 902368"/>
                <a:gd name="connsiteX2" fmla="*/ 0 w 1013837"/>
                <a:gd name="connsiteY2" fmla="*/ 451184 h 902368"/>
                <a:gd name="connsiteX3" fmla="*/ 451184 w 1013837"/>
                <a:gd name="connsiteY3" fmla="*/ 902369 h 902368"/>
                <a:gd name="connsiteX4" fmla="*/ 1018615 w 1013837"/>
                <a:gd name="connsiteY4" fmla="*/ 547260 h 902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3837" h="902368">
                  <a:moveTo>
                    <a:pt x="916169" y="232493"/>
                  </a:moveTo>
                  <a:cubicBezTo>
                    <a:pt x="779753" y="87583"/>
                    <a:pt x="631127" y="0"/>
                    <a:pt x="451184" y="0"/>
                  </a:cubicBezTo>
                  <a:cubicBezTo>
                    <a:pt x="201706" y="0"/>
                    <a:pt x="0" y="202237"/>
                    <a:pt x="0" y="451184"/>
                  </a:cubicBezTo>
                  <a:cubicBezTo>
                    <a:pt x="0" y="700132"/>
                    <a:pt x="202237" y="902369"/>
                    <a:pt x="451184" y="902369"/>
                  </a:cubicBezTo>
                  <a:cubicBezTo>
                    <a:pt x="676777" y="902369"/>
                    <a:pt x="854065" y="764359"/>
                    <a:pt x="1018615" y="547260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941E7978-C7B2-4CB5-B6C6-E3BC7D7ABBCC}"/>
                </a:ext>
              </a:extLst>
            </p:cNvPr>
            <p:cNvSpPr/>
            <p:nvPr/>
          </p:nvSpPr>
          <p:spPr>
            <a:xfrm>
              <a:off x="4760436" y="4561207"/>
              <a:ext cx="2266537" cy="567961"/>
            </a:xfrm>
            <a:custGeom>
              <a:avLst/>
              <a:gdLst>
                <a:gd name="connsiteX0" fmla="*/ 0 w 2266537"/>
                <a:gd name="connsiteY0" fmla="*/ 0 h 567961"/>
                <a:gd name="connsiteX1" fmla="*/ 1617363 w 2266537"/>
                <a:gd name="connsiteY1" fmla="*/ 567961 h 567961"/>
                <a:gd name="connsiteX2" fmla="*/ 2267068 w 2266537"/>
                <a:gd name="connsiteY2" fmla="*/ 484625 h 567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66537" h="567961">
                  <a:moveTo>
                    <a:pt x="0" y="0"/>
                  </a:moveTo>
                  <a:cubicBezTo>
                    <a:pt x="393326" y="335469"/>
                    <a:pt x="906615" y="567961"/>
                    <a:pt x="1617363" y="567961"/>
                  </a:cubicBezTo>
                  <a:cubicBezTo>
                    <a:pt x="1841893" y="567961"/>
                    <a:pt x="2059523" y="538767"/>
                    <a:pt x="2267068" y="484625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7110537-546B-4B25-8987-39E9D2DDD488}"/>
                </a:ext>
              </a:extLst>
            </p:cNvPr>
            <p:cNvSpPr/>
            <p:nvPr/>
          </p:nvSpPr>
          <p:spPr>
            <a:xfrm>
              <a:off x="3231717" y="2352528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F5BC3CED-A08B-4CE0-AAF5-4651FDDBDBC2}"/>
                </a:ext>
              </a:extLst>
            </p:cNvPr>
            <p:cNvSpPr/>
            <p:nvPr/>
          </p:nvSpPr>
          <p:spPr>
            <a:xfrm>
              <a:off x="3454656" y="385895"/>
              <a:ext cx="1565875" cy="2101988"/>
            </a:xfrm>
            <a:custGeom>
              <a:avLst/>
              <a:gdLst>
                <a:gd name="connsiteX0" fmla="*/ 0 w 1565874"/>
                <a:gd name="connsiteY0" fmla="*/ 2106765 h 2101987"/>
                <a:gd name="connsiteX1" fmla="*/ 1568529 w 1565874"/>
                <a:gd name="connsiteY1" fmla="*/ 0 h 2101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65874" h="2101987">
                  <a:moveTo>
                    <a:pt x="0" y="2106765"/>
                  </a:moveTo>
                  <a:cubicBezTo>
                    <a:pt x="383772" y="1502178"/>
                    <a:pt x="744189" y="529743"/>
                    <a:pt x="1568529" y="0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D0DC612B-0276-44D3-A678-E513EAF299E0}"/>
                </a:ext>
              </a:extLst>
            </p:cNvPr>
            <p:cNvSpPr/>
            <p:nvPr/>
          </p:nvSpPr>
          <p:spPr>
            <a:xfrm>
              <a:off x="7229740" y="3064337"/>
              <a:ext cx="1656112" cy="1916206"/>
            </a:xfrm>
            <a:custGeom>
              <a:avLst/>
              <a:gdLst>
                <a:gd name="connsiteX0" fmla="*/ 1658235 w 1656111"/>
                <a:gd name="connsiteY0" fmla="*/ 0 h 1916205"/>
                <a:gd name="connsiteX1" fmla="*/ 0 w 1656111"/>
                <a:gd name="connsiteY1" fmla="*/ 1918860 h 1916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56111" h="1916205">
                  <a:moveTo>
                    <a:pt x="1658235" y="0"/>
                  </a:moveTo>
                  <a:cubicBezTo>
                    <a:pt x="1483600" y="893876"/>
                    <a:pt x="843449" y="1621079"/>
                    <a:pt x="0" y="1918860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0FEEE2D6-4C57-4234-8416-F584FCFF38F6}"/>
                </a:ext>
              </a:extLst>
            </p:cNvPr>
            <p:cNvSpPr/>
            <p:nvPr/>
          </p:nvSpPr>
          <p:spPr>
            <a:xfrm>
              <a:off x="5206312" y="13270"/>
              <a:ext cx="2531940" cy="392796"/>
            </a:xfrm>
            <a:custGeom>
              <a:avLst/>
              <a:gdLst>
                <a:gd name="connsiteX0" fmla="*/ 0 w 2531939"/>
                <a:gd name="connsiteY0" fmla="*/ 266995 h 392795"/>
                <a:gd name="connsiteX1" fmla="*/ 1171486 w 2531939"/>
                <a:gd name="connsiteY1" fmla="*/ 0 h 392795"/>
                <a:gd name="connsiteX2" fmla="*/ 2534063 w 2531939"/>
                <a:gd name="connsiteY2" fmla="*/ 392796 h 392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31939" h="392795">
                  <a:moveTo>
                    <a:pt x="0" y="266995"/>
                  </a:moveTo>
                  <a:cubicBezTo>
                    <a:pt x="319545" y="101384"/>
                    <a:pt x="702255" y="0"/>
                    <a:pt x="1171486" y="0"/>
                  </a:cubicBezTo>
                  <a:cubicBezTo>
                    <a:pt x="1672566" y="0"/>
                    <a:pt x="2139675" y="143848"/>
                    <a:pt x="2534063" y="392796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E18D04F9-B988-4D32-B137-BB0101696004}"/>
                </a:ext>
              </a:extLst>
            </p:cNvPr>
            <p:cNvSpPr/>
            <p:nvPr/>
          </p:nvSpPr>
          <p:spPr>
            <a:xfrm>
              <a:off x="7915010" y="526558"/>
              <a:ext cx="1019146" cy="2324926"/>
            </a:xfrm>
            <a:custGeom>
              <a:avLst/>
              <a:gdLst>
                <a:gd name="connsiteX0" fmla="*/ 1005344 w 1019145"/>
                <a:gd name="connsiteY0" fmla="*/ 2328111 h 2324925"/>
                <a:gd name="connsiteX1" fmla="*/ 1020738 w 1019145"/>
                <a:gd name="connsiteY1" fmla="*/ 2044661 h 2324925"/>
                <a:gd name="connsiteX2" fmla="*/ 0 w 1019145"/>
                <a:gd name="connsiteY2" fmla="*/ 0 h 2324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9145" h="2324925">
                  <a:moveTo>
                    <a:pt x="1005344" y="2328111"/>
                  </a:moveTo>
                  <a:cubicBezTo>
                    <a:pt x="1015430" y="2235220"/>
                    <a:pt x="1020738" y="2140206"/>
                    <a:pt x="1020738" y="2044661"/>
                  </a:cubicBezTo>
                  <a:cubicBezTo>
                    <a:pt x="1020738" y="1209174"/>
                    <a:pt x="619980" y="467108"/>
                    <a:pt x="0" y="0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3BD3A2CC-520D-4D6B-BD02-69A13E76DEA2}"/>
                </a:ext>
              </a:extLst>
            </p:cNvPr>
            <p:cNvSpPr/>
            <p:nvPr/>
          </p:nvSpPr>
          <p:spPr>
            <a:xfrm>
              <a:off x="4760436" y="4561207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5E840B75-0818-4702-9164-4025E6A10A52}"/>
                </a:ext>
              </a:extLst>
            </p:cNvPr>
            <p:cNvSpPr/>
            <p:nvPr/>
          </p:nvSpPr>
          <p:spPr>
            <a:xfrm>
              <a:off x="4936663" y="4365340"/>
              <a:ext cx="2202841" cy="498957"/>
            </a:xfrm>
            <a:custGeom>
              <a:avLst/>
              <a:gdLst>
                <a:gd name="connsiteX0" fmla="*/ 0 w 2202840"/>
                <a:gd name="connsiteY0" fmla="*/ 0 h 498956"/>
                <a:gd name="connsiteX1" fmla="*/ 1441135 w 2202840"/>
                <a:gd name="connsiteY1" fmla="*/ 500018 h 498956"/>
                <a:gd name="connsiteX2" fmla="*/ 2205494 w 2202840"/>
                <a:gd name="connsiteY2" fmla="*/ 369440 h 498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2840" h="498956">
                  <a:moveTo>
                    <a:pt x="0" y="0"/>
                  </a:moveTo>
                  <a:cubicBezTo>
                    <a:pt x="356701" y="297781"/>
                    <a:pt x="815847" y="500018"/>
                    <a:pt x="1441135" y="500018"/>
                  </a:cubicBezTo>
                  <a:cubicBezTo>
                    <a:pt x="1709192" y="500018"/>
                    <a:pt x="1966632" y="453838"/>
                    <a:pt x="2205494" y="369440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9BF7E136-492F-4594-B38E-1F10246402B8}"/>
                </a:ext>
              </a:extLst>
            </p:cNvPr>
            <p:cNvSpPr/>
            <p:nvPr/>
          </p:nvSpPr>
          <p:spPr>
            <a:xfrm>
              <a:off x="2052269" y="1856756"/>
              <a:ext cx="1311088" cy="1374785"/>
            </a:xfrm>
            <a:custGeom>
              <a:avLst/>
              <a:gdLst>
                <a:gd name="connsiteX0" fmla="*/ 1314804 w 1311088"/>
                <a:gd name="connsiteY0" fmla="*/ 267526 h 1374784"/>
                <a:gd name="connsiteX1" fmla="*/ 714464 w 1311088"/>
                <a:gd name="connsiteY1" fmla="*/ 0 h 1374784"/>
                <a:gd name="connsiteX2" fmla="*/ 0 w 1311088"/>
                <a:gd name="connsiteY2" fmla="*/ 714464 h 1374784"/>
                <a:gd name="connsiteX3" fmla="*/ 453308 w 1311088"/>
                <a:gd name="connsiteY3" fmla="*/ 1379562 h 137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1088" h="1374784">
                  <a:moveTo>
                    <a:pt x="1314804" y="267526"/>
                  </a:moveTo>
                  <a:cubicBezTo>
                    <a:pt x="1147600" y="102445"/>
                    <a:pt x="955449" y="0"/>
                    <a:pt x="714464" y="0"/>
                  </a:cubicBezTo>
                  <a:cubicBezTo>
                    <a:pt x="319545" y="0"/>
                    <a:pt x="0" y="320075"/>
                    <a:pt x="0" y="714464"/>
                  </a:cubicBezTo>
                  <a:cubicBezTo>
                    <a:pt x="0" y="1017023"/>
                    <a:pt x="187905" y="1275524"/>
                    <a:pt x="453308" y="1379562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5D5D7DB-1B87-4EAA-851D-6FD536160E7A}"/>
                </a:ext>
              </a:extLst>
            </p:cNvPr>
            <p:cNvSpPr/>
            <p:nvPr/>
          </p:nvSpPr>
          <p:spPr>
            <a:xfrm>
              <a:off x="4525820" y="276549"/>
              <a:ext cx="2335542" cy="944833"/>
            </a:xfrm>
            <a:custGeom>
              <a:avLst/>
              <a:gdLst>
                <a:gd name="connsiteX0" fmla="*/ 2335542 w 2335541"/>
                <a:gd name="connsiteY0" fmla="*/ 50957 h 944832"/>
                <a:gd name="connsiteX1" fmla="*/ 1851978 w 2335541"/>
                <a:gd name="connsiteY1" fmla="*/ 0 h 944832"/>
                <a:gd name="connsiteX2" fmla="*/ 0 w 2335541"/>
                <a:gd name="connsiteY2" fmla="*/ 947487 h 94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35541" h="944832">
                  <a:moveTo>
                    <a:pt x="2335542" y="50957"/>
                  </a:moveTo>
                  <a:cubicBezTo>
                    <a:pt x="2179486" y="17517"/>
                    <a:pt x="2018121" y="0"/>
                    <a:pt x="1851978" y="0"/>
                  </a:cubicBezTo>
                  <a:cubicBezTo>
                    <a:pt x="967657" y="0"/>
                    <a:pt x="412966" y="420398"/>
                    <a:pt x="0" y="947487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6004943C-6095-4C4C-9819-890109262E12}"/>
                </a:ext>
              </a:extLst>
            </p:cNvPr>
            <p:cNvSpPr/>
            <p:nvPr/>
          </p:nvSpPr>
          <p:spPr>
            <a:xfrm>
              <a:off x="4936663" y="4365340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55F42EDC-D5D4-45B7-805B-A7AED2AB91AB}"/>
                </a:ext>
              </a:extLst>
            </p:cNvPr>
            <p:cNvSpPr/>
            <p:nvPr/>
          </p:nvSpPr>
          <p:spPr>
            <a:xfrm>
              <a:off x="7066253" y="381649"/>
              <a:ext cx="1592415" cy="1937438"/>
            </a:xfrm>
            <a:custGeom>
              <a:avLst/>
              <a:gdLst>
                <a:gd name="connsiteX0" fmla="*/ 0 w 1592414"/>
                <a:gd name="connsiteY0" fmla="*/ 0 h 1937438"/>
                <a:gd name="connsiteX1" fmla="*/ 1592415 w 1592414"/>
                <a:gd name="connsiteY1" fmla="*/ 1937969 h 1937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92414" h="1937438">
                  <a:moveTo>
                    <a:pt x="0" y="0"/>
                  </a:moveTo>
                  <a:cubicBezTo>
                    <a:pt x="853534" y="268057"/>
                    <a:pt x="1492623" y="1022330"/>
                    <a:pt x="1592415" y="1937969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9C1D565F-EAC3-40C6-A3A4-9A4EF60601C1}"/>
                </a:ext>
              </a:extLst>
            </p:cNvPr>
            <p:cNvSpPr/>
            <p:nvPr/>
          </p:nvSpPr>
          <p:spPr>
            <a:xfrm>
              <a:off x="7338555" y="2531409"/>
              <a:ext cx="1332320" cy="2123220"/>
            </a:xfrm>
            <a:custGeom>
              <a:avLst/>
              <a:gdLst>
                <a:gd name="connsiteX0" fmla="*/ 1333383 w 1332320"/>
                <a:gd name="connsiteY0" fmla="*/ 0 h 2123219"/>
                <a:gd name="connsiteX1" fmla="*/ 1333913 w 1332320"/>
                <a:gd name="connsiteY1" fmla="*/ 39810 h 2123219"/>
                <a:gd name="connsiteX2" fmla="*/ 0 w 1332320"/>
                <a:gd name="connsiteY2" fmla="*/ 2124281 h 2123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2320" h="2123219">
                  <a:moveTo>
                    <a:pt x="1333383" y="0"/>
                  </a:moveTo>
                  <a:cubicBezTo>
                    <a:pt x="1333383" y="13270"/>
                    <a:pt x="1333913" y="26540"/>
                    <a:pt x="1333913" y="39810"/>
                  </a:cubicBezTo>
                  <a:cubicBezTo>
                    <a:pt x="1333913" y="963942"/>
                    <a:pt x="787715" y="1760680"/>
                    <a:pt x="0" y="2124281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87883E10-6628-4F6E-8716-27D4E7B61C80}"/>
                </a:ext>
              </a:extLst>
            </p:cNvPr>
            <p:cNvSpPr/>
            <p:nvPr/>
          </p:nvSpPr>
          <p:spPr>
            <a:xfrm>
              <a:off x="2710998" y="1394425"/>
              <a:ext cx="1687960" cy="1889666"/>
            </a:xfrm>
            <a:custGeom>
              <a:avLst/>
              <a:gdLst>
                <a:gd name="connsiteX0" fmla="*/ 0 w 1687959"/>
                <a:gd name="connsiteY0" fmla="*/ 1889135 h 1889665"/>
                <a:gd name="connsiteX1" fmla="*/ 55735 w 1687959"/>
                <a:gd name="connsiteY1" fmla="*/ 1891258 h 1889665"/>
                <a:gd name="connsiteX2" fmla="*/ 1688491 w 1687959"/>
                <a:gd name="connsiteY2" fmla="*/ 0 h 1889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87959" h="1889665">
                  <a:moveTo>
                    <a:pt x="0" y="1889135"/>
                  </a:moveTo>
                  <a:cubicBezTo>
                    <a:pt x="18047" y="1890727"/>
                    <a:pt x="36626" y="1891258"/>
                    <a:pt x="55735" y="1891258"/>
                  </a:cubicBezTo>
                  <a:cubicBezTo>
                    <a:pt x="781345" y="1891258"/>
                    <a:pt x="1084435" y="856188"/>
                    <a:pt x="1688491" y="0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9B9EFED9-1968-41CA-8F04-84BA714BA466}"/>
                </a:ext>
              </a:extLst>
            </p:cNvPr>
            <p:cNvSpPr/>
            <p:nvPr/>
          </p:nvSpPr>
          <p:spPr>
            <a:xfrm>
              <a:off x="4087906" y="588132"/>
              <a:ext cx="1831277" cy="1794121"/>
            </a:xfrm>
            <a:custGeom>
              <a:avLst/>
              <a:gdLst>
                <a:gd name="connsiteX0" fmla="*/ 0 w 1831277"/>
                <a:gd name="connsiteY0" fmla="*/ 1797836 h 1794120"/>
                <a:gd name="connsiteX1" fmla="*/ 1836054 w 1831277"/>
                <a:gd name="connsiteY1" fmla="*/ 0 h 1794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31277" h="1794120">
                  <a:moveTo>
                    <a:pt x="0" y="1797836"/>
                  </a:moveTo>
                  <a:cubicBezTo>
                    <a:pt x="436322" y="1061079"/>
                    <a:pt x="899184" y="209137"/>
                    <a:pt x="1836054" y="0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1421878D-59A3-49AF-A13D-3E502A8D903B}"/>
                </a:ext>
              </a:extLst>
            </p:cNvPr>
            <p:cNvSpPr/>
            <p:nvPr/>
          </p:nvSpPr>
          <p:spPr>
            <a:xfrm>
              <a:off x="1924345" y="2568565"/>
              <a:ext cx="2054215" cy="976681"/>
            </a:xfrm>
            <a:custGeom>
              <a:avLst/>
              <a:gdLst>
                <a:gd name="connsiteX0" fmla="*/ 0 w 2054215"/>
                <a:gd name="connsiteY0" fmla="*/ 500018 h 976681"/>
                <a:gd name="connsiteX1" fmla="*/ 842387 w 2054215"/>
                <a:gd name="connsiteY1" fmla="*/ 980928 h 976681"/>
                <a:gd name="connsiteX2" fmla="*/ 2054215 w 2054215"/>
                <a:gd name="connsiteY2" fmla="*/ 0 h 976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54215" h="976681">
                  <a:moveTo>
                    <a:pt x="0" y="500018"/>
                  </a:moveTo>
                  <a:cubicBezTo>
                    <a:pt x="170388" y="787715"/>
                    <a:pt x="483563" y="980928"/>
                    <a:pt x="842387" y="980928"/>
                  </a:cubicBezTo>
                  <a:cubicBezTo>
                    <a:pt x="1384870" y="980928"/>
                    <a:pt x="1722993" y="542483"/>
                    <a:pt x="2054215" y="0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422D29A8-63F3-4B76-B2A2-8D2013530FB9}"/>
                </a:ext>
              </a:extLst>
            </p:cNvPr>
            <p:cNvSpPr/>
            <p:nvPr/>
          </p:nvSpPr>
          <p:spPr>
            <a:xfrm>
              <a:off x="5099089" y="4158326"/>
              <a:ext cx="2144452" cy="440568"/>
            </a:xfrm>
            <a:custGeom>
              <a:avLst/>
              <a:gdLst>
                <a:gd name="connsiteX0" fmla="*/ 0 w 2144452"/>
                <a:gd name="connsiteY0" fmla="*/ 0 h 440568"/>
                <a:gd name="connsiteX1" fmla="*/ 1278709 w 2144452"/>
                <a:gd name="connsiteY1" fmla="*/ 444284 h 440568"/>
                <a:gd name="connsiteX2" fmla="*/ 2147107 w 2144452"/>
                <a:gd name="connsiteY2" fmla="*/ 249478 h 440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44452" h="440568">
                  <a:moveTo>
                    <a:pt x="0" y="0"/>
                  </a:moveTo>
                  <a:cubicBezTo>
                    <a:pt x="321668" y="265933"/>
                    <a:pt x="730388" y="444284"/>
                    <a:pt x="1278709" y="444284"/>
                  </a:cubicBezTo>
                  <a:cubicBezTo>
                    <a:pt x="1589230" y="444284"/>
                    <a:pt x="1883827" y="374218"/>
                    <a:pt x="2147107" y="249478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D7BA8437-87DD-4D89-BF46-28AEDCEF99A9}"/>
                </a:ext>
              </a:extLst>
            </p:cNvPr>
            <p:cNvSpPr/>
            <p:nvPr/>
          </p:nvSpPr>
          <p:spPr>
            <a:xfrm>
              <a:off x="7433039" y="2006974"/>
              <a:ext cx="971373" cy="2298385"/>
            </a:xfrm>
            <a:custGeom>
              <a:avLst/>
              <a:gdLst>
                <a:gd name="connsiteX0" fmla="*/ 896530 w 971373"/>
                <a:gd name="connsiteY0" fmla="*/ 0 h 2298385"/>
                <a:gd name="connsiteX1" fmla="*/ 976151 w 971373"/>
                <a:gd name="connsiteY1" fmla="*/ 564246 h 2298385"/>
                <a:gd name="connsiteX2" fmla="*/ 0 w 971373"/>
                <a:gd name="connsiteY2" fmla="*/ 2299978 h 2298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1373" h="2298385">
                  <a:moveTo>
                    <a:pt x="896530" y="0"/>
                  </a:moveTo>
                  <a:cubicBezTo>
                    <a:pt x="948018" y="179412"/>
                    <a:pt x="976151" y="368379"/>
                    <a:pt x="976151" y="564246"/>
                  </a:cubicBezTo>
                  <a:cubicBezTo>
                    <a:pt x="976151" y="1299411"/>
                    <a:pt x="585478" y="1943808"/>
                    <a:pt x="0" y="2299978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234716EC-72CE-4675-B682-E3B831FAD1D8}"/>
                </a:ext>
              </a:extLst>
            </p:cNvPr>
            <p:cNvSpPr/>
            <p:nvPr/>
          </p:nvSpPr>
          <p:spPr>
            <a:xfrm>
              <a:off x="5099089" y="4158326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2EBAA094-1036-4B7D-896F-DDA62FDE4B77}"/>
                </a:ext>
              </a:extLst>
            </p:cNvPr>
            <p:cNvSpPr/>
            <p:nvPr/>
          </p:nvSpPr>
          <p:spPr>
            <a:xfrm>
              <a:off x="1788459" y="1592946"/>
              <a:ext cx="1703884" cy="1279240"/>
            </a:xfrm>
            <a:custGeom>
              <a:avLst/>
              <a:gdLst>
                <a:gd name="connsiteX0" fmla="*/ 1707600 w 1703883"/>
                <a:gd name="connsiteY0" fmla="*/ 297251 h 1279239"/>
                <a:gd name="connsiteX1" fmla="*/ 978274 w 1703883"/>
                <a:gd name="connsiteY1" fmla="*/ 0 h 1279239"/>
                <a:gd name="connsiteX2" fmla="*/ 0 w 1703883"/>
                <a:gd name="connsiteY2" fmla="*/ 978273 h 1279239"/>
                <a:gd name="connsiteX3" fmla="*/ 48303 w 1703883"/>
                <a:gd name="connsiteY3" fmla="*/ 1282425 h 127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3883" h="1279239">
                  <a:moveTo>
                    <a:pt x="1707600" y="297251"/>
                  </a:moveTo>
                  <a:cubicBezTo>
                    <a:pt x="1510671" y="115715"/>
                    <a:pt x="1276586" y="0"/>
                    <a:pt x="978274" y="0"/>
                  </a:cubicBezTo>
                  <a:cubicBezTo>
                    <a:pt x="437914" y="0"/>
                    <a:pt x="0" y="437914"/>
                    <a:pt x="0" y="978273"/>
                  </a:cubicBezTo>
                  <a:cubicBezTo>
                    <a:pt x="0" y="1084435"/>
                    <a:pt x="16986" y="1186880"/>
                    <a:pt x="48303" y="1282425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437BB311-318E-48AF-A45B-E1C8A3F504C8}"/>
                </a:ext>
              </a:extLst>
            </p:cNvPr>
            <p:cNvSpPr/>
            <p:nvPr/>
          </p:nvSpPr>
          <p:spPr>
            <a:xfrm>
              <a:off x="6132567" y="540359"/>
              <a:ext cx="2123220" cy="1263316"/>
            </a:xfrm>
            <a:custGeom>
              <a:avLst/>
              <a:gdLst>
                <a:gd name="connsiteX0" fmla="*/ 0 w 2123219"/>
                <a:gd name="connsiteY0" fmla="*/ 13270 h 1263315"/>
                <a:gd name="connsiteX1" fmla="*/ 245232 w 2123219"/>
                <a:gd name="connsiteY1" fmla="*/ 0 h 1263315"/>
                <a:gd name="connsiteX2" fmla="*/ 2127467 w 2123219"/>
                <a:gd name="connsiteY2" fmla="*/ 1266501 h 1263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23219" h="1263315">
                  <a:moveTo>
                    <a:pt x="0" y="13270"/>
                  </a:moveTo>
                  <a:cubicBezTo>
                    <a:pt x="78559" y="4246"/>
                    <a:pt x="160303" y="0"/>
                    <a:pt x="245232" y="0"/>
                  </a:cubicBezTo>
                  <a:cubicBezTo>
                    <a:pt x="1096643" y="0"/>
                    <a:pt x="1825438" y="523904"/>
                    <a:pt x="2127467" y="1266501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96FA710E-1FCC-4CF0-BA13-38E4C416034E}"/>
                </a:ext>
              </a:extLst>
            </p:cNvPr>
            <p:cNvSpPr/>
            <p:nvPr/>
          </p:nvSpPr>
          <p:spPr>
            <a:xfrm>
              <a:off x="1525179" y="2546802"/>
              <a:ext cx="1879050" cy="1263316"/>
            </a:xfrm>
            <a:custGeom>
              <a:avLst/>
              <a:gdLst>
                <a:gd name="connsiteX0" fmla="*/ 1880111 w 1879049"/>
                <a:gd name="connsiteY0" fmla="*/ 1075411 h 1263315"/>
                <a:gd name="connsiteX1" fmla="*/ 1241553 w 1879049"/>
                <a:gd name="connsiteY1" fmla="*/ 1265439 h 1263315"/>
                <a:gd name="connsiteX2" fmla="*/ 0 w 1879049"/>
                <a:gd name="connsiteY2" fmla="*/ 23886 h 1263315"/>
                <a:gd name="connsiteX3" fmla="*/ 531 w 1879049"/>
                <a:gd name="connsiteY3" fmla="*/ 0 h 1263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9049" h="1263315">
                  <a:moveTo>
                    <a:pt x="1880111" y="1075411"/>
                  </a:moveTo>
                  <a:cubicBezTo>
                    <a:pt x="1695922" y="1194842"/>
                    <a:pt x="1486785" y="1265439"/>
                    <a:pt x="1241553" y="1265439"/>
                  </a:cubicBezTo>
                  <a:cubicBezTo>
                    <a:pt x="555753" y="1265439"/>
                    <a:pt x="0" y="709686"/>
                    <a:pt x="0" y="23886"/>
                  </a:cubicBezTo>
                  <a:cubicBezTo>
                    <a:pt x="0" y="15924"/>
                    <a:pt x="0" y="7962"/>
                    <a:pt x="531" y="0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D211CA76-D763-4A43-8C2E-60EA55AF96B6}"/>
                </a:ext>
              </a:extLst>
            </p:cNvPr>
            <p:cNvSpPr/>
            <p:nvPr/>
          </p:nvSpPr>
          <p:spPr>
            <a:xfrm>
              <a:off x="3574087" y="1350368"/>
              <a:ext cx="1549951" cy="2144452"/>
            </a:xfrm>
            <a:custGeom>
              <a:avLst/>
              <a:gdLst>
                <a:gd name="connsiteX0" fmla="*/ 0 w 1549950"/>
                <a:gd name="connsiteY0" fmla="*/ 2144452 h 2144452"/>
                <a:gd name="connsiteX1" fmla="*/ 1551543 w 1549950"/>
                <a:gd name="connsiteY1" fmla="*/ 0 h 2144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49950" h="2144452">
                  <a:moveTo>
                    <a:pt x="0" y="2144452"/>
                  </a:moveTo>
                  <a:cubicBezTo>
                    <a:pt x="585478" y="1634348"/>
                    <a:pt x="931032" y="626881"/>
                    <a:pt x="1551543" y="0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D2F0226D-198F-4596-8B22-262B5DA12D18}"/>
                </a:ext>
              </a:extLst>
            </p:cNvPr>
            <p:cNvSpPr/>
            <p:nvPr/>
          </p:nvSpPr>
          <p:spPr>
            <a:xfrm>
              <a:off x="5281155" y="803108"/>
              <a:ext cx="2388622" cy="562653"/>
            </a:xfrm>
            <a:custGeom>
              <a:avLst/>
              <a:gdLst>
                <a:gd name="connsiteX0" fmla="*/ 0 w 2388622"/>
                <a:gd name="connsiteY0" fmla="*/ 402881 h 562653"/>
                <a:gd name="connsiteX1" fmla="*/ 1096643 w 2388622"/>
                <a:gd name="connsiteY1" fmla="*/ 0 h 562653"/>
                <a:gd name="connsiteX2" fmla="*/ 2393400 w 2388622"/>
                <a:gd name="connsiteY2" fmla="*/ 566369 h 56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8622" h="562653">
                  <a:moveTo>
                    <a:pt x="0" y="402881"/>
                  </a:moveTo>
                  <a:cubicBezTo>
                    <a:pt x="291412" y="158711"/>
                    <a:pt x="642805" y="0"/>
                    <a:pt x="1096643" y="0"/>
                  </a:cubicBezTo>
                  <a:cubicBezTo>
                    <a:pt x="1608870" y="0"/>
                    <a:pt x="2070139" y="218161"/>
                    <a:pt x="2393400" y="566369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B22D9D56-B0FA-41DF-8AB7-BEBAA58366C8}"/>
                </a:ext>
              </a:extLst>
            </p:cNvPr>
            <p:cNvSpPr/>
            <p:nvPr/>
          </p:nvSpPr>
          <p:spPr>
            <a:xfrm>
              <a:off x="1547473" y="1329666"/>
              <a:ext cx="2075447" cy="1003221"/>
            </a:xfrm>
            <a:custGeom>
              <a:avLst/>
              <a:gdLst>
                <a:gd name="connsiteX0" fmla="*/ 0 w 2075447"/>
                <a:gd name="connsiteY0" fmla="*/ 1006937 h 1003221"/>
                <a:gd name="connsiteX1" fmla="*/ 1219259 w 2075447"/>
                <a:gd name="connsiteY1" fmla="*/ 0 h 1003221"/>
                <a:gd name="connsiteX2" fmla="*/ 2077040 w 2075447"/>
                <a:gd name="connsiteY2" fmla="*/ 326976 h 1003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5447" h="1003221">
                  <a:moveTo>
                    <a:pt x="0" y="1006937"/>
                  </a:moveTo>
                  <a:cubicBezTo>
                    <a:pt x="109877" y="433668"/>
                    <a:pt x="613611" y="0"/>
                    <a:pt x="1219259" y="0"/>
                  </a:cubicBezTo>
                  <a:cubicBezTo>
                    <a:pt x="1574899" y="0"/>
                    <a:pt x="1849855" y="127924"/>
                    <a:pt x="2077040" y="326976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AE8140F2-E880-4971-AAD7-A097086A44BF}"/>
                </a:ext>
              </a:extLst>
            </p:cNvPr>
            <p:cNvSpPr/>
            <p:nvPr/>
          </p:nvSpPr>
          <p:spPr>
            <a:xfrm>
              <a:off x="3624513" y="1656642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CDF5C670-781A-408E-AD92-62BC675CC9CC}"/>
                </a:ext>
              </a:extLst>
            </p:cNvPr>
            <p:cNvSpPr/>
            <p:nvPr/>
          </p:nvSpPr>
          <p:spPr>
            <a:xfrm>
              <a:off x="7513721" y="1533495"/>
              <a:ext cx="631658" cy="2388622"/>
            </a:xfrm>
            <a:custGeom>
              <a:avLst/>
              <a:gdLst>
                <a:gd name="connsiteX0" fmla="*/ 295659 w 631657"/>
                <a:gd name="connsiteY0" fmla="*/ 0 h 2388622"/>
                <a:gd name="connsiteX1" fmla="*/ 632189 w 631657"/>
                <a:gd name="connsiteY1" fmla="*/ 1037724 h 2388622"/>
                <a:gd name="connsiteX2" fmla="*/ 0 w 631657"/>
                <a:gd name="connsiteY2" fmla="*/ 2392869 h 238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1657" h="2388622">
                  <a:moveTo>
                    <a:pt x="295659" y="0"/>
                  </a:moveTo>
                  <a:cubicBezTo>
                    <a:pt x="507450" y="291412"/>
                    <a:pt x="632189" y="650236"/>
                    <a:pt x="632189" y="1037724"/>
                  </a:cubicBezTo>
                  <a:cubicBezTo>
                    <a:pt x="632189" y="1581799"/>
                    <a:pt x="386426" y="2068547"/>
                    <a:pt x="0" y="2392869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1CD1474C-8110-4E48-BB0A-185C2B3E4FA2}"/>
                </a:ext>
              </a:extLst>
            </p:cNvPr>
            <p:cNvSpPr/>
            <p:nvPr/>
          </p:nvSpPr>
          <p:spPr>
            <a:xfrm>
              <a:off x="5249838" y="3941227"/>
              <a:ext cx="2091372" cy="392796"/>
            </a:xfrm>
            <a:custGeom>
              <a:avLst/>
              <a:gdLst>
                <a:gd name="connsiteX0" fmla="*/ 0 w 2091371"/>
                <a:gd name="connsiteY0" fmla="*/ 0 h 392795"/>
                <a:gd name="connsiteX1" fmla="*/ 1127960 w 2091371"/>
                <a:gd name="connsiteY1" fmla="*/ 397573 h 392795"/>
                <a:gd name="connsiteX2" fmla="*/ 2093495 w 2091371"/>
                <a:gd name="connsiteY2" fmla="*/ 110938 h 392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91371" h="392795">
                  <a:moveTo>
                    <a:pt x="0" y="0"/>
                  </a:moveTo>
                  <a:cubicBezTo>
                    <a:pt x="288227" y="239393"/>
                    <a:pt x="649174" y="397573"/>
                    <a:pt x="1127960" y="397573"/>
                  </a:cubicBezTo>
                  <a:cubicBezTo>
                    <a:pt x="1484131" y="397573"/>
                    <a:pt x="1815884" y="291943"/>
                    <a:pt x="2093495" y="110938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747C3C53-FCAC-4194-8F10-DB10000DEA4E}"/>
                </a:ext>
              </a:extLst>
            </p:cNvPr>
            <p:cNvSpPr/>
            <p:nvPr/>
          </p:nvSpPr>
          <p:spPr>
            <a:xfrm>
              <a:off x="4738673" y="1066918"/>
              <a:ext cx="2123220" cy="1231467"/>
            </a:xfrm>
            <a:custGeom>
              <a:avLst/>
              <a:gdLst>
                <a:gd name="connsiteX0" fmla="*/ 0 w 2123219"/>
                <a:gd name="connsiteY0" fmla="*/ 1234122 h 1231467"/>
                <a:gd name="connsiteX1" fmla="*/ 1639125 w 2123219"/>
                <a:gd name="connsiteY1" fmla="*/ 0 h 1231467"/>
                <a:gd name="connsiteX2" fmla="*/ 2125343 w 2123219"/>
                <a:gd name="connsiteY2" fmla="*/ 80152 h 1231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23219" h="1231467">
                  <a:moveTo>
                    <a:pt x="0" y="1234122"/>
                  </a:moveTo>
                  <a:cubicBezTo>
                    <a:pt x="406596" y="581762"/>
                    <a:pt x="853534" y="0"/>
                    <a:pt x="1639125" y="0"/>
                  </a:cubicBezTo>
                  <a:cubicBezTo>
                    <a:pt x="1808983" y="0"/>
                    <a:pt x="1972471" y="28133"/>
                    <a:pt x="2125343" y="80152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2A487538-DAE3-4502-B510-3364F2DFD521}"/>
                </a:ext>
              </a:extLst>
            </p:cNvPr>
            <p:cNvSpPr/>
            <p:nvPr/>
          </p:nvSpPr>
          <p:spPr>
            <a:xfrm>
              <a:off x="5390501" y="3716696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AE8699AD-2DB5-432D-BBDB-1D36F998AFF2}"/>
                </a:ext>
              </a:extLst>
            </p:cNvPr>
            <p:cNvSpPr/>
            <p:nvPr/>
          </p:nvSpPr>
          <p:spPr>
            <a:xfrm>
              <a:off x="2693481" y="2482044"/>
              <a:ext cx="1932130" cy="1592415"/>
            </a:xfrm>
            <a:custGeom>
              <a:avLst/>
              <a:gdLst>
                <a:gd name="connsiteX0" fmla="*/ 1933723 w 1932130"/>
                <a:gd name="connsiteY0" fmla="*/ 0 h 1592414"/>
                <a:gd name="connsiteX1" fmla="*/ 72720 w 1932130"/>
                <a:gd name="connsiteY1" fmla="*/ 1594007 h 1592414"/>
                <a:gd name="connsiteX2" fmla="*/ 0 w 1932130"/>
                <a:gd name="connsiteY2" fmla="*/ 1592415 h 1592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32130" h="1592414">
                  <a:moveTo>
                    <a:pt x="1933723" y="0"/>
                  </a:moveTo>
                  <a:cubicBezTo>
                    <a:pt x="1459183" y="780814"/>
                    <a:pt x="1002691" y="1594007"/>
                    <a:pt x="72720" y="1594007"/>
                  </a:cubicBezTo>
                  <a:cubicBezTo>
                    <a:pt x="48303" y="1594007"/>
                    <a:pt x="24417" y="1593476"/>
                    <a:pt x="0" y="1592415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9DFCA904-D477-4428-B567-594C5F82BE6F}"/>
                </a:ext>
              </a:extLst>
            </p:cNvPr>
            <p:cNvSpPr/>
            <p:nvPr/>
          </p:nvSpPr>
          <p:spPr>
            <a:xfrm>
              <a:off x="5390501" y="3654061"/>
              <a:ext cx="2027675" cy="419336"/>
            </a:xfrm>
            <a:custGeom>
              <a:avLst/>
              <a:gdLst>
                <a:gd name="connsiteX0" fmla="*/ 2031921 w 2027674"/>
                <a:gd name="connsiteY0" fmla="*/ 0 h 419335"/>
                <a:gd name="connsiteX1" fmla="*/ 987297 w 2027674"/>
                <a:gd name="connsiteY1" fmla="*/ 421459 h 419335"/>
                <a:gd name="connsiteX2" fmla="*/ 0 w 2027674"/>
                <a:gd name="connsiteY2" fmla="*/ 62635 h 419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27674" h="419335">
                  <a:moveTo>
                    <a:pt x="2031921" y="0"/>
                  </a:moveTo>
                  <a:cubicBezTo>
                    <a:pt x="1761211" y="261156"/>
                    <a:pt x="1393363" y="421459"/>
                    <a:pt x="987297" y="421459"/>
                  </a:cubicBezTo>
                  <a:cubicBezTo>
                    <a:pt x="572738" y="421459"/>
                    <a:pt x="256379" y="279734"/>
                    <a:pt x="0" y="62635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1724B88A-E409-4DEC-B1FE-A4399A8C258E}"/>
                </a:ext>
              </a:extLst>
            </p:cNvPr>
            <p:cNvSpPr/>
            <p:nvPr/>
          </p:nvSpPr>
          <p:spPr>
            <a:xfrm>
              <a:off x="1262431" y="2010689"/>
              <a:ext cx="1220851" cy="2038291"/>
            </a:xfrm>
            <a:custGeom>
              <a:avLst/>
              <a:gdLst>
                <a:gd name="connsiteX0" fmla="*/ 1221382 w 1220851"/>
                <a:gd name="connsiteY0" fmla="*/ 2038291 h 2038291"/>
                <a:gd name="connsiteX1" fmla="*/ 0 w 1220851"/>
                <a:gd name="connsiteY1" fmla="*/ 560530 h 2038291"/>
                <a:gd name="connsiteX2" fmla="*/ 107753 w 1220851"/>
                <a:gd name="connsiteY2" fmla="*/ 0 h 2038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0851" h="2038291">
                  <a:moveTo>
                    <a:pt x="1221382" y="2038291"/>
                  </a:moveTo>
                  <a:cubicBezTo>
                    <a:pt x="525497" y="1905590"/>
                    <a:pt x="0" y="1294633"/>
                    <a:pt x="0" y="560530"/>
                  </a:cubicBezTo>
                  <a:cubicBezTo>
                    <a:pt x="0" y="362540"/>
                    <a:pt x="38218" y="173042"/>
                    <a:pt x="107753" y="0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B6B3DC73-66B1-4435-8C0A-C372EE669C18}"/>
                </a:ext>
              </a:extLst>
            </p:cNvPr>
            <p:cNvSpPr/>
            <p:nvPr/>
          </p:nvSpPr>
          <p:spPr>
            <a:xfrm>
              <a:off x="1462544" y="1066387"/>
              <a:ext cx="2293077" cy="753743"/>
            </a:xfrm>
            <a:custGeom>
              <a:avLst/>
              <a:gdLst>
                <a:gd name="connsiteX0" fmla="*/ 2293608 w 2293077"/>
                <a:gd name="connsiteY0" fmla="*/ 359886 h 753743"/>
                <a:gd name="connsiteX1" fmla="*/ 1304188 w 2293077"/>
                <a:gd name="connsiteY1" fmla="*/ 0 h 753743"/>
                <a:gd name="connsiteX2" fmla="*/ 0 w 2293077"/>
                <a:gd name="connsiteY2" fmla="*/ 753743 h 753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93077" h="753743">
                  <a:moveTo>
                    <a:pt x="2293608" y="359886"/>
                  </a:moveTo>
                  <a:cubicBezTo>
                    <a:pt x="2035637" y="142256"/>
                    <a:pt x="1718216" y="0"/>
                    <a:pt x="1304188" y="0"/>
                  </a:cubicBezTo>
                  <a:cubicBezTo>
                    <a:pt x="746843" y="0"/>
                    <a:pt x="260095" y="303090"/>
                    <a:pt x="0" y="753743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4F2E1C1C-EF5C-461D-B823-2A707D0B3EFE}"/>
                </a:ext>
              </a:extLst>
            </p:cNvPr>
            <p:cNvSpPr/>
            <p:nvPr/>
          </p:nvSpPr>
          <p:spPr>
            <a:xfrm>
              <a:off x="7059352" y="1229344"/>
              <a:ext cx="822748" cy="2266537"/>
            </a:xfrm>
            <a:custGeom>
              <a:avLst/>
              <a:gdLst>
                <a:gd name="connsiteX0" fmla="*/ 0 w 822747"/>
                <a:gd name="connsiteY0" fmla="*/ 0 h 2266537"/>
                <a:gd name="connsiteX1" fmla="*/ 823278 w 822747"/>
                <a:gd name="connsiteY1" fmla="*/ 1341875 h 2266537"/>
                <a:gd name="connsiteX2" fmla="*/ 505327 w 822747"/>
                <a:gd name="connsiteY2" fmla="*/ 2267068 h 2266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22747" h="2266537">
                  <a:moveTo>
                    <a:pt x="0" y="0"/>
                  </a:moveTo>
                  <a:cubicBezTo>
                    <a:pt x="488341" y="248417"/>
                    <a:pt x="823278" y="755866"/>
                    <a:pt x="823278" y="1341875"/>
                  </a:cubicBezTo>
                  <a:cubicBezTo>
                    <a:pt x="823278" y="1690614"/>
                    <a:pt x="704379" y="2011751"/>
                    <a:pt x="505327" y="2267068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47E232FE-B29F-4F9C-80B8-C73B359F9B5E}"/>
                </a:ext>
              </a:extLst>
            </p:cNvPr>
            <p:cNvSpPr/>
            <p:nvPr/>
          </p:nvSpPr>
          <p:spPr>
            <a:xfrm>
              <a:off x="5525326" y="3190668"/>
              <a:ext cx="1926822" cy="621042"/>
            </a:xfrm>
            <a:custGeom>
              <a:avLst/>
              <a:gdLst>
                <a:gd name="connsiteX0" fmla="*/ 0 w 1926822"/>
                <a:gd name="connsiteY0" fmla="*/ 296189 h 621041"/>
                <a:gd name="connsiteX1" fmla="*/ 852473 w 1926822"/>
                <a:gd name="connsiteY1" fmla="*/ 622104 h 621041"/>
                <a:gd name="connsiteX2" fmla="*/ 1928415 w 1926822"/>
                <a:gd name="connsiteY2" fmla="*/ 0 h 621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26822" h="621041">
                  <a:moveTo>
                    <a:pt x="0" y="296189"/>
                  </a:moveTo>
                  <a:cubicBezTo>
                    <a:pt x="225592" y="494710"/>
                    <a:pt x="498426" y="622104"/>
                    <a:pt x="852473" y="622104"/>
                  </a:cubicBezTo>
                  <a:cubicBezTo>
                    <a:pt x="1312681" y="622104"/>
                    <a:pt x="1714500" y="371563"/>
                    <a:pt x="1928415" y="0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DD35B6C8-3549-4578-8BA2-AA0A0185EF3F}"/>
                </a:ext>
              </a:extLst>
            </p:cNvPr>
            <p:cNvSpPr/>
            <p:nvPr/>
          </p:nvSpPr>
          <p:spPr>
            <a:xfrm>
              <a:off x="4286427" y="1426273"/>
              <a:ext cx="1624263" cy="2054215"/>
            </a:xfrm>
            <a:custGeom>
              <a:avLst/>
              <a:gdLst>
                <a:gd name="connsiteX0" fmla="*/ 1627979 w 1624263"/>
                <a:gd name="connsiteY0" fmla="*/ 0 h 2054215"/>
                <a:gd name="connsiteX1" fmla="*/ 0 w 1624263"/>
                <a:gd name="connsiteY1" fmla="*/ 2054746 h 2054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24263" h="2054215">
                  <a:moveTo>
                    <a:pt x="1627979" y="0"/>
                  </a:moveTo>
                  <a:cubicBezTo>
                    <a:pt x="925193" y="311582"/>
                    <a:pt x="564776" y="1312681"/>
                    <a:pt x="0" y="2054746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387CA4A-2444-4892-997E-A4D0EB12876C}"/>
                </a:ext>
              </a:extLst>
            </p:cNvPr>
            <p:cNvSpPr/>
            <p:nvPr/>
          </p:nvSpPr>
          <p:spPr>
            <a:xfrm>
              <a:off x="6113988" y="1329666"/>
              <a:ext cx="1502178" cy="1666728"/>
            </a:xfrm>
            <a:custGeom>
              <a:avLst/>
              <a:gdLst>
                <a:gd name="connsiteX0" fmla="*/ 0 w 1502178"/>
                <a:gd name="connsiteY0" fmla="*/ 29725 h 1666727"/>
                <a:gd name="connsiteX1" fmla="*/ 263810 w 1502178"/>
                <a:gd name="connsiteY1" fmla="*/ 0 h 1666727"/>
                <a:gd name="connsiteX2" fmla="*/ 1505363 w 1502178"/>
                <a:gd name="connsiteY2" fmla="*/ 1241553 h 1666727"/>
                <a:gd name="connsiteX3" fmla="*/ 1429989 w 1502178"/>
                <a:gd name="connsiteY3" fmla="*/ 1668320 h 1666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2178" h="1666727">
                  <a:moveTo>
                    <a:pt x="0" y="29725"/>
                  </a:moveTo>
                  <a:cubicBezTo>
                    <a:pt x="83336" y="10616"/>
                    <a:pt x="170919" y="0"/>
                    <a:pt x="263810" y="0"/>
                  </a:cubicBezTo>
                  <a:cubicBezTo>
                    <a:pt x="949610" y="0"/>
                    <a:pt x="1505363" y="555753"/>
                    <a:pt x="1505363" y="1241553"/>
                  </a:cubicBezTo>
                  <a:cubicBezTo>
                    <a:pt x="1505363" y="1391771"/>
                    <a:pt x="1478823" y="1535088"/>
                    <a:pt x="1429989" y="1668320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E8AF44C2-EDE0-4ABE-A9B3-D75775EFB92D}"/>
                </a:ext>
              </a:extLst>
            </p:cNvPr>
            <p:cNvSpPr/>
            <p:nvPr/>
          </p:nvSpPr>
          <p:spPr>
            <a:xfrm>
              <a:off x="3894693" y="1201742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39A35CD-7FEE-4272-AF1A-8A10AD31A797}"/>
                </a:ext>
              </a:extLst>
            </p:cNvPr>
            <p:cNvSpPr/>
            <p:nvPr/>
          </p:nvSpPr>
          <p:spPr>
            <a:xfrm>
              <a:off x="998621" y="1513856"/>
              <a:ext cx="610426" cy="2393930"/>
            </a:xfrm>
            <a:custGeom>
              <a:avLst/>
              <a:gdLst>
                <a:gd name="connsiteX0" fmla="*/ 614141 w 610425"/>
                <a:gd name="connsiteY0" fmla="*/ 2396584 h 2393930"/>
                <a:gd name="connsiteX1" fmla="*/ 0 w 610425"/>
                <a:gd name="connsiteY1" fmla="*/ 1057363 h 2393930"/>
                <a:gd name="connsiteX2" fmla="*/ 350862 w 610425"/>
                <a:gd name="connsiteY2" fmla="*/ 0 h 2393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0425" h="2393930">
                  <a:moveTo>
                    <a:pt x="614141" y="2396584"/>
                  </a:moveTo>
                  <a:cubicBezTo>
                    <a:pt x="238331" y="2072262"/>
                    <a:pt x="0" y="1592415"/>
                    <a:pt x="0" y="1057363"/>
                  </a:cubicBezTo>
                  <a:cubicBezTo>
                    <a:pt x="0" y="660852"/>
                    <a:pt x="130578" y="295127"/>
                    <a:pt x="350862" y="0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1F8F5E04-35CC-47F2-BE30-3C90171ED50B}"/>
                </a:ext>
              </a:extLst>
            </p:cNvPr>
            <p:cNvSpPr/>
            <p:nvPr/>
          </p:nvSpPr>
          <p:spPr>
            <a:xfrm>
              <a:off x="1486431" y="803108"/>
              <a:ext cx="2404547" cy="546729"/>
            </a:xfrm>
            <a:custGeom>
              <a:avLst/>
              <a:gdLst>
                <a:gd name="connsiteX0" fmla="*/ 0 w 2404546"/>
                <a:gd name="connsiteY0" fmla="*/ 548852 h 546729"/>
                <a:gd name="connsiteX1" fmla="*/ 1280302 w 2404546"/>
                <a:gd name="connsiteY1" fmla="*/ 0 h 546729"/>
                <a:gd name="connsiteX2" fmla="*/ 2408262 w 2404546"/>
                <a:gd name="connsiteY2" fmla="*/ 398634 h 546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04546" h="546729">
                  <a:moveTo>
                    <a:pt x="0" y="548852"/>
                  </a:moveTo>
                  <a:cubicBezTo>
                    <a:pt x="322199" y="210730"/>
                    <a:pt x="776568" y="0"/>
                    <a:pt x="1280302" y="0"/>
                  </a:cubicBezTo>
                  <a:cubicBezTo>
                    <a:pt x="1756434" y="0"/>
                    <a:pt x="2117912" y="158180"/>
                    <a:pt x="2408262" y="398634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75422A50-6233-4377-B6BE-5D06CAB160E1}"/>
                </a:ext>
              </a:extLst>
            </p:cNvPr>
            <p:cNvSpPr/>
            <p:nvPr/>
          </p:nvSpPr>
          <p:spPr>
            <a:xfrm>
              <a:off x="1781028" y="3646099"/>
              <a:ext cx="2367390" cy="690046"/>
            </a:xfrm>
            <a:custGeom>
              <a:avLst/>
              <a:gdLst>
                <a:gd name="connsiteX0" fmla="*/ 2371637 w 2367390"/>
                <a:gd name="connsiteY0" fmla="*/ 0 h 690046"/>
                <a:gd name="connsiteX1" fmla="*/ 985705 w 2367390"/>
                <a:gd name="connsiteY1" fmla="*/ 693231 h 690046"/>
                <a:gd name="connsiteX2" fmla="*/ 0 w 2367390"/>
                <a:gd name="connsiteY2" fmla="*/ 393326 h 69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67390" h="690046">
                  <a:moveTo>
                    <a:pt x="2371637" y="0"/>
                  </a:moveTo>
                  <a:cubicBezTo>
                    <a:pt x="2026613" y="401819"/>
                    <a:pt x="1599315" y="693231"/>
                    <a:pt x="985705" y="693231"/>
                  </a:cubicBezTo>
                  <a:cubicBezTo>
                    <a:pt x="621042" y="693231"/>
                    <a:pt x="281857" y="582824"/>
                    <a:pt x="0" y="393326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88DD02F4-7F81-457C-8BD9-941A5C739D76}"/>
                </a:ext>
              </a:extLst>
            </p:cNvPr>
            <p:cNvSpPr/>
            <p:nvPr/>
          </p:nvSpPr>
          <p:spPr>
            <a:xfrm>
              <a:off x="5376170" y="1592946"/>
              <a:ext cx="1969286" cy="833364"/>
            </a:xfrm>
            <a:custGeom>
              <a:avLst/>
              <a:gdLst>
                <a:gd name="connsiteX0" fmla="*/ 1969817 w 1969286"/>
                <a:gd name="connsiteY0" fmla="*/ 837610 h 833363"/>
                <a:gd name="connsiteX1" fmla="*/ 1001629 w 1969286"/>
                <a:gd name="connsiteY1" fmla="*/ 0 h 833363"/>
                <a:gd name="connsiteX2" fmla="*/ 0 w 1969286"/>
                <a:gd name="connsiteY2" fmla="*/ 666691 h 833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69286" h="833363">
                  <a:moveTo>
                    <a:pt x="1969817" y="837610"/>
                  </a:moveTo>
                  <a:cubicBezTo>
                    <a:pt x="1901875" y="364132"/>
                    <a:pt x="1494216" y="0"/>
                    <a:pt x="1001629" y="0"/>
                  </a:cubicBezTo>
                  <a:cubicBezTo>
                    <a:pt x="575923" y="0"/>
                    <a:pt x="274426" y="278673"/>
                    <a:pt x="0" y="666691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33DF9F79-8AAD-4272-8ADC-E63AB6A0339C}"/>
                </a:ext>
              </a:extLst>
            </p:cNvPr>
            <p:cNvSpPr/>
            <p:nvPr/>
          </p:nvSpPr>
          <p:spPr>
            <a:xfrm>
              <a:off x="5655903" y="2642347"/>
              <a:ext cx="1693268" cy="902368"/>
            </a:xfrm>
            <a:custGeom>
              <a:avLst/>
              <a:gdLst>
                <a:gd name="connsiteX0" fmla="*/ 1697515 w 1693267"/>
                <a:gd name="connsiteY0" fmla="*/ 0 h 902368"/>
                <a:gd name="connsiteX1" fmla="*/ 721895 w 1693267"/>
                <a:gd name="connsiteY1" fmla="*/ 906615 h 902368"/>
                <a:gd name="connsiteX2" fmla="*/ 0 w 1693267"/>
                <a:gd name="connsiteY2" fmla="*/ 610426 h 902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93267" h="902368">
                  <a:moveTo>
                    <a:pt x="1697515" y="0"/>
                  </a:moveTo>
                  <a:cubicBezTo>
                    <a:pt x="1660889" y="506919"/>
                    <a:pt x="1238368" y="906615"/>
                    <a:pt x="721895" y="906615"/>
                  </a:cubicBezTo>
                  <a:cubicBezTo>
                    <a:pt x="426767" y="906615"/>
                    <a:pt x="195336" y="791961"/>
                    <a:pt x="0" y="610426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7D91E2CC-AE62-4B31-A881-CFA848457037}"/>
                </a:ext>
              </a:extLst>
            </p:cNvPr>
            <p:cNvSpPr/>
            <p:nvPr/>
          </p:nvSpPr>
          <p:spPr>
            <a:xfrm>
              <a:off x="5655904" y="3252773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830EE260-D41A-4699-9631-7B8495A66F81}"/>
                </a:ext>
              </a:extLst>
            </p:cNvPr>
            <p:cNvSpPr/>
            <p:nvPr/>
          </p:nvSpPr>
          <p:spPr>
            <a:xfrm>
              <a:off x="3575148" y="2436395"/>
              <a:ext cx="1682652" cy="1995827"/>
            </a:xfrm>
            <a:custGeom>
              <a:avLst/>
              <a:gdLst>
                <a:gd name="connsiteX0" fmla="*/ 1682652 w 1682651"/>
                <a:gd name="connsiteY0" fmla="*/ 0 h 1995826"/>
                <a:gd name="connsiteX1" fmla="*/ 0 w 1682651"/>
                <a:gd name="connsiteY1" fmla="*/ 1997950 h 1995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82651" h="1995826">
                  <a:moveTo>
                    <a:pt x="1682652" y="0"/>
                  </a:moveTo>
                  <a:cubicBezTo>
                    <a:pt x="1235183" y="694293"/>
                    <a:pt x="824340" y="1622671"/>
                    <a:pt x="0" y="1997950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831AE743-CAD6-4CF2-B196-BC804DD84EDA}"/>
                </a:ext>
              </a:extLst>
            </p:cNvPr>
            <p:cNvSpPr/>
            <p:nvPr/>
          </p:nvSpPr>
          <p:spPr>
            <a:xfrm>
              <a:off x="735342" y="1058956"/>
              <a:ext cx="674122" cy="2425779"/>
            </a:xfrm>
            <a:custGeom>
              <a:avLst/>
              <a:gdLst>
                <a:gd name="connsiteX0" fmla="*/ 217099 w 674122"/>
                <a:gd name="connsiteY0" fmla="*/ 2426309 h 2425778"/>
                <a:gd name="connsiteX1" fmla="*/ 0 w 674122"/>
                <a:gd name="connsiteY1" fmla="*/ 1511733 h 2425778"/>
                <a:gd name="connsiteX2" fmla="*/ 674653 w 674122"/>
                <a:gd name="connsiteY2" fmla="*/ 0 h 2425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4122" h="2425778">
                  <a:moveTo>
                    <a:pt x="217099" y="2426309"/>
                  </a:moveTo>
                  <a:cubicBezTo>
                    <a:pt x="78559" y="2151353"/>
                    <a:pt x="0" y="1840832"/>
                    <a:pt x="0" y="1511733"/>
                  </a:cubicBezTo>
                  <a:cubicBezTo>
                    <a:pt x="0" y="911392"/>
                    <a:pt x="260625" y="372094"/>
                    <a:pt x="674653" y="0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8C3FE4B2-65A0-4C45-9EA4-A1EDD5985B6C}"/>
                </a:ext>
              </a:extLst>
            </p:cNvPr>
            <p:cNvSpPr/>
            <p:nvPr/>
          </p:nvSpPr>
          <p:spPr>
            <a:xfrm>
              <a:off x="1058071" y="3669455"/>
              <a:ext cx="2319618" cy="928909"/>
            </a:xfrm>
            <a:custGeom>
              <a:avLst/>
              <a:gdLst>
                <a:gd name="connsiteX0" fmla="*/ 2320149 w 2319617"/>
                <a:gd name="connsiteY0" fmla="*/ 840795 h 928908"/>
                <a:gd name="connsiteX1" fmla="*/ 1708661 w 2319617"/>
                <a:gd name="connsiteY1" fmla="*/ 932624 h 928908"/>
                <a:gd name="connsiteX2" fmla="*/ 0 w 2319617"/>
                <a:gd name="connsiteY2" fmla="*/ 0 h 928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19617" h="928908">
                  <a:moveTo>
                    <a:pt x="2320149" y="840795"/>
                  </a:moveTo>
                  <a:cubicBezTo>
                    <a:pt x="2136490" y="899714"/>
                    <a:pt x="1934254" y="932624"/>
                    <a:pt x="1708661" y="932624"/>
                  </a:cubicBezTo>
                  <a:cubicBezTo>
                    <a:pt x="991544" y="932624"/>
                    <a:pt x="361478" y="561061"/>
                    <a:pt x="0" y="0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344F586B-BB62-432D-8079-7F1E63574C4E}"/>
                </a:ext>
              </a:extLst>
            </p:cNvPr>
            <p:cNvSpPr/>
            <p:nvPr/>
          </p:nvSpPr>
          <p:spPr>
            <a:xfrm>
              <a:off x="1575075" y="539829"/>
              <a:ext cx="2462935" cy="440568"/>
            </a:xfrm>
            <a:custGeom>
              <a:avLst/>
              <a:gdLst>
                <a:gd name="connsiteX0" fmla="*/ 2467182 w 2462935"/>
                <a:gd name="connsiteY0" fmla="*/ 444815 h 440568"/>
                <a:gd name="connsiteX1" fmla="*/ 1191657 w 2462935"/>
                <a:gd name="connsiteY1" fmla="*/ 0 h 440568"/>
                <a:gd name="connsiteX2" fmla="*/ 0 w 2462935"/>
                <a:gd name="connsiteY2" fmla="*/ 386426 h 440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62935" h="440568">
                  <a:moveTo>
                    <a:pt x="2467182" y="444815"/>
                  </a:moveTo>
                  <a:cubicBezTo>
                    <a:pt x="2143391" y="178351"/>
                    <a:pt x="1735201" y="0"/>
                    <a:pt x="1191657" y="0"/>
                  </a:cubicBezTo>
                  <a:cubicBezTo>
                    <a:pt x="746312" y="0"/>
                    <a:pt x="334407" y="143317"/>
                    <a:pt x="0" y="386426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62BFB342-D3BA-4669-B380-F50C9090E928}"/>
                </a:ext>
              </a:extLst>
            </p:cNvPr>
            <p:cNvSpPr/>
            <p:nvPr/>
          </p:nvSpPr>
          <p:spPr>
            <a:xfrm>
              <a:off x="1708307" y="276549"/>
              <a:ext cx="2489475" cy="498957"/>
            </a:xfrm>
            <a:custGeom>
              <a:avLst/>
              <a:gdLst>
                <a:gd name="connsiteX0" fmla="*/ 2494253 w 2489475"/>
                <a:gd name="connsiteY0" fmla="*/ 500549 h 498956"/>
                <a:gd name="connsiteX1" fmla="*/ 1058425 w 2489475"/>
                <a:gd name="connsiteY1" fmla="*/ 0 h 498956"/>
                <a:gd name="connsiteX2" fmla="*/ 0 w 2489475"/>
                <a:gd name="connsiteY2" fmla="*/ 258502 h 498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89475" h="498956">
                  <a:moveTo>
                    <a:pt x="2494253" y="500549"/>
                  </a:moveTo>
                  <a:cubicBezTo>
                    <a:pt x="2135428" y="202237"/>
                    <a:pt x="1676813" y="0"/>
                    <a:pt x="1058425" y="0"/>
                  </a:cubicBezTo>
                  <a:cubicBezTo>
                    <a:pt x="676776" y="0"/>
                    <a:pt x="316360" y="93422"/>
                    <a:pt x="0" y="258502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36A3A52B-B2C9-4470-83CE-0F5E06987D3E}"/>
                </a:ext>
              </a:extLst>
            </p:cNvPr>
            <p:cNvSpPr/>
            <p:nvPr/>
          </p:nvSpPr>
          <p:spPr>
            <a:xfrm>
              <a:off x="542659" y="3138650"/>
              <a:ext cx="1847201" cy="1693268"/>
            </a:xfrm>
            <a:custGeom>
              <a:avLst/>
              <a:gdLst>
                <a:gd name="connsiteX0" fmla="*/ 1847732 w 1847201"/>
                <a:gd name="connsiteY0" fmla="*/ 1696453 h 1693267"/>
                <a:gd name="connsiteX1" fmla="*/ 0 w 1847201"/>
                <a:gd name="connsiteY1" fmla="*/ 0 h 1693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7201" h="1693267">
                  <a:moveTo>
                    <a:pt x="1847732" y="1696453"/>
                  </a:moveTo>
                  <a:cubicBezTo>
                    <a:pt x="946425" y="1547828"/>
                    <a:pt x="222407" y="874236"/>
                    <a:pt x="0" y="0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6EF0E817-9FB6-43E6-A1C3-A9575D7E730D}"/>
                </a:ext>
              </a:extLst>
            </p:cNvPr>
            <p:cNvSpPr/>
            <p:nvPr/>
          </p:nvSpPr>
          <p:spPr>
            <a:xfrm>
              <a:off x="5787543" y="3018688"/>
              <a:ext cx="5308" cy="530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4AFFD5C4-36B1-4A06-BF53-DD0FA44F03F4}"/>
                </a:ext>
              </a:extLst>
            </p:cNvPr>
            <p:cNvSpPr/>
            <p:nvPr/>
          </p:nvSpPr>
          <p:spPr>
            <a:xfrm>
              <a:off x="472062" y="641743"/>
              <a:ext cx="1050994" cy="2287769"/>
            </a:xfrm>
            <a:custGeom>
              <a:avLst/>
              <a:gdLst>
                <a:gd name="connsiteX0" fmla="*/ 1052586 w 1050993"/>
                <a:gd name="connsiteY0" fmla="*/ 0 h 2287769"/>
                <a:gd name="connsiteX1" fmla="*/ 0 w 1050993"/>
                <a:gd name="connsiteY1" fmla="*/ 1929476 h 2287769"/>
                <a:gd name="connsiteX2" fmla="*/ 28133 w 1050993"/>
                <a:gd name="connsiteY2" fmla="*/ 2289362 h 2287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993" h="2287769">
                  <a:moveTo>
                    <a:pt x="1052586" y="0"/>
                  </a:moveTo>
                  <a:cubicBezTo>
                    <a:pt x="419336" y="408189"/>
                    <a:pt x="0" y="1119998"/>
                    <a:pt x="0" y="1929476"/>
                  </a:cubicBezTo>
                  <a:cubicBezTo>
                    <a:pt x="0" y="2052092"/>
                    <a:pt x="9555" y="2172054"/>
                    <a:pt x="28133" y="2289362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6DE64026-6DA9-441D-AA59-34D5D5257B2D}"/>
                </a:ext>
              </a:extLst>
            </p:cNvPr>
            <p:cNvSpPr/>
            <p:nvPr/>
          </p:nvSpPr>
          <p:spPr>
            <a:xfrm>
              <a:off x="5787543" y="2091372"/>
              <a:ext cx="1300472" cy="1194311"/>
            </a:xfrm>
            <a:custGeom>
              <a:avLst/>
              <a:gdLst>
                <a:gd name="connsiteX0" fmla="*/ 1119999 w 1300472"/>
                <a:gd name="connsiteY0" fmla="*/ 0 h 1194311"/>
                <a:gd name="connsiteX1" fmla="*/ 1304719 w 1300472"/>
                <a:gd name="connsiteY1" fmla="*/ 479848 h 1194311"/>
                <a:gd name="connsiteX2" fmla="*/ 590255 w 1300472"/>
                <a:gd name="connsiteY2" fmla="*/ 1194311 h 1194311"/>
                <a:gd name="connsiteX3" fmla="*/ 0 w 1300472"/>
                <a:gd name="connsiteY3" fmla="*/ 927316 h 1194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0472" h="1194311">
                  <a:moveTo>
                    <a:pt x="1119999" y="0"/>
                  </a:moveTo>
                  <a:cubicBezTo>
                    <a:pt x="1235183" y="126862"/>
                    <a:pt x="1304719" y="295128"/>
                    <a:pt x="1304719" y="479848"/>
                  </a:cubicBezTo>
                  <a:cubicBezTo>
                    <a:pt x="1304719" y="874767"/>
                    <a:pt x="984643" y="1194311"/>
                    <a:pt x="590255" y="1194311"/>
                  </a:cubicBezTo>
                  <a:cubicBezTo>
                    <a:pt x="354578" y="1194311"/>
                    <a:pt x="165611" y="1091866"/>
                    <a:pt x="0" y="927316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B42DF6F7-8870-4842-A0E1-1CD00A4BDBC9}"/>
                </a:ext>
              </a:extLst>
            </p:cNvPr>
            <p:cNvSpPr/>
            <p:nvPr/>
          </p:nvSpPr>
          <p:spPr>
            <a:xfrm>
              <a:off x="2601121" y="3655654"/>
              <a:ext cx="2202841" cy="1210235"/>
            </a:xfrm>
            <a:custGeom>
              <a:avLst/>
              <a:gdLst>
                <a:gd name="connsiteX0" fmla="*/ 2207087 w 2202840"/>
                <a:gd name="connsiteY0" fmla="*/ 0 h 1210235"/>
                <a:gd name="connsiteX1" fmla="*/ 165611 w 2202840"/>
                <a:gd name="connsiteY1" fmla="*/ 1210235 h 1210235"/>
                <a:gd name="connsiteX2" fmla="*/ 0 w 2202840"/>
                <a:gd name="connsiteY2" fmla="*/ 1204396 h 1210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2840" h="1210235">
                  <a:moveTo>
                    <a:pt x="2207087" y="0"/>
                  </a:moveTo>
                  <a:cubicBezTo>
                    <a:pt x="1769173" y="642274"/>
                    <a:pt x="1182103" y="1210235"/>
                    <a:pt x="165611" y="1210235"/>
                  </a:cubicBezTo>
                  <a:cubicBezTo>
                    <a:pt x="109877" y="1210235"/>
                    <a:pt x="54673" y="1208112"/>
                    <a:pt x="0" y="1204396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ABCECE8C-D740-4F00-941E-A82FFC405AD7}"/>
                </a:ext>
              </a:extLst>
            </p:cNvPr>
            <p:cNvSpPr/>
            <p:nvPr/>
          </p:nvSpPr>
          <p:spPr>
            <a:xfrm>
              <a:off x="4924455" y="1856225"/>
              <a:ext cx="1815353" cy="1618955"/>
            </a:xfrm>
            <a:custGeom>
              <a:avLst/>
              <a:gdLst>
                <a:gd name="connsiteX0" fmla="*/ 1819599 w 1815353"/>
                <a:gd name="connsiteY0" fmla="*/ 100853 h 1618955"/>
                <a:gd name="connsiteX1" fmla="*/ 1453344 w 1815353"/>
                <a:gd name="connsiteY1" fmla="*/ 0 h 1618955"/>
                <a:gd name="connsiteX2" fmla="*/ 0 w 1815353"/>
                <a:gd name="connsiteY2" fmla="*/ 1621609 h 161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15353" h="1618955">
                  <a:moveTo>
                    <a:pt x="1819599" y="100853"/>
                  </a:moveTo>
                  <a:cubicBezTo>
                    <a:pt x="1712377" y="36626"/>
                    <a:pt x="1587107" y="0"/>
                    <a:pt x="1453344" y="0"/>
                  </a:cubicBezTo>
                  <a:cubicBezTo>
                    <a:pt x="819032" y="0"/>
                    <a:pt x="500018" y="832302"/>
                    <a:pt x="0" y="1621609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B56A6900-FAAC-4117-A028-3405A856584D}"/>
                </a:ext>
              </a:extLst>
            </p:cNvPr>
            <p:cNvSpPr/>
            <p:nvPr/>
          </p:nvSpPr>
          <p:spPr>
            <a:xfrm>
              <a:off x="5925022" y="2120035"/>
              <a:ext cx="902368" cy="902368"/>
            </a:xfrm>
            <a:custGeom>
              <a:avLst/>
              <a:gdLst>
                <a:gd name="connsiteX0" fmla="*/ 0 w 902368"/>
                <a:gd name="connsiteY0" fmla="*/ 669876 h 902368"/>
                <a:gd name="connsiteX1" fmla="*/ 452776 w 902368"/>
                <a:gd name="connsiteY1" fmla="*/ 902369 h 902368"/>
                <a:gd name="connsiteX2" fmla="*/ 903961 w 902368"/>
                <a:gd name="connsiteY2" fmla="*/ 451184 h 902368"/>
                <a:gd name="connsiteX3" fmla="*/ 452776 w 902368"/>
                <a:gd name="connsiteY3" fmla="*/ 0 h 902368"/>
                <a:gd name="connsiteX4" fmla="*/ 63166 w 902368"/>
                <a:gd name="connsiteY4" fmla="*/ 169858 h 902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2368" h="902368">
                  <a:moveTo>
                    <a:pt x="0" y="669876"/>
                  </a:moveTo>
                  <a:cubicBezTo>
                    <a:pt x="134825" y="814786"/>
                    <a:pt x="280265" y="902369"/>
                    <a:pt x="452776" y="902369"/>
                  </a:cubicBezTo>
                  <a:cubicBezTo>
                    <a:pt x="702255" y="902369"/>
                    <a:pt x="903961" y="700132"/>
                    <a:pt x="903961" y="451184"/>
                  </a:cubicBezTo>
                  <a:cubicBezTo>
                    <a:pt x="903961" y="202237"/>
                    <a:pt x="701724" y="0"/>
                    <a:pt x="452776" y="0"/>
                  </a:cubicBezTo>
                  <a:cubicBezTo>
                    <a:pt x="306805" y="0"/>
                    <a:pt x="179943" y="62635"/>
                    <a:pt x="63166" y="169858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73A17CFC-EABD-400D-993E-CEA9140ADFEF}"/>
                </a:ext>
              </a:extLst>
            </p:cNvPr>
            <p:cNvSpPr/>
            <p:nvPr/>
          </p:nvSpPr>
          <p:spPr>
            <a:xfrm>
              <a:off x="1877103" y="13270"/>
              <a:ext cx="2494783" cy="567961"/>
            </a:xfrm>
            <a:custGeom>
              <a:avLst/>
              <a:gdLst>
                <a:gd name="connsiteX0" fmla="*/ 2499561 w 2494783"/>
                <a:gd name="connsiteY0" fmla="*/ 569023 h 567961"/>
                <a:gd name="connsiteX1" fmla="*/ 889629 w 2494783"/>
                <a:gd name="connsiteY1" fmla="*/ 0 h 567961"/>
                <a:gd name="connsiteX2" fmla="*/ 0 w 2494783"/>
                <a:gd name="connsiteY2" fmla="*/ 158711 h 567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94783" h="567961">
                  <a:moveTo>
                    <a:pt x="2499561" y="569023"/>
                  </a:moveTo>
                  <a:cubicBezTo>
                    <a:pt x="2103580" y="232493"/>
                    <a:pt x="1591353" y="0"/>
                    <a:pt x="889629" y="0"/>
                  </a:cubicBezTo>
                  <a:cubicBezTo>
                    <a:pt x="576985" y="0"/>
                    <a:pt x="277080" y="56265"/>
                    <a:pt x="0" y="158711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47D446E7-9CBD-4811-B890-C1F8CF2E3ADE}"/>
                </a:ext>
              </a:extLst>
            </p:cNvPr>
            <p:cNvSpPr/>
            <p:nvPr/>
          </p:nvSpPr>
          <p:spPr>
            <a:xfrm>
              <a:off x="208783" y="2538840"/>
              <a:ext cx="1226159" cy="2213457"/>
            </a:xfrm>
            <a:custGeom>
              <a:avLst/>
              <a:gdLst>
                <a:gd name="connsiteX0" fmla="*/ 0 w 1226159"/>
                <a:gd name="connsiteY0" fmla="*/ 0 h 2213456"/>
                <a:gd name="connsiteX1" fmla="*/ 0 w 1226159"/>
                <a:gd name="connsiteY1" fmla="*/ 32379 h 2213456"/>
                <a:gd name="connsiteX2" fmla="*/ 1228814 w 1226159"/>
                <a:gd name="connsiteY2" fmla="*/ 2218234 h 2213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6159" h="2213456">
                  <a:moveTo>
                    <a:pt x="0" y="0"/>
                  </a:moveTo>
                  <a:cubicBezTo>
                    <a:pt x="0" y="10616"/>
                    <a:pt x="0" y="21232"/>
                    <a:pt x="0" y="32379"/>
                  </a:cubicBezTo>
                  <a:cubicBezTo>
                    <a:pt x="0" y="958634"/>
                    <a:pt x="492056" y="1769704"/>
                    <a:pt x="1228814" y="2218234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4C59960A-D00A-41CB-B6B8-9CD266D4EDE5}"/>
                </a:ext>
              </a:extLst>
            </p:cNvPr>
            <p:cNvSpPr/>
            <p:nvPr/>
          </p:nvSpPr>
          <p:spPr>
            <a:xfrm>
              <a:off x="1622848" y="4729472"/>
              <a:ext cx="2526632" cy="398104"/>
            </a:xfrm>
            <a:custGeom>
              <a:avLst/>
              <a:gdLst>
                <a:gd name="connsiteX0" fmla="*/ 2529817 w 2526631"/>
                <a:gd name="connsiteY0" fmla="*/ 0 h 398103"/>
                <a:gd name="connsiteX1" fmla="*/ 1143354 w 2526631"/>
                <a:gd name="connsiteY1" fmla="*/ 399165 h 398103"/>
                <a:gd name="connsiteX2" fmla="*/ 0 w 2526631"/>
                <a:gd name="connsiteY2" fmla="*/ 130047 h 398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26631" h="398103">
                  <a:moveTo>
                    <a:pt x="2529817" y="0"/>
                  </a:moveTo>
                  <a:cubicBezTo>
                    <a:pt x="2168339" y="242047"/>
                    <a:pt x="1719808" y="399165"/>
                    <a:pt x="1143354" y="399165"/>
                  </a:cubicBezTo>
                  <a:cubicBezTo>
                    <a:pt x="732511" y="399165"/>
                    <a:pt x="343962" y="302028"/>
                    <a:pt x="0" y="130047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CA735C1E-FC34-431B-BB3C-601E1F51093E}"/>
                </a:ext>
              </a:extLst>
            </p:cNvPr>
            <p:cNvSpPr/>
            <p:nvPr/>
          </p:nvSpPr>
          <p:spPr>
            <a:xfrm>
              <a:off x="4323583" y="2445949"/>
              <a:ext cx="1518102" cy="2155068"/>
            </a:xfrm>
            <a:custGeom>
              <a:avLst/>
              <a:gdLst>
                <a:gd name="connsiteX0" fmla="*/ 1521287 w 1518102"/>
                <a:gd name="connsiteY0" fmla="*/ 0 h 2155068"/>
                <a:gd name="connsiteX1" fmla="*/ 0 w 1518102"/>
                <a:gd name="connsiteY1" fmla="*/ 2158253 h 2155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18102" h="2155068">
                  <a:moveTo>
                    <a:pt x="1521287" y="0"/>
                  </a:moveTo>
                  <a:cubicBezTo>
                    <a:pt x="1113098" y="518597"/>
                    <a:pt x="773383" y="1536150"/>
                    <a:pt x="0" y="2158253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B98CBAAF-134C-4940-BC29-3958B0A24312}"/>
                </a:ext>
              </a:extLst>
            </p:cNvPr>
            <p:cNvSpPr/>
            <p:nvPr/>
          </p:nvSpPr>
          <p:spPr>
            <a:xfrm>
              <a:off x="220461" y="254256"/>
              <a:ext cx="1459714" cy="2070139"/>
            </a:xfrm>
            <a:custGeom>
              <a:avLst/>
              <a:gdLst>
                <a:gd name="connsiteX0" fmla="*/ 0 w 1459713"/>
                <a:gd name="connsiteY0" fmla="*/ 2072793 h 2070139"/>
                <a:gd name="connsiteX1" fmla="*/ 1460775 w 1459713"/>
                <a:gd name="connsiteY1" fmla="*/ 0 h 2070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9713" h="2070139">
                  <a:moveTo>
                    <a:pt x="0" y="2072793"/>
                  </a:moveTo>
                  <a:cubicBezTo>
                    <a:pt x="87052" y="1153439"/>
                    <a:pt x="660852" y="375279"/>
                    <a:pt x="1460775" y="0"/>
                  </a:cubicBezTo>
                </a:path>
              </a:pathLst>
            </a:custGeom>
            <a:noFill/>
            <a:ln w="157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6BC4245-BA03-49A0-8F2A-4197AD36B856}"/>
              </a:ext>
            </a:extLst>
          </p:cNvPr>
          <p:cNvGrpSpPr/>
          <p:nvPr/>
        </p:nvGrpSpPr>
        <p:grpSpPr>
          <a:xfrm>
            <a:off x="3547269" y="3258727"/>
            <a:ext cx="2049463" cy="517525"/>
            <a:chOff x="447675" y="4187826"/>
            <a:chExt cx="2049463" cy="517525"/>
          </a:xfrm>
          <a:solidFill>
            <a:schemeClr val="accent1"/>
          </a:solidFill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AEC613C9-40A6-430C-89CB-CFA7CDA5D8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238" y="4187826"/>
              <a:ext cx="95250" cy="517525"/>
            </a:xfrm>
            <a:custGeom>
              <a:avLst/>
              <a:gdLst>
                <a:gd name="T0" fmla="*/ 27 w 60"/>
                <a:gd name="T1" fmla="*/ 163 h 326"/>
                <a:gd name="T2" fmla="*/ 60 w 60"/>
                <a:gd name="T3" fmla="*/ 0 h 326"/>
                <a:gd name="T4" fmla="*/ 33 w 60"/>
                <a:gd name="T5" fmla="*/ 0 h 326"/>
                <a:gd name="T6" fmla="*/ 0 w 60"/>
                <a:gd name="T7" fmla="*/ 163 h 326"/>
                <a:gd name="T8" fmla="*/ 33 w 60"/>
                <a:gd name="T9" fmla="*/ 326 h 326"/>
                <a:gd name="T10" fmla="*/ 60 w 60"/>
                <a:gd name="T11" fmla="*/ 326 h 326"/>
                <a:gd name="T12" fmla="*/ 27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27" y="163"/>
                  </a:moveTo>
                  <a:lnTo>
                    <a:pt x="60" y="0"/>
                  </a:lnTo>
                  <a:lnTo>
                    <a:pt x="33" y="0"/>
                  </a:lnTo>
                  <a:lnTo>
                    <a:pt x="0" y="163"/>
                  </a:lnTo>
                  <a:lnTo>
                    <a:pt x="33" y="326"/>
                  </a:lnTo>
                  <a:lnTo>
                    <a:pt x="60" y="326"/>
                  </a:lnTo>
                  <a:lnTo>
                    <a:pt x="2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98EC34D1-2096-487D-8C79-19B26B1391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675" y="4187826"/>
              <a:ext cx="184150" cy="517525"/>
            </a:xfrm>
            <a:custGeom>
              <a:avLst/>
              <a:gdLst>
                <a:gd name="T0" fmla="*/ 30 w 116"/>
                <a:gd name="T1" fmla="*/ 163 h 326"/>
                <a:gd name="T2" fmla="*/ 116 w 116"/>
                <a:gd name="T3" fmla="*/ 0 h 326"/>
                <a:gd name="T4" fmla="*/ 86 w 116"/>
                <a:gd name="T5" fmla="*/ 0 h 326"/>
                <a:gd name="T6" fmla="*/ 0 w 116"/>
                <a:gd name="T7" fmla="*/ 163 h 326"/>
                <a:gd name="T8" fmla="*/ 86 w 116"/>
                <a:gd name="T9" fmla="*/ 326 h 326"/>
                <a:gd name="T10" fmla="*/ 116 w 116"/>
                <a:gd name="T11" fmla="*/ 326 h 326"/>
                <a:gd name="T12" fmla="*/ 30 w 116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326">
                  <a:moveTo>
                    <a:pt x="30" y="163"/>
                  </a:moveTo>
                  <a:lnTo>
                    <a:pt x="116" y="0"/>
                  </a:lnTo>
                  <a:lnTo>
                    <a:pt x="86" y="0"/>
                  </a:lnTo>
                  <a:lnTo>
                    <a:pt x="0" y="163"/>
                  </a:lnTo>
                  <a:lnTo>
                    <a:pt x="86" y="326"/>
                  </a:lnTo>
                  <a:lnTo>
                    <a:pt x="116" y="326"/>
                  </a:lnTo>
                  <a:lnTo>
                    <a:pt x="3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D27E053C-E8AF-454E-A8C4-68F148468302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63" y="4187826"/>
              <a:ext cx="95250" cy="517525"/>
            </a:xfrm>
            <a:custGeom>
              <a:avLst/>
              <a:gdLst>
                <a:gd name="T0" fmla="*/ 60 w 60"/>
                <a:gd name="T1" fmla="*/ 163 h 326"/>
                <a:gd name="T2" fmla="*/ 28 w 60"/>
                <a:gd name="T3" fmla="*/ 0 h 326"/>
                <a:gd name="T4" fmla="*/ 0 w 60"/>
                <a:gd name="T5" fmla="*/ 0 h 326"/>
                <a:gd name="T6" fmla="*/ 33 w 60"/>
                <a:gd name="T7" fmla="*/ 163 h 326"/>
                <a:gd name="T8" fmla="*/ 1 w 60"/>
                <a:gd name="T9" fmla="*/ 326 h 326"/>
                <a:gd name="T10" fmla="*/ 28 w 60"/>
                <a:gd name="T11" fmla="*/ 326 h 326"/>
                <a:gd name="T12" fmla="*/ 60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60" y="163"/>
                  </a:moveTo>
                  <a:lnTo>
                    <a:pt x="28" y="0"/>
                  </a:lnTo>
                  <a:lnTo>
                    <a:pt x="0" y="0"/>
                  </a:lnTo>
                  <a:lnTo>
                    <a:pt x="33" y="163"/>
                  </a:lnTo>
                  <a:lnTo>
                    <a:pt x="1" y="326"/>
                  </a:lnTo>
                  <a:lnTo>
                    <a:pt x="28" y="326"/>
                  </a:lnTo>
                  <a:lnTo>
                    <a:pt x="6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18F532F-621F-4704-B781-E8229AF3B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3125" y="4187826"/>
              <a:ext cx="185738" cy="517525"/>
            </a:xfrm>
            <a:custGeom>
              <a:avLst/>
              <a:gdLst>
                <a:gd name="T0" fmla="*/ 117 w 117"/>
                <a:gd name="T1" fmla="*/ 163 h 326"/>
                <a:gd name="T2" fmla="*/ 31 w 117"/>
                <a:gd name="T3" fmla="*/ 0 h 326"/>
                <a:gd name="T4" fmla="*/ 0 w 117"/>
                <a:gd name="T5" fmla="*/ 0 h 326"/>
                <a:gd name="T6" fmla="*/ 87 w 117"/>
                <a:gd name="T7" fmla="*/ 163 h 326"/>
                <a:gd name="T8" fmla="*/ 1 w 117"/>
                <a:gd name="T9" fmla="*/ 326 h 326"/>
                <a:gd name="T10" fmla="*/ 31 w 117"/>
                <a:gd name="T11" fmla="*/ 326 h 326"/>
                <a:gd name="T12" fmla="*/ 117 w 117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326">
                  <a:moveTo>
                    <a:pt x="117" y="163"/>
                  </a:moveTo>
                  <a:lnTo>
                    <a:pt x="31" y="0"/>
                  </a:lnTo>
                  <a:lnTo>
                    <a:pt x="0" y="0"/>
                  </a:lnTo>
                  <a:lnTo>
                    <a:pt x="87" y="163"/>
                  </a:lnTo>
                  <a:lnTo>
                    <a:pt x="1" y="326"/>
                  </a:lnTo>
                  <a:lnTo>
                    <a:pt x="31" y="326"/>
                  </a:lnTo>
                  <a:lnTo>
                    <a:pt x="11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183D7BCA-4B96-4452-BAC1-31240E14D6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82688" y="4327526"/>
              <a:ext cx="1314450" cy="250825"/>
            </a:xfrm>
            <a:custGeom>
              <a:avLst/>
              <a:gdLst>
                <a:gd name="T0" fmla="*/ 1109 w 1225"/>
                <a:gd name="T1" fmla="*/ 35 h 233"/>
                <a:gd name="T2" fmla="*/ 1065 w 1225"/>
                <a:gd name="T3" fmla="*/ 146 h 233"/>
                <a:gd name="T4" fmla="*/ 1166 w 1225"/>
                <a:gd name="T5" fmla="*/ 178 h 233"/>
                <a:gd name="T6" fmla="*/ 1225 w 1225"/>
                <a:gd name="T7" fmla="*/ 233 h 233"/>
                <a:gd name="T8" fmla="*/ 1088 w 1225"/>
                <a:gd name="T9" fmla="*/ 0 h 233"/>
                <a:gd name="T10" fmla="*/ 1030 w 1225"/>
                <a:gd name="T11" fmla="*/ 233 h 233"/>
                <a:gd name="T12" fmla="*/ 947 w 1225"/>
                <a:gd name="T13" fmla="*/ 0 h 233"/>
                <a:gd name="T14" fmla="*/ 910 w 1225"/>
                <a:gd name="T15" fmla="*/ 233 h 233"/>
                <a:gd name="T16" fmla="*/ 947 w 1225"/>
                <a:gd name="T17" fmla="*/ 0 h 233"/>
                <a:gd name="T18" fmla="*/ 835 w 1225"/>
                <a:gd name="T19" fmla="*/ 0 h 233"/>
                <a:gd name="T20" fmla="*/ 709 w 1225"/>
                <a:gd name="T21" fmla="*/ 180 h 233"/>
                <a:gd name="T22" fmla="*/ 633 w 1225"/>
                <a:gd name="T23" fmla="*/ 0 h 233"/>
                <a:gd name="T24" fmla="*/ 584 w 1225"/>
                <a:gd name="T25" fmla="*/ 233 h 233"/>
                <a:gd name="T26" fmla="*/ 620 w 1225"/>
                <a:gd name="T27" fmla="*/ 59 h 233"/>
                <a:gd name="T28" fmla="*/ 693 w 1225"/>
                <a:gd name="T29" fmla="*/ 233 h 233"/>
                <a:gd name="T30" fmla="*/ 797 w 1225"/>
                <a:gd name="T31" fmla="*/ 58 h 233"/>
                <a:gd name="T32" fmla="*/ 798 w 1225"/>
                <a:gd name="T33" fmla="*/ 233 h 233"/>
                <a:gd name="T34" fmla="*/ 370 w 1225"/>
                <a:gd name="T35" fmla="*/ 0 h 233"/>
                <a:gd name="T36" fmla="*/ 521 w 1225"/>
                <a:gd name="T37" fmla="*/ 233 h 233"/>
                <a:gd name="T38" fmla="*/ 407 w 1225"/>
                <a:gd name="T39" fmla="*/ 200 h 233"/>
                <a:gd name="T40" fmla="*/ 510 w 1225"/>
                <a:gd name="T41" fmla="*/ 131 h 233"/>
                <a:gd name="T42" fmla="*/ 407 w 1225"/>
                <a:gd name="T43" fmla="*/ 98 h 233"/>
                <a:gd name="T44" fmla="*/ 520 w 1225"/>
                <a:gd name="T45" fmla="*/ 33 h 233"/>
                <a:gd name="T46" fmla="*/ 370 w 1225"/>
                <a:gd name="T47" fmla="*/ 0 h 233"/>
                <a:gd name="T48" fmla="*/ 259 w 1225"/>
                <a:gd name="T49" fmla="*/ 162 h 233"/>
                <a:gd name="T50" fmla="*/ 185 w 1225"/>
                <a:gd name="T51" fmla="*/ 199 h 233"/>
                <a:gd name="T52" fmla="*/ 148 w 1225"/>
                <a:gd name="T53" fmla="*/ 34 h 233"/>
                <a:gd name="T54" fmla="*/ 242 w 1225"/>
                <a:gd name="T55" fmla="*/ 52 h 233"/>
                <a:gd name="T56" fmla="*/ 310 w 1225"/>
                <a:gd name="T57" fmla="*/ 117 h 233"/>
                <a:gd name="T58" fmla="*/ 250 w 1225"/>
                <a:gd name="T59" fmla="*/ 14 h 233"/>
                <a:gd name="T60" fmla="*/ 112 w 1225"/>
                <a:gd name="T61" fmla="*/ 0 h 233"/>
                <a:gd name="T62" fmla="*/ 186 w 1225"/>
                <a:gd name="T63" fmla="*/ 233 h 233"/>
                <a:gd name="T64" fmla="*/ 310 w 1225"/>
                <a:gd name="T65" fmla="*/ 117 h 233"/>
                <a:gd name="T66" fmla="*/ 0 w 1225"/>
                <a:gd name="T67" fmla="*/ 0 h 233"/>
                <a:gd name="T68" fmla="*/ 36 w 1225"/>
                <a:gd name="T69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25" h="233">
                  <a:moveTo>
                    <a:pt x="1065" y="146"/>
                  </a:moveTo>
                  <a:cubicBezTo>
                    <a:pt x="1109" y="35"/>
                    <a:pt x="1109" y="35"/>
                    <a:pt x="1109" y="35"/>
                  </a:cubicBezTo>
                  <a:cubicBezTo>
                    <a:pt x="1153" y="146"/>
                    <a:pt x="1153" y="146"/>
                    <a:pt x="1153" y="146"/>
                  </a:cubicBezTo>
                  <a:lnTo>
                    <a:pt x="1065" y="146"/>
                  </a:lnTo>
                  <a:close/>
                  <a:moveTo>
                    <a:pt x="1052" y="178"/>
                  </a:moveTo>
                  <a:cubicBezTo>
                    <a:pt x="1166" y="178"/>
                    <a:pt x="1166" y="178"/>
                    <a:pt x="1166" y="178"/>
                  </a:cubicBezTo>
                  <a:cubicBezTo>
                    <a:pt x="1187" y="233"/>
                    <a:pt x="1187" y="233"/>
                    <a:pt x="1187" y="233"/>
                  </a:cubicBezTo>
                  <a:cubicBezTo>
                    <a:pt x="1225" y="233"/>
                    <a:pt x="1225" y="233"/>
                    <a:pt x="1225" y="233"/>
                  </a:cubicBezTo>
                  <a:cubicBezTo>
                    <a:pt x="1131" y="0"/>
                    <a:pt x="1131" y="0"/>
                    <a:pt x="1131" y="0"/>
                  </a:cubicBezTo>
                  <a:cubicBezTo>
                    <a:pt x="1088" y="0"/>
                    <a:pt x="1088" y="0"/>
                    <a:pt x="1088" y="0"/>
                  </a:cubicBezTo>
                  <a:cubicBezTo>
                    <a:pt x="992" y="233"/>
                    <a:pt x="992" y="233"/>
                    <a:pt x="992" y="233"/>
                  </a:cubicBezTo>
                  <a:cubicBezTo>
                    <a:pt x="1030" y="233"/>
                    <a:pt x="1030" y="233"/>
                    <a:pt x="1030" y="233"/>
                  </a:cubicBezTo>
                  <a:lnTo>
                    <a:pt x="1052" y="178"/>
                  </a:lnTo>
                  <a:close/>
                  <a:moveTo>
                    <a:pt x="947" y="0"/>
                  </a:moveTo>
                  <a:cubicBezTo>
                    <a:pt x="910" y="0"/>
                    <a:pt x="910" y="0"/>
                    <a:pt x="910" y="0"/>
                  </a:cubicBezTo>
                  <a:cubicBezTo>
                    <a:pt x="910" y="233"/>
                    <a:pt x="910" y="233"/>
                    <a:pt x="910" y="233"/>
                  </a:cubicBezTo>
                  <a:cubicBezTo>
                    <a:pt x="947" y="233"/>
                    <a:pt x="947" y="233"/>
                    <a:pt x="947" y="233"/>
                  </a:cubicBezTo>
                  <a:lnTo>
                    <a:pt x="947" y="0"/>
                  </a:lnTo>
                  <a:close/>
                  <a:moveTo>
                    <a:pt x="835" y="233"/>
                  </a:moveTo>
                  <a:cubicBezTo>
                    <a:pt x="835" y="0"/>
                    <a:pt x="835" y="0"/>
                    <a:pt x="835" y="0"/>
                  </a:cubicBezTo>
                  <a:cubicBezTo>
                    <a:pt x="784" y="0"/>
                    <a:pt x="784" y="0"/>
                    <a:pt x="784" y="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633" y="0"/>
                    <a:pt x="633" y="0"/>
                    <a:pt x="633" y="0"/>
                  </a:cubicBezTo>
                  <a:cubicBezTo>
                    <a:pt x="584" y="0"/>
                    <a:pt x="584" y="0"/>
                    <a:pt x="584" y="0"/>
                  </a:cubicBezTo>
                  <a:cubicBezTo>
                    <a:pt x="584" y="233"/>
                    <a:pt x="584" y="233"/>
                    <a:pt x="584" y="233"/>
                  </a:cubicBezTo>
                  <a:cubicBezTo>
                    <a:pt x="620" y="233"/>
                    <a:pt x="620" y="233"/>
                    <a:pt x="620" y="233"/>
                  </a:cubicBezTo>
                  <a:cubicBezTo>
                    <a:pt x="620" y="59"/>
                    <a:pt x="620" y="59"/>
                    <a:pt x="620" y="59"/>
                  </a:cubicBezTo>
                  <a:cubicBezTo>
                    <a:pt x="621" y="59"/>
                    <a:pt x="621" y="59"/>
                    <a:pt x="621" y="59"/>
                  </a:cubicBezTo>
                  <a:cubicBezTo>
                    <a:pt x="693" y="233"/>
                    <a:pt x="693" y="233"/>
                    <a:pt x="693" y="233"/>
                  </a:cubicBezTo>
                  <a:cubicBezTo>
                    <a:pt x="724" y="233"/>
                    <a:pt x="724" y="233"/>
                    <a:pt x="724" y="233"/>
                  </a:cubicBezTo>
                  <a:cubicBezTo>
                    <a:pt x="797" y="58"/>
                    <a:pt x="797" y="58"/>
                    <a:pt x="797" y="58"/>
                  </a:cubicBezTo>
                  <a:cubicBezTo>
                    <a:pt x="798" y="58"/>
                    <a:pt x="798" y="58"/>
                    <a:pt x="798" y="58"/>
                  </a:cubicBezTo>
                  <a:cubicBezTo>
                    <a:pt x="798" y="233"/>
                    <a:pt x="798" y="233"/>
                    <a:pt x="798" y="233"/>
                  </a:cubicBezTo>
                  <a:lnTo>
                    <a:pt x="835" y="233"/>
                  </a:lnTo>
                  <a:close/>
                  <a:moveTo>
                    <a:pt x="370" y="0"/>
                  </a:moveTo>
                  <a:cubicBezTo>
                    <a:pt x="370" y="233"/>
                    <a:pt x="370" y="233"/>
                    <a:pt x="370" y="233"/>
                  </a:cubicBezTo>
                  <a:cubicBezTo>
                    <a:pt x="521" y="233"/>
                    <a:pt x="521" y="233"/>
                    <a:pt x="521" y="233"/>
                  </a:cubicBezTo>
                  <a:cubicBezTo>
                    <a:pt x="521" y="200"/>
                    <a:pt x="521" y="200"/>
                    <a:pt x="521" y="200"/>
                  </a:cubicBezTo>
                  <a:cubicBezTo>
                    <a:pt x="407" y="200"/>
                    <a:pt x="407" y="200"/>
                    <a:pt x="407" y="200"/>
                  </a:cubicBezTo>
                  <a:cubicBezTo>
                    <a:pt x="407" y="131"/>
                    <a:pt x="407" y="131"/>
                    <a:pt x="407" y="131"/>
                  </a:cubicBezTo>
                  <a:cubicBezTo>
                    <a:pt x="510" y="131"/>
                    <a:pt x="510" y="131"/>
                    <a:pt x="510" y="131"/>
                  </a:cubicBezTo>
                  <a:cubicBezTo>
                    <a:pt x="510" y="98"/>
                    <a:pt x="510" y="98"/>
                    <a:pt x="510" y="98"/>
                  </a:cubicBezTo>
                  <a:cubicBezTo>
                    <a:pt x="407" y="98"/>
                    <a:pt x="407" y="98"/>
                    <a:pt x="407" y="98"/>
                  </a:cubicBezTo>
                  <a:cubicBezTo>
                    <a:pt x="407" y="33"/>
                    <a:pt x="407" y="33"/>
                    <a:pt x="407" y="33"/>
                  </a:cubicBezTo>
                  <a:cubicBezTo>
                    <a:pt x="520" y="33"/>
                    <a:pt x="520" y="33"/>
                    <a:pt x="520" y="33"/>
                  </a:cubicBezTo>
                  <a:cubicBezTo>
                    <a:pt x="520" y="0"/>
                    <a:pt x="520" y="0"/>
                    <a:pt x="520" y="0"/>
                  </a:cubicBezTo>
                  <a:lnTo>
                    <a:pt x="370" y="0"/>
                  </a:lnTo>
                  <a:close/>
                  <a:moveTo>
                    <a:pt x="272" y="117"/>
                  </a:moveTo>
                  <a:cubicBezTo>
                    <a:pt x="272" y="133"/>
                    <a:pt x="268" y="148"/>
                    <a:pt x="259" y="162"/>
                  </a:cubicBezTo>
                  <a:cubicBezTo>
                    <a:pt x="254" y="169"/>
                    <a:pt x="249" y="176"/>
                    <a:pt x="242" y="181"/>
                  </a:cubicBezTo>
                  <a:cubicBezTo>
                    <a:pt x="229" y="192"/>
                    <a:pt x="209" y="199"/>
                    <a:pt x="185" y="199"/>
                  </a:cubicBezTo>
                  <a:cubicBezTo>
                    <a:pt x="148" y="199"/>
                    <a:pt x="148" y="199"/>
                    <a:pt x="148" y="199"/>
                  </a:cubicBezTo>
                  <a:cubicBezTo>
                    <a:pt x="148" y="34"/>
                    <a:pt x="148" y="34"/>
                    <a:pt x="148" y="34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209" y="34"/>
                    <a:pt x="229" y="41"/>
                    <a:pt x="242" y="52"/>
                  </a:cubicBezTo>
                  <a:cubicBezTo>
                    <a:pt x="262" y="69"/>
                    <a:pt x="273" y="95"/>
                    <a:pt x="272" y="117"/>
                  </a:cubicBezTo>
                  <a:moveTo>
                    <a:pt x="310" y="117"/>
                  </a:moveTo>
                  <a:cubicBezTo>
                    <a:pt x="310" y="95"/>
                    <a:pt x="304" y="72"/>
                    <a:pt x="290" y="50"/>
                  </a:cubicBezTo>
                  <a:cubicBezTo>
                    <a:pt x="281" y="36"/>
                    <a:pt x="267" y="23"/>
                    <a:pt x="250" y="14"/>
                  </a:cubicBezTo>
                  <a:cubicBezTo>
                    <a:pt x="233" y="5"/>
                    <a:pt x="211" y="0"/>
                    <a:pt x="186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233"/>
                    <a:pt x="112" y="233"/>
                    <a:pt x="112" y="233"/>
                  </a:cubicBezTo>
                  <a:cubicBezTo>
                    <a:pt x="186" y="233"/>
                    <a:pt x="186" y="233"/>
                    <a:pt x="186" y="233"/>
                  </a:cubicBezTo>
                  <a:cubicBezTo>
                    <a:pt x="220" y="233"/>
                    <a:pt x="249" y="223"/>
                    <a:pt x="267" y="207"/>
                  </a:cubicBezTo>
                  <a:cubicBezTo>
                    <a:pt x="296" y="184"/>
                    <a:pt x="311" y="149"/>
                    <a:pt x="310" y="117"/>
                  </a:cubicBezTo>
                  <a:moveTo>
                    <a:pt x="3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36" y="233"/>
                    <a:pt x="36" y="233"/>
                    <a:pt x="36" y="233"/>
                  </a:cubicBez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/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EFA8A3FA-CD96-4F77-ABEE-6C0A1D791D21}"/>
              </a:ext>
            </a:extLst>
          </p:cNvPr>
          <p:cNvSpPr txBox="1"/>
          <p:nvPr/>
        </p:nvSpPr>
        <p:spPr>
          <a:xfrm>
            <a:off x="4151376" y="1152144"/>
            <a:ext cx="8691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CONTACT</a:t>
            </a:r>
          </a:p>
        </p:txBody>
      </p:sp>
      <p:sp>
        <p:nvSpPr>
          <p:cNvPr id="100" name="Text Placeholder 3">
            <a:extLst>
              <a:ext uri="{FF2B5EF4-FFF2-40B4-BE49-F238E27FC236}">
                <a16:creationId xmlns:a16="http://schemas.microsoft.com/office/drawing/2014/main" id="{07450D3B-EC70-4364-BB30-3B2CE89BFD0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72968" y="1399032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First name NAME</a:t>
            </a:r>
          </a:p>
        </p:txBody>
      </p:sp>
      <p:sp>
        <p:nvSpPr>
          <p:cNvPr id="101" name="Text Placeholder 3">
            <a:extLst>
              <a:ext uri="{FF2B5EF4-FFF2-40B4-BE49-F238E27FC236}">
                <a16:creationId xmlns:a16="http://schemas.microsoft.com/office/drawing/2014/main" id="{5F1D26DD-44E7-433E-808D-421951D360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72968" y="1563624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Job Title / Service</a:t>
            </a:r>
          </a:p>
        </p:txBody>
      </p:sp>
      <p:sp>
        <p:nvSpPr>
          <p:cNvPr id="102" name="Text Placeholder 3">
            <a:extLst>
              <a:ext uri="{FF2B5EF4-FFF2-40B4-BE49-F238E27FC236}">
                <a16:creationId xmlns:a16="http://schemas.microsoft.com/office/drawing/2014/main" id="{9DB4A80A-3E62-449A-947C-1A1D6F3D02F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72968" y="1737360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Department</a:t>
            </a:r>
          </a:p>
        </p:txBody>
      </p:sp>
      <p:sp>
        <p:nvSpPr>
          <p:cNvPr id="103" name="Text Placeholder 3">
            <a:extLst>
              <a:ext uri="{FF2B5EF4-FFF2-40B4-BE49-F238E27FC236}">
                <a16:creationId xmlns:a16="http://schemas.microsoft.com/office/drawing/2014/main" id="{FE3637C7-EEAB-4DFD-B6C3-78AEF0139B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72968" y="1993392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firstname.lastname@idemia.com</a:t>
            </a:r>
          </a:p>
        </p:txBody>
      </p:sp>
      <p:sp>
        <p:nvSpPr>
          <p:cNvPr id="104" name="Text Placeholder 3">
            <a:extLst>
              <a:ext uri="{FF2B5EF4-FFF2-40B4-BE49-F238E27FC236}">
                <a16:creationId xmlns:a16="http://schemas.microsoft.com/office/drawing/2014/main" id="{638896C9-6B76-4FB7-9297-9E523CE808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72968" y="2240280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P. +33 (0) 00 00 00 00</a:t>
            </a:r>
          </a:p>
        </p:txBody>
      </p:sp>
      <p:sp>
        <p:nvSpPr>
          <p:cNvPr id="105" name="Text Placeholder 3">
            <a:extLst>
              <a:ext uri="{FF2B5EF4-FFF2-40B4-BE49-F238E27FC236}">
                <a16:creationId xmlns:a16="http://schemas.microsoft.com/office/drawing/2014/main" id="{F7CEB460-A4BC-47D4-928D-B0C56B4D584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72968" y="2423160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M. +33 (0) 00 00 00 00</a:t>
            </a:r>
          </a:p>
        </p:txBody>
      </p:sp>
      <p:sp>
        <p:nvSpPr>
          <p:cNvPr id="106" name="Text Placeholder 3">
            <a:extLst>
              <a:ext uri="{FF2B5EF4-FFF2-40B4-BE49-F238E27FC236}">
                <a16:creationId xmlns:a16="http://schemas.microsoft.com/office/drawing/2014/main" id="{0C5887BC-1460-4F11-9511-363049C4C8D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172968" y="2606040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F. +33 (0) 00 00 00 00</a:t>
            </a:r>
          </a:p>
        </p:txBody>
      </p:sp>
      <p:pic>
        <p:nvPicPr>
          <p:cNvPr id="49" name="Picture 17">
            <a:extLst>
              <a:ext uri="{FF2B5EF4-FFF2-40B4-BE49-F238E27FC236}">
                <a16:creationId xmlns:a16="http://schemas.microsoft.com/office/drawing/2014/main" id="{A986CEFD-1C71-42FF-87E9-F2D9B8BB3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884" y="4187532"/>
            <a:ext cx="2144232" cy="5032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7190671-BF88-4FD9-AFC0-84CA60659C34}"/>
              </a:ext>
            </a:extLst>
          </p:cNvPr>
          <p:cNvSpPr txBox="1"/>
          <p:nvPr/>
        </p:nvSpPr>
        <p:spPr>
          <a:xfrm>
            <a:off x="4151376" y="1152144"/>
            <a:ext cx="8691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CONTACT</a:t>
            </a:r>
          </a:p>
        </p:txBody>
      </p:sp>
      <p:sp>
        <p:nvSpPr>
          <p:cNvPr id="218" name="TextBox 23">
            <a:extLst>
              <a:ext uri="{FF2B5EF4-FFF2-40B4-BE49-F238E27FC236}">
                <a16:creationId xmlns:a16="http://schemas.microsoft.com/office/drawing/2014/main" id="{8B31F830-BCBF-4109-AF82-D69DDD82713B}"/>
              </a:ext>
            </a:extLst>
          </p:cNvPr>
          <p:cNvSpPr txBox="1"/>
          <p:nvPr userDrawn="1"/>
        </p:nvSpPr>
        <p:spPr>
          <a:xfrm>
            <a:off x="4151376" y="1152144"/>
            <a:ext cx="8691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325994947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for background pictu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30936" y="475488"/>
            <a:ext cx="7872984" cy="694944"/>
          </a:xfrm>
        </p:spPr>
        <p:txBody>
          <a:bodyPr anchor="ctr" anchorCtr="0">
            <a:normAutofit/>
          </a:bodyPr>
          <a:lstStyle>
            <a:lvl1pPr algn="l">
              <a:defRPr sz="48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0936" y="1243584"/>
            <a:ext cx="7872984" cy="448056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Insert subtitle here. Right click on slide background to set picture.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7416" y="4343400"/>
            <a:ext cx="1746504" cy="273844"/>
          </a:xfr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408E0F6-DB57-4677-A2A5-172E4B3E2961}" type="datetime1">
              <a:rPr lang="en-US" smtClean="0"/>
              <a:t>6/2/2022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FCC34D-4C0C-455C-8F22-D768175C2DEF}"/>
              </a:ext>
            </a:extLst>
          </p:cNvPr>
          <p:cNvGrpSpPr/>
          <p:nvPr/>
        </p:nvGrpSpPr>
        <p:grpSpPr bwMode="black">
          <a:xfrm>
            <a:off x="447676" y="4187827"/>
            <a:ext cx="2049463" cy="517525"/>
            <a:chOff x="447675" y="4187826"/>
            <a:chExt cx="2049463" cy="517525"/>
          </a:xfrm>
          <a:solidFill>
            <a:schemeClr val="bg1"/>
          </a:soli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7936236C-9875-4ED3-8239-983E587A60FA}"/>
                </a:ext>
              </a:extLst>
            </p:cNvPr>
            <p:cNvSpPr>
              <a:spLocks/>
            </p:cNvSpPr>
            <p:nvPr/>
          </p:nvSpPr>
          <p:spPr bwMode="black">
            <a:xfrm>
              <a:off x="630238" y="4187826"/>
              <a:ext cx="95250" cy="517525"/>
            </a:xfrm>
            <a:custGeom>
              <a:avLst/>
              <a:gdLst>
                <a:gd name="T0" fmla="*/ 27 w 60"/>
                <a:gd name="T1" fmla="*/ 163 h 326"/>
                <a:gd name="T2" fmla="*/ 60 w 60"/>
                <a:gd name="T3" fmla="*/ 0 h 326"/>
                <a:gd name="T4" fmla="*/ 33 w 60"/>
                <a:gd name="T5" fmla="*/ 0 h 326"/>
                <a:gd name="T6" fmla="*/ 0 w 60"/>
                <a:gd name="T7" fmla="*/ 163 h 326"/>
                <a:gd name="T8" fmla="*/ 33 w 60"/>
                <a:gd name="T9" fmla="*/ 326 h 326"/>
                <a:gd name="T10" fmla="*/ 60 w 60"/>
                <a:gd name="T11" fmla="*/ 326 h 326"/>
                <a:gd name="T12" fmla="*/ 27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27" y="163"/>
                  </a:moveTo>
                  <a:lnTo>
                    <a:pt x="60" y="0"/>
                  </a:lnTo>
                  <a:lnTo>
                    <a:pt x="33" y="0"/>
                  </a:lnTo>
                  <a:lnTo>
                    <a:pt x="0" y="163"/>
                  </a:lnTo>
                  <a:lnTo>
                    <a:pt x="33" y="326"/>
                  </a:lnTo>
                  <a:lnTo>
                    <a:pt x="60" y="326"/>
                  </a:lnTo>
                  <a:lnTo>
                    <a:pt x="2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46265FF3-331E-4136-B409-33024D3D3412}"/>
                </a:ext>
              </a:extLst>
            </p:cNvPr>
            <p:cNvSpPr>
              <a:spLocks/>
            </p:cNvSpPr>
            <p:nvPr/>
          </p:nvSpPr>
          <p:spPr bwMode="black">
            <a:xfrm>
              <a:off x="447675" y="4187826"/>
              <a:ext cx="184150" cy="517525"/>
            </a:xfrm>
            <a:custGeom>
              <a:avLst/>
              <a:gdLst>
                <a:gd name="T0" fmla="*/ 30 w 116"/>
                <a:gd name="T1" fmla="*/ 163 h 326"/>
                <a:gd name="T2" fmla="*/ 116 w 116"/>
                <a:gd name="T3" fmla="*/ 0 h 326"/>
                <a:gd name="T4" fmla="*/ 86 w 116"/>
                <a:gd name="T5" fmla="*/ 0 h 326"/>
                <a:gd name="T6" fmla="*/ 0 w 116"/>
                <a:gd name="T7" fmla="*/ 163 h 326"/>
                <a:gd name="T8" fmla="*/ 86 w 116"/>
                <a:gd name="T9" fmla="*/ 326 h 326"/>
                <a:gd name="T10" fmla="*/ 116 w 116"/>
                <a:gd name="T11" fmla="*/ 326 h 326"/>
                <a:gd name="T12" fmla="*/ 30 w 116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326">
                  <a:moveTo>
                    <a:pt x="30" y="163"/>
                  </a:moveTo>
                  <a:lnTo>
                    <a:pt x="116" y="0"/>
                  </a:lnTo>
                  <a:lnTo>
                    <a:pt x="86" y="0"/>
                  </a:lnTo>
                  <a:lnTo>
                    <a:pt x="0" y="163"/>
                  </a:lnTo>
                  <a:lnTo>
                    <a:pt x="86" y="326"/>
                  </a:lnTo>
                  <a:lnTo>
                    <a:pt x="116" y="326"/>
                  </a:lnTo>
                  <a:lnTo>
                    <a:pt x="3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2CDC7A3C-23B4-46A3-AE37-4AA8C889FE49}"/>
                </a:ext>
              </a:extLst>
            </p:cNvPr>
            <p:cNvSpPr>
              <a:spLocks/>
            </p:cNvSpPr>
            <p:nvPr/>
          </p:nvSpPr>
          <p:spPr bwMode="black">
            <a:xfrm>
              <a:off x="779463" y="4187826"/>
              <a:ext cx="95250" cy="517525"/>
            </a:xfrm>
            <a:custGeom>
              <a:avLst/>
              <a:gdLst>
                <a:gd name="T0" fmla="*/ 60 w 60"/>
                <a:gd name="T1" fmla="*/ 163 h 326"/>
                <a:gd name="T2" fmla="*/ 28 w 60"/>
                <a:gd name="T3" fmla="*/ 0 h 326"/>
                <a:gd name="T4" fmla="*/ 0 w 60"/>
                <a:gd name="T5" fmla="*/ 0 h 326"/>
                <a:gd name="T6" fmla="*/ 33 w 60"/>
                <a:gd name="T7" fmla="*/ 163 h 326"/>
                <a:gd name="T8" fmla="*/ 1 w 60"/>
                <a:gd name="T9" fmla="*/ 326 h 326"/>
                <a:gd name="T10" fmla="*/ 28 w 60"/>
                <a:gd name="T11" fmla="*/ 326 h 326"/>
                <a:gd name="T12" fmla="*/ 60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60" y="163"/>
                  </a:moveTo>
                  <a:lnTo>
                    <a:pt x="28" y="0"/>
                  </a:lnTo>
                  <a:lnTo>
                    <a:pt x="0" y="0"/>
                  </a:lnTo>
                  <a:lnTo>
                    <a:pt x="33" y="163"/>
                  </a:lnTo>
                  <a:lnTo>
                    <a:pt x="1" y="326"/>
                  </a:lnTo>
                  <a:lnTo>
                    <a:pt x="28" y="326"/>
                  </a:lnTo>
                  <a:lnTo>
                    <a:pt x="6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3F1B65D9-5DA2-40DC-965A-AC0211E8FB19}"/>
                </a:ext>
              </a:extLst>
            </p:cNvPr>
            <p:cNvSpPr>
              <a:spLocks/>
            </p:cNvSpPr>
            <p:nvPr/>
          </p:nvSpPr>
          <p:spPr bwMode="black">
            <a:xfrm>
              <a:off x="873125" y="4187826"/>
              <a:ext cx="185738" cy="517525"/>
            </a:xfrm>
            <a:custGeom>
              <a:avLst/>
              <a:gdLst>
                <a:gd name="T0" fmla="*/ 117 w 117"/>
                <a:gd name="T1" fmla="*/ 163 h 326"/>
                <a:gd name="T2" fmla="*/ 31 w 117"/>
                <a:gd name="T3" fmla="*/ 0 h 326"/>
                <a:gd name="T4" fmla="*/ 0 w 117"/>
                <a:gd name="T5" fmla="*/ 0 h 326"/>
                <a:gd name="T6" fmla="*/ 87 w 117"/>
                <a:gd name="T7" fmla="*/ 163 h 326"/>
                <a:gd name="T8" fmla="*/ 1 w 117"/>
                <a:gd name="T9" fmla="*/ 326 h 326"/>
                <a:gd name="T10" fmla="*/ 31 w 117"/>
                <a:gd name="T11" fmla="*/ 326 h 326"/>
                <a:gd name="T12" fmla="*/ 117 w 117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326">
                  <a:moveTo>
                    <a:pt x="117" y="163"/>
                  </a:moveTo>
                  <a:lnTo>
                    <a:pt x="31" y="0"/>
                  </a:lnTo>
                  <a:lnTo>
                    <a:pt x="0" y="0"/>
                  </a:lnTo>
                  <a:lnTo>
                    <a:pt x="87" y="163"/>
                  </a:lnTo>
                  <a:lnTo>
                    <a:pt x="1" y="326"/>
                  </a:lnTo>
                  <a:lnTo>
                    <a:pt x="31" y="326"/>
                  </a:lnTo>
                  <a:lnTo>
                    <a:pt x="11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0505E78D-D5D5-4EFD-85DF-652C76ABBB2A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1182688" y="4327526"/>
              <a:ext cx="1314450" cy="250825"/>
            </a:xfrm>
            <a:custGeom>
              <a:avLst/>
              <a:gdLst>
                <a:gd name="T0" fmla="*/ 1109 w 1225"/>
                <a:gd name="T1" fmla="*/ 35 h 233"/>
                <a:gd name="T2" fmla="*/ 1065 w 1225"/>
                <a:gd name="T3" fmla="*/ 146 h 233"/>
                <a:gd name="T4" fmla="*/ 1166 w 1225"/>
                <a:gd name="T5" fmla="*/ 178 h 233"/>
                <a:gd name="T6" fmla="*/ 1225 w 1225"/>
                <a:gd name="T7" fmla="*/ 233 h 233"/>
                <a:gd name="T8" fmla="*/ 1088 w 1225"/>
                <a:gd name="T9" fmla="*/ 0 h 233"/>
                <a:gd name="T10" fmla="*/ 1030 w 1225"/>
                <a:gd name="T11" fmla="*/ 233 h 233"/>
                <a:gd name="T12" fmla="*/ 947 w 1225"/>
                <a:gd name="T13" fmla="*/ 0 h 233"/>
                <a:gd name="T14" fmla="*/ 910 w 1225"/>
                <a:gd name="T15" fmla="*/ 233 h 233"/>
                <a:gd name="T16" fmla="*/ 947 w 1225"/>
                <a:gd name="T17" fmla="*/ 0 h 233"/>
                <a:gd name="T18" fmla="*/ 835 w 1225"/>
                <a:gd name="T19" fmla="*/ 0 h 233"/>
                <a:gd name="T20" fmla="*/ 709 w 1225"/>
                <a:gd name="T21" fmla="*/ 180 h 233"/>
                <a:gd name="T22" fmla="*/ 633 w 1225"/>
                <a:gd name="T23" fmla="*/ 0 h 233"/>
                <a:gd name="T24" fmla="*/ 584 w 1225"/>
                <a:gd name="T25" fmla="*/ 233 h 233"/>
                <a:gd name="T26" fmla="*/ 620 w 1225"/>
                <a:gd name="T27" fmla="*/ 59 h 233"/>
                <a:gd name="T28" fmla="*/ 693 w 1225"/>
                <a:gd name="T29" fmla="*/ 233 h 233"/>
                <a:gd name="T30" fmla="*/ 797 w 1225"/>
                <a:gd name="T31" fmla="*/ 58 h 233"/>
                <a:gd name="T32" fmla="*/ 798 w 1225"/>
                <a:gd name="T33" fmla="*/ 233 h 233"/>
                <a:gd name="T34" fmla="*/ 370 w 1225"/>
                <a:gd name="T35" fmla="*/ 0 h 233"/>
                <a:gd name="T36" fmla="*/ 521 w 1225"/>
                <a:gd name="T37" fmla="*/ 233 h 233"/>
                <a:gd name="T38" fmla="*/ 407 w 1225"/>
                <a:gd name="T39" fmla="*/ 200 h 233"/>
                <a:gd name="T40" fmla="*/ 510 w 1225"/>
                <a:gd name="T41" fmla="*/ 131 h 233"/>
                <a:gd name="T42" fmla="*/ 407 w 1225"/>
                <a:gd name="T43" fmla="*/ 98 h 233"/>
                <a:gd name="T44" fmla="*/ 520 w 1225"/>
                <a:gd name="T45" fmla="*/ 33 h 233"/>
                <a:gd name="T46" fmla="*/ 370 w 1225"/>
                <a:gd name="T47" fmla="*/ 0 h 233"/>
                <a:gd name="T48" fmla="*/ 259 w 1225"/>
                <a:gd name="T49" fmla="*/ 162 h 233"/>
                <a:gd name="T50" fmla="*/ 185 w 1225"/>
                <a:gd name="T51" fmla="*/ 199 h 233"/>
                <a:gd name="T52" fmla="*/ 148 w 1225"/>
                <a:gd name="T53" fmla="*/ 34 h 233"/>
                <a:gd name="T54" fmla="*/ 242 w 1225"/>
                <a:gd name="T55" fmla="*/ 52 h 233"/>
                <a:gd name="T56" fmla="*/ 310 w 1225"/>
                <a:gd name="T57" fmla="*/ 117 h 233"/>
                <a:gd name="T58" fmla="*/ 250 w 1225"/>
                <a:gd name="T59" fmla="*/ 14 h 233"/>
                <a:gd name="T60" fmla="*/ 112 w 1225"/>
                <a:gd name="T61" fmla="*/ 0 h 233"/>
                <a:gd name="T62" fmla="*/ 186 w 1225"/>
                <a:gd name="T63" fmla="*/ 233 h 233"/>
                <a:gd name="T64" fmla="*/ 310 w 1225"/>
                <a:gd name="T65" fmla="*/ 117 h 233"/>
                <a:gd name="T66" fmla="*/ 0 w 1225"/>
                <a:gd name="T67" fmla="*/ 0 h 233"/>
                <a:gd name="T68" fmla="*/ 36 w 1225"/>
                <a:gd name="T69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25" h="233">
                  <a:moveTo>
                    <a:pt x="1065" y="146"/>
                  </a:moveTo>
                  <a:cubicBezTo>
                    <a:pt x="1109" y="35"/>
                    <a:pt x="1109" y="35"/>
                    <a:pt x="1109" y="35"/>
                  </a:cubicBezTo>
                  <a:cubicBezTo>
                    <a:pt x="1153" y="146"/>
                    <a:pt x="1153" y="146"/>
                    <a:pt x="1153" y="146"/>
                  </a:cubicBezTo>
                  <a:lnTo>
                    <a:pt x="1065" y="146"/>
                  </a:lnTo>
                  <a:close/>
                  <a:moveTo>
                    <a:pt x="1052" y="178"/>
                  </a:moveTo>
                  <a:cubicBezTo>
                    <a:pt x="1166" y="178"/>
                    <a:pt x="1166" y="178"/>
                    <a:pt x="1166" y="178"/>
                  </a:cubicBezTo>
                  <a:cubicBezTo>
                    <a:pt x="1187" y="233"/>
                    <a:pt x="1187" y="233"/>
                    <a:pt x="1187" y="233"/>
                  </a:cubicBezTo>
                  <a:cubicBezTo>
                    <a:pt x="1225" y="233"/>
                    <a:pt x="1225" y="233"/>
                    <a:pt x="1225" y="233"/>
                  </a:cubicBezTo>
                  <a:cubicBezTo>
                    <a:pt x="1131" y="0"/>
                    <a:pt x="1131" y="0"/>
                    <a:pt x="1131" y="0"/>
                  </a:cubicBezTo>
                  <a:cubicBezTo>
                    <a:pt x="1088" y="0"/>
                    <a:pt x="1088" y="0"/>
                    <a:pt x="1088" y="0"/>
                  </a:cubicBezTo>
                  <a:cubicBezTo>
                    <a:pt x="992" y="233"/>
                    <a:pt x="992" y="233"/>
                    <a:pt x="992" y="233"/>
                  </a:cubicBezTo>
                  <a:cubicBezTo>
                    <a:pt x="1030" y="233"/>
                    <a:pt x="1030" y="233"/>
                    <a:pt x="1030" y="233"/>
                  </a:cubicBezTo>
                  <a:lnTo>
                    <a:pt x="1052" y="178"/>
                  </a:lnTo>
                  <a:close/>
                  <a:moveTo>
                    <a:pt x="947" y="0"/>
                  </a:moveTo>
                  <a:cubicBezTo>
                    <a:pt x="910" y="0"/>
                    <a:pt x="910" y="0"/>
                    <a:pt x="910" y="0"/>
                  </a:cubicBezTo>
                  <a:cubicBezTo>
                    <a:pt x="910" y="233"/>
                    <a:pt x="910" y="233"/>
                    <a:pt x="910" y="233"/>
                  </a:cubicBezTo>
                  <a:cubicBezTo>
                    <a:pt x="947" y="233"/>
                    <a:pt x="947" y="233"/>
                    <a:pt x="947" y="233"/>
                  </a:cubicBezTo>
                  <a:lnTo>
                    <a:pt x="947" y="0"/>
                  </a:lnTo>
                  <a:close/>
                  <a:moveTo>
                    <a:pt x="835" y="233"/>
                  </a:moveTo>
                  <a:cubicBezTo>
                    <a:pt x="835" y="0"/>
                    <a:pt x="835" y="0"/>
                    <a:pt x="835" y="0"/>
                  </a:cubicBezTo>
                  <a:cubicBezTo>
                    <a:pt x="784" y="0"/>
                    <a:pt x="784" y="0"/>
                    <a:pt x="784" y="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633" y="0"/>
                    <a:pt x="633" y="0"/>
                    <a:pt x="633" y="0"/>
                  </a:cubicBezTo>
                  <a:cubicBezTo>
                    <a:pt x="584" y="0"/>
                    <a:pt x="584" y="0"/>
                    <a:pt x="584" y="0"/>
                  </a:cubicBezTo>
                  <a:cubicBezTo>
                    <a:pt x="584" y="233"/>
                    <a:pt x="584" y="233"/>
                    <a:pt x="584" y="233"/>
                  </a:cubicBezTo>
                  <a:cubicBezTo>
                    <a:pt x="620" y="233"/>
                    <a:pt x="620" y="233"/>
                    <a:pt x="620" y="233"/>
                  </a:cubicBezTo>
                  <a:cubicBezTo>
                    <a:pt x="620" y="59"/>
                    <a:pt x="620" y="59"/>
                    <a:pt x="620" y="59"/>
                  </a:cubicBezTo>
                  <a:cubicBezTo>
                    <a:pt x="621" y="59"/>
                    <a:pt x="621" y="59"/>
                    <a:pt x="621" y="59"/>
                  </a:cubicBezTo>
                  <a:cubicBezTo>
                    <a:pt x="693" y="233"/>
                    <a:pt x="693" y="233"/>
                    <a:pt x="693" y="233"/>
                  </a:cubicBezTo>
                  <a:cubicBezTo>
                    <a:pt x="724" y="233"/>
                    <a:pt x="724" y="233"/>
                    <a:pt x="724" y="233"/>
                  </a:cubicBezTo>
                  <a:cubicBezTo>
                    <a:pt x="797" y="58"/>
                    <a:pt x="797" y="58"/>
                    <a:pt x="797" y="58"/>
                  </a:cubicBezTo>
                  <a:cubicBezTo>
                    <a:pt x="798" y="58"/>
                    <a:pt x="798" y="58"/>
                    <a:pt x="798" y="58"/>
                  </a:cubicBezTo>
                  <a:cubicBezTo>
                    <a:pt x="798" y="233"/>
                    <a:pt x="798" y="233"/>
                    <a:pt x="798" y="233"/>
                  </a:cubicBezTo>
                  <a:lnTo>
                    <a:pt x="835" y="233"/>
                  </a:lnTo>
                  <a:close/>
                  <a:moveTo>
                    <a:pt x="370" y="0"/>
                  </a:moveTo>
                  <a:cubicBezTo>
                    <a:pt x="370" y="233"/>
                    <a:pt x="370" y="233"/>
                    <a:pt x="370" y="233"/>
                  </a:cubicBezTo>
                  <a:cubicBezTo>
                    <a:pt x="521" y="233"/>
                    <a:pt x="521" y="233"/>
                    <a:pt x="521" y="233"/>
                  </a:cubicBezTo>
                  <a:cubicBezTo>
                    <a:pt x="521" y="200"/>
                    <a:pt x="521" y="200"/>
                    <a:pt x="521" y="200"/>
                  </a:cubicBezTo>
                  <a:cubicBezTo>
                    <a:pt x="407" y="200"/>
                    <a:pt x="407" y="200"/>
                    <a:pt x="407" y="200"/>
                  </a:cubicBezTo>
                  <a:cubicBezTo>
                    <a:pt x="407" y="131"/>
                    <a:pt x="407" y="131"/>
                    <a:pt x="407" y="131"/>
                  </a:cubicBezTo>
                  <a:cubicBezTo>
                    <a:pt x="510" y="131"/>
                    <a:pt x="510" y="131"/>
                    <a:pt x="510" y="131"/>
                  </a:cubicBezTo>
                  <a:cubicBezTo>
                    <a:pt x="510" y="98"/>
                    <a:pt x="510" y="98"/>
                    <a:pt x="510" y="98"/>
                  </a:cubicBezTo>
                  <a:cubicBezTo>
                    <a:pt x="407" y="98"/>
                    <a:pt x="407" y="98"/>
                    <a:pt x="407" y="98"/>
                  </a:cubicBezTo>
                  <a:cubicBezTo>
                    <a:pt x="407" y="33"/>
                    <a:pt x="407" y="33"/>
                    <a:pt x="407" y="33"/>
                  </a:cubicBezTo>
                  <a:cubicBezTo>
                    <a:pt x="520" y="33"/>
                    <a:pt x="520" y="33"/>
                    <a:pt x="520" y="33"/>
                  </a:cubicBezTo>
                  <a:cubicBezTo>
                    <a:pt x="520" y="0"/>
                    <a:pt x="520" y="0"/>
                    <a:pt x="520" y="0"/>
                  </a:cubicBezTo>
                  <a:lnTo>
                    <a:pt x="370" y="0"/>
                  </a:lnTo>
                  <a:close/>
                  <a:moveTo>
                    <a:pt x="272" y="117"/>
                  </a:moveTo>
                  <a:cubicBezTo>
                    <a:pt x="272" y="133"/>
                    <a:pt x="268" y="148"/>
                    <a:pt x="259" y="162"/>
                  </a:cubicBezTo>
                  <a:cubicBezTo>
                    <a:pt x="254" y="169"/>
                    <a:pt x="249" y="176"/>
                    <a:pt x="242" y="181"/>
                  </a:cubicBezTo>
                  <a:cubicBezTo>
                    <a:pt x="229" y="192"/>
                    <a:pt x="209" y="199"/>
                    <a:pt x="185" y="199"/>
                  </a:cubicBezTo>
                  <a:cubicBezTo>
                    <a:pt x="148" y="199"/>
                    <a:pt x="148" y="199"/>
                    <a:pt x="148" y="199"/>
                  </a:cubicBezTo>
                  <a:cubicBezTo>
                    <a:pt x="148" y="34"/>
                    <a:pt x="148" y="34"/>
                    <a:pt x="148" y="34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209" y="34"/>
                    <a:pt x="229" y="41"/>
                    <a:pt x="242" y="52"/>
                  </a:cubicBezTo>
                  <a:cubicBezTo>
                    <a:pt x="262" y="69"/>
                    <a:pt x="273" y="95"/>
                    <a:pt x="272" y="117"/>
                  </a:cubicBezTo>
                  <a:moveTo>
                    <a:pt x="310" y="117"/>
                  </a:moveTo>
                  <a:cubicBezTo>
                    <a:pt x="310" y="95"/>
                    <a:pt x="304" y="72"/>
                    <a:pt x="290" y="50"/>
                  </a:cubicBezTo>
                  <a:cubicBezTo>
                    <a:pt x="281" y="36"/>
                    <a:pt x="267" y="23"/>
                    <a:pt x="250" y="14"/>
                  </a:cubicBezTo>
                  <a:cubicBezTo>
                    <a:pt x="233" y="5"/>
                    <a:pt x="211" y="0"/>
                    <a:pt x="186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233"/>
                    <a:pt x="112" y="233"/>
                    <a:pt x="112" y="233"/>
                  </a:cubicBezTo>
                  <a:cubicBezTo>
                    <a:pt x="186" y="233"/>
                    <a:pt x="186" y="233"/>
                    <a:pt x="186" y="233"/>
                  </a:cubicBezTo>
                  <a:cubicBezTo>
                    <a:pt x="220" y="233"/>
                    <a:pt x="249" y="223"/>
                    <a:pt x="267" y="207"/>
                  </a:cubicBezTo>
                  <a:cubicBezTo>
                    <a:pt x="296" y="184"/>
                    <a:pt x="311" y="149"/>
                    <a:pt x="310" y="117"/>
                  </a:cubicBezTo>
                  <a:moveTo>
                    <a:pt x="3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36" y="233"/>
                    <a:pt x="36" y="233"/>
                    <a:pt x="36" y="233"/>
                  </a:cubicBez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A354009-BE4D-41D2-90A5-ECE1E3E28F3E}"/>
              </a:ext>
            </a:extLst>
          </p:cNvPr>
          <p:cNvCxnSpPr/>
          <p:nvPr/>
        </p:nvCxnSpPr>
        <p:spPr>
          <a:xfrm>
            <a:off x="646925" y="470735"/>
            <a:ext cx="7855798" cy="0"/>
          </a:xfrm>
          <a:prstGeom prst="line">
            <a:avLst/>
          </a:prstGeom>
          <a:ln w="381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032623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0936" y="1399032"/>
            <a:ext cx="7854696" cy="1481328"/>
          </a:xfrm>
        </p:spPr>
        <p:txBody>
          <a:bodyPr anchor="b" anchorCtr="0">
            <a:normAutofit/>
          </a:bodyPr>
          <a:lstStyle>
            <a:lvl1pPr algn="l">
              <a:defRPr sz="4800">
                <a:solidFill>
                  <a:schemeClr val="bg1"/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0936" y="2889504"/>
            <a:ext cx="7872984" cy="448056"/>
          </a:xfrm>
        </p:spPr>
        <p:txBody>
          <a:bodyPr/>
          <a:lstStyle>
            <a:lvl1pPr marL="0" indent="0" algn="l">
              <a:buNone/>
              <a:defRPr sz="1800" i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Insert subtitle here.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7416" y="4343400"/>
            <a:ext cx="1746504" cy="273844"/>
          </a:xfr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99AA27C5-6338-4232-8914-D744210DD212}" type="datetime1">
              <a:rPr lang="en-US" smtClean="0"/>
              <a:t>6/2/2022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FCC34D-4C0C-455C-8F22-D768175C2DEF}"/>
              </a:ext>
            </a:extLst>
          </p:cNvPr>
          <p:cNvGrpSpPr/>
          <p:nvPr/>
        </p:nvGrpSpPr>
        <p:grpSpPr bwMode="black">
          <a:xfrm>
            <a:off x="447676" y="4187827"/>
            <a:ext cx="2049463" cy="517525"/>
            <a:chOff x="447675" y="4187826"/>
            <a:chExt cx="2049463" cy="517525"/>
          </a:xfrm>
          <a:solidFill>
            <a:schemeClr val="bg1"/>
          </a:soli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7936236C-9875-4ED3-8239-983E587A60FA}"/>
                </a:ext>
              </a:extLst>
            </p:cNvPr>
            <p:cNvSpPr>
              <a:spLocks/>
            </p:cNvSpPr>
            <p:nvPr/>
          </p:nvSpPr>
          <p:spPr bwMode="black">
            <a:xfrm>
              <a:off x="630238" y="4187826"/>
              <a:ext cx="95250" cy="517525"/>
            </a:xfrm>
            <a:custGeom>
              <a:avLst/>
              <a:gdLst>
                <a:gd name="T0" fmla="*/ 27 w 60"/>
                <a:gd name="T1" fmla="*/ 163 h 326"/>
                <a:gd name="T2" fmla="*/ 60 w 60"/>
                <a:gd name="T3" fmla="*/ 0 h 326"/>
                <a:gd name="T4" fmla="*/ 33 w 60"/>
                <a:gd name="T5" fmla="*/ 0 h 326"/>
                <a:gd name="T6" fmla="*/ 0 w 60"/>
                <a:gd name="T7" fmla="*/ 163 h 326"/>
                <a:gd name="T8" fmla="*/ 33 w 60"/>
                <a:gd name="T9" fmla="*/ 326 h 326"/>
                <a:gd name="T10" fmla="*/ 60 w 60"/>
                <a:gd name="T11" fmla="*/ 326 h 326"/>
                <a:gd name="T12" fmla="*/ 27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27" y="163"/>
                  </a:moveTo>
                  <a:lnTo>
                    <a:pt x="60" y="0"/>
                  </a:lnTo>
                  <a:lnTo>
                    <a:pt x="33" y="0"/>
                  </a:lnTo>
                  <a:lnTo>
                    <a:pt x="0" y="163"/>
                  </a:lnTo>
                  <a:lnTo>
                    <a:pt x="33" y="326"/>
                  </a:lnTo>
                  <a:lnTo>
                    <a:pt x="60" y="326"/>
                  </a:lnTo>
                  <a:lnTo>
                    <a:pt x="2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46265FF3-331E-4136-B409-33024D3D3412}"/>
                </a:ext>
              </a:extLst>
            </p:cNvPr>
            <p:cNvSpPr>
              <a:spLocks/>
            </p:cNvSpPr>
            <p:nvPr/>
          </p:nvSpPr>
          <p:spPr bwMode="black">
            <a:xfrm>
              <a:off x="447675" y="4187826"/>
              <a:ext cx="184150" cy="517525"/>
            </a:xfrm>
            <a:custGeom>
              <a:avLst/>
              <a:gdLst>
                <a:gd name="T0" fmla="*/ 30 w 116"/>
                <a:gd name="T1" fmla="*/ 163 h 326"/>
                <a:gd name="T2" fmla="*/ 116 w 116"/>
                <a:gd name="T3" fmla="*/ 0 h 326"/>
                <a:gd name="T4" fmla="*/ 86 w 116"/>
                <a:gd name="T5" fmla="*/ 0 h 326"/>
                <a:gd name="T6" fmla="*/ 0 w 116"/>
                <a:gd name="T7" fmla="*/ 163 h 326"/>
                <a:gd name="T8" fmla="*/ 86 w 116"/>
                <a:gd name="T9" fmla="*/ 326 h 326"/>
                <a:gd name="T10" fmla="*/ 116 w 116"/>
                <a:gd name="T11" fmla="*/ 326 h 326"/>
                <a:gd name="T12" fmla="*/ 30 w 116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326">
                  <a:moveTo>
                    <a:pt x="30" y="163"/>
                  </a:moveTo>
                  <a:lnTo>
                    <a:pt x="116" y="0"/>
                  </a:lnTo>
                  <a:lnTo>
                    <a:pt x="86" y="0"/>
                  </a:lnTo>
                  <a:lnTo>
                    <a:pt x="0" y="163"/>
                  </a:lnTo>
                  <a:lnTo>
                    <a:pt x="86" y="326"/>
                  </a:lnTo>
                  <a:lnTo>
                    <a:pt x="116" y="326"/>
                  </a:lnTo>
                  <a:lnTo>
                    <a:pt x="3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2CDC7A3C-23B4-46A3-AE37-4AA8C889FE49}"/>
                </a:ext>
              </a:extLst>
            </p:cNvPr>
            <p:cNvSpPr>
              <a:spLocks/>
            </p:cNvSpPr>
            <p:nvPr/>
          </p:nvSpPr>
          <p:spPr bwMode="black">
            <a:xfrm>
              <a:off x="779463" y="4187826"/>
              <a:ext cx="95250" cy="517525"/>
            </a:xfrm>
            <a:custGeom>
              <a:avLst/>
              <a:gdLst>
                <a:gd name="T0" fmla="*/ 60 w 60"/>
                <a:gd name="T1" fmla="*/ 163 h 326"/>
                <a:gd name="T2" fmla="*/ 28 w 60"/>
                <a:gd name="T3" fmla="*/ 0 h 326"/>
                <a:gd name="T4" fmla="*/ 0 w 60"/>
                <a:gd name="T5" fmla="*/ 0 h 326"/>
                <a:gd name="T6" fmla="*/ 33 w 60"/>
                <a:gd name="T7" fmla="*/ 163 h 326"/>
                <a:gd name="T8" fmla="*/ 1 w 60"/>
                <a:gd name="T9" fmla="*/ 326 h 326"/>
                <a:gd name="T10" fmla="*/ 28 w 60"/>
                <a:gd name="T11" fmla="*/ 326 h 326"/>
                <a:gd name="T12" fmla="*/ 60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60" y="163"/>
                  </a:moveTo>
                  <a:lnTo>
                    <a:pt x="28" y="0"/>
                  </a:lnTo>
                  <a:lnTo>
                    <a:pt x="0" y="0"/>
                  </a:lnTo>
                  <a:lnTo>
                    <a:pt x="33" y="163"/>
                  </a:lnTo>
                  <a:lnTo>
                    <a:pt x="1" y="326"/>
                  </a:lnTo>
                  <a:lnTo>
                    <a:pt x="28" y="326"/>
                  </a:lnTo>
                  <a:lnTo>
                    <a:pt x="6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3F1B65D9-5DA2-40DC-965A-AC0211E8FB19}"/>
                </a:ext>
              </a:extLst>
            </p:cNvPr>
            <p:cNvSpPr>
              <a:spLocks/>
            </p:cNvSpPr>
            <p:nvPr/>
          </p:nvSpPr>
          <p:spPr bwMode="black">
            <a:xfrm>
              <a:off x="873125" y="4187826"/>
              <a:ext cx="185738" cy="517525"/>
            </a:xfrm>
            <a:custGeom>
              <a:avLst/>
              <a:gdLst>
                <a:gd name="T0" fmla="*/ 117 w 117"/>
                <a:gd name="T1" fmla="*/ 163 h 326"/>
                <a:gd name="T2" fmla="*/ 31 w 117"/>
                <a:gd name="T3" fmla="*/ 0 h 326"/>
                <a:gd name="T4" fmla="*/ 0 w 117"/>
                <a:gd name="T5" fmla="*/ 0 h 326"/>
                <a:gd name="T6" fmla="*/ 87 w 117"/>
                <a:gd name="T7" fmla="*/ 163 h 326"/>
                <a:gd name="T8" fmla="*/ 1 w 117"/>
                <a:gd name="T9" fmla="*/ 326 h 326"/>
                <a:gd name="T10" fmla="*/ 31 w 117"/>
                <a:gd name="T11" fmla="*/ 326 h 326"/>
                <a:gd name="T12" fmla="*/ 117 w 117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326">
                  <a:moveTo>
                    <a:pt x="117" y="163"/>
                  </a:moveTo>
                  <a:lnTo>
                    <a:pt x="31" y="0"/>
                  </a:lnTo>
                  <a:lnTo>
                    <a:pt x="0" y="0"/>
                  </a:lnTo>
                  <a:lnTo>
                    <a:pt x="87" y="163"/>
                  </a:lnTo>
                  <a:lnTo>
                    <a:pt x="1" y="326"/>
                  </a:lnTo>
                  <a:lnTo>
                    <a:pt x="31" y="326"/>
                  </a:lnTo>
                  <a:lnTo>
                    <a:pt x="11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0505E78D-D5D5-4EFD-85DF-652C76ABBB2A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1182688" y="4327526"/>
              <a:ext cx="1314450" cy="250825"/>
            </a:xfrm>
            <a:custGeom>
              <a:avLst/>
              <a:gdLst>
                <a:gd name="T0" fmla="*/ 1109 w 1225"/>
                <a:gd name="T1" fmla="*/ 35 h 233"/>
                <a:gd name="T2" fmla="*/ 1065 w 1225"/>
                <a:gd name="T3" fmla="*/ 146 h 233"/>
                <a:gd name="T4" fmla="*/ 1166 w 1225"/>
                <a:gd name="T5" fmla="*/ 178 h 233"/>
                <a:gd name="T6" fmla="*/ 1225 w 1225"/>
                <a:gd name="T7" fmla="*/ 233 h 233"/>
                <a:gd name="T8" fmla="*/ 1088 w 1225"/>
                <a:gd name="T9" fmla="*/ 0 h 233"/>
                <a:gd name="T10" fmla="*/ 1030 w 1225"/>
                <a:gd name="T11" fmla="*/ 233 h 233"/>
                <a:gd name="T12" fmla="*/ 947 w 1225"/>
                <a:gd name="T13" fmla="*/ 0 h 233"/>
                <a:gd name="T14" fmla="*/ 910 w 1225"/>
                <a:gd name="T15" fmla="*/ 233 h 233"/>
                <a:gd name="T16" fmla="*/ 947 w 1225"/>
                <a:gd name="T17" fmla="*/ 0 h 233"/>
                <a:gd name="T18" fmla="*/ 835 w 1225"/>
                <a:gd name="T19" fmla="*/ 0 h 233"/>
                <a:gd name="T20" fmla="*/ 709 w 1225"/>
                <a:gd name="T21" fmla="*/ 180 h 233"/>
                <a:gd name="T22" fmla="*/ 633 w 1225"/>
                <a:gd name="T23" fmla="*/ 0 h 233"/>
                <a:gd name="T24" fmla="*/ 584 w 1225"/>
                <a:gd name="T25" fmla="*/ 233 h 233"/>
                <a:gd name="T26" fmla="*/ 620 w 1225"/>
                <a:gd name="T27" fmla="*/ 59 h 233"/>
                <a:gd name="T28" fmla="*/ 693 w 1225"/>
                <a:gd name="T29" fmla="*/ 233 h 233"/>
                <a:gd name="T30" fmla="*/ 797 w 1225"/>
                <a:gd name="T31" fmla="*/ 58 h 233"/>
                <a:gd name="T32" fmla="*/ 798 w 1225"/>
                <a:gd name="T33" fmla="*/ 233 h 233"/>
                <a:gd name="T34" fmla="*/ 370 w 1225"/>
                <a:gd name="T35" fmla="*/ 0 h 233"/>
                <a:gd name="T36" fmla="*/ 521 w 1225"/>
                <a:gd name="T37" fmla="*/ 233 h 233"/>
                <a:gd name="T38" fmla="*/ 407 w 1225"/>
                <a:gd name="T39" fmla="*/ 200 h 233"/>
                <a:gd name="T40" fmla="*/ 510 w 1225"/>
                <a:gd name="T41" fmla="*/ 131 h 233"/>
                <a:gd name="T42" fmla="*/ 407 w 1225"/>
                <a:gd name="T43" fmla="*/ 98 h 233"/>
                <a:gd name="T44" fmla="*/ 520 w 1225"/>
                <a:gd name="T45" fmla="*/ 33 h 233"/>
                <a:gd name="T46" fmla="*/ 370 w 1225"/>
                <a:gd name="T47" fmla="*/ 0 h 233"/>
                <a:gd name="T48" fmla="*/ 259 w 1225"/>
                <a:gd name="T49" fmla="*/ 162 h 233"/>
                <a:gd name="T50" fmla="*/ 185 w 1225"/>
                <a:gd name="T51" fmla="*/ 199 h 233"/>
                <a:gd name="T52" fmla="*/ 148 w 1225"/>
                <a:gd name="T53" fmla="*/ 34 h 233"/>
                <a:gd name="T54" fmla="*/ 242 w 1225"/>
                <a:gd name="T55" fmla="*/ 52 h 233"/>
                <a:gd name="T56" fmla="*/ 310 w 1225"/>
                <a:gd name="T57" fmla="*/ 117 h 233"/>
                <a:gd name="T58" fmla="*/ 250 w 1225"/>
                <a:gd name="T59" fmla="*/ 14 h 233"/>
                <a:gd name="T60" fmla="*/ 112 w 1225"/>
                <a:gd name="T61" fmla="*/ 0 h 233"/>
                <a:gd name="T62" fmla="*/ 186 w 1225"/>
                <a:gd name="T63" fmla="*/ 233 h 233"/>
                <a:gd name="T64" fmla="*/ 310 w 1225"/>
                <a:gd name="T65" fmla="*/ 117 h 233"/>
                <a:gd name="T66" fmla="*/ 0 w 1225"/>
                <a:gd name="T67" fmla="*/ 0 h 233"/>
                <a:gd name="T68" fmla="*/ 36 w 1225"/>
                <a:gd name="T69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25" h="233">
                  <a:moveTo>
                    <a:pt x="1065" y="146"/>
                  </a:moveTo>
                  <a:cubicBezTo>
                    <a:pt x="1109" y="35"/>
                    <a:pt x="1109" y="35"/>
                    <a:pt x="1109" y="35"/>
                  </a:cubicBezTo>
                  <a:cubicBezTo>
                    <a:pt x="1153" y="146"/>
                    <a:pt x="1153" y="146"/>
                    <a:pt x="1153" y="146"/>
                  </a:cubicBezTo>
                  <a:lnTo>
                    <a:pt x="1065" y="146"/>
                  </a:lnTo>
                  <a:close/>
                  <a:moveTo>
                    <a:pt x="1052" y="178"/>
                  </a:moveTo>
                  <a:cubicBezTo>
                    <a:pt x="1166" y="178"/>
                    <a:pt x="1166" y="178"/>
                    <a:pt x="1166" y="178"/>
                  </a:cubicBezTo>
                  <a:cubicBezTo>
                    <a:pt x="1187" y="233"/>
                    <a:pt x="1187" y="233"/>
                    <a:pt x="1187" y="233"/>
                  </a:cubicBezTo>
                  <a:cubicBezTo>
                    <a:pt x="1225" y="233"/>
                    <a:pt x="1225" y="233"/>
                    <a:pt x="1225" y="233"/>
                  </a:cubicBezTo>
                  <a:cubicBezTo>
                    <a:pt x="1131" y="0"/>
                    <a:pt x="1131" y="0"/>
                    <a:pt x="1131" y="0"/>
                  </a:cubicBezTo>
                  <a:cubicBezTo>
                    <a:pt x="1088" y="0"/>
                    <a:pt x="1088" y="0"/>
                    <a:pt x="1088" y="0"/>
                  </a:cubicBezTo>
                  <a:cubicBezTo>
                    <a:pt x="992" y="233"/>
                    <a:pt x="992" y="233"/>
                    <a:pt x="992" y="233"/>
                  </a:cubicBezTo>
                  <a:cubicBezTo>
                    <a:pt x="1030" y="233"/>
                    <a:pt x="1030" y="233"/>
                    <a:pt x="1030" y="233"/>
                  </a:cubicBezTo>
                  <a:lnTo>
                    <a:pt x="1052" y="178"/>
                  </a:lnTo>
                  <a:close/>
                  <a:moveTo>
                    <a:pt x="947" y="0"/>
                  </a:moveTo>
                  <a:cubicBezTo>
                    <a:pt x="910" y="0"/>
                    <a:pt x="910" y="0"/>
                    <a:pt x="910" y="0"/>
                  </a:cubicBezTo>
                  <a:cubicBezTo>
                    <a:pt x="910" y="233"/>
                    <a:pt x="910" y="233"/>
                    <a:pt x="910" y="233"/>
                  </a:cubicBezTo>
                  <a:cubicBezTo>
                    <a:pt x="947" y="233"/>
                    <a:pt x="947" y="233"/>
                    <a:pt x="947" y="233"/>
                  </a:cubicBezTo>
                  <a:lnTo>
                    <a:pt x="947" y="0"/>
                  </a:lnTo>
                  <a:close/>
                  <a:moveTo>
                    <a:pt x="835" y="233"/>
                  </a:moveTo>
                  <a:cubicBezTo>
                    <a:pt x="835" y="0"/>
                    <a:pt x="835" y="0"/>
                    <a:pt x="835" y="0"/>
                  </a:cubicBezTo>
                  <a:cubicBezTo>
                    <a:pt x="784" y="0"/>
                    <a:pt x="784" y="0"/>
                    <a:pt x="784" y="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633" y="0"/>
                    <a:pt x="633" y="0"/>
                    <a:pt x="633" y="0"/>
                  </a:cubicBezTo>
                  <a:cubicBezTo>
                    <a:pt x="584" y="0"/>
                    <a:pt x="584" y="0"/>
                    <a:pt x="584" y="0"/>
                  </a:cubicBezTo>
                  <a:cubicBezTo>
                    <a:pt x="584" y="233"/>
                    <a:pt x="584" y="233"/>
                    <a:pt x="584" y="233"/>
                  </a:cubicBezTo>
                  <a:cubicBezTo>
                    <a:pt x="620" y="233"/>
                    <a:pt x="620" y="233"/>
                    <a:pt x="620" y="233"/>
                  </a:cubicBezTo>
                  <a:cubicBezTo>
                    <a:pt x="620" y="59"/>
                    <a:pt x="620" y="59"/>
                    <a:pt x="620" y="59"/>
                  </a:cubicBezTo>
                  <a:cubicBezTo>
                    <a:pt x="621" y="59"/>
                    <a:pt x="621" y="59"/>
                    <a:pt x="621" y="59"/>
                  </a:cubicBezTo>
                  <a:cubicBezTo>
                    <a:pt x="693" y="233"/>
                    <a:pt x="693" y="233"/>
                    <a:pt x="693" y="233"/>
                  </a:cubicBezTo>
                  <a:cubicBezTo>
                    <a:pt x="724" y="233"/>
                    <a:pt x="724" y="233"/>
                    <a:pt x="724" y="233"/>
                  </a:cubicBezTo>
                  <a:cubicBezTo>
                    <a:pt x="797" y="58"/>
                    <a:pt x="797" y="58"/>
                    <a:pt x="797" y="58"/>
                  </a:cubicBezTo>
                  <a:cubicBezTo>
                    <a:pt x="798" y="58"/>
                    <a:pt x="798" y="58"/>
                    <a:pt x="798" y="58"/>
                  </a:cubicBezTo>
                  <a:cubicBezTo>
                    <a:pt x="798" y="233"/>
                    <a:pt x="798" y="233"/>
                    <a:pt x="798" y="233"/>
                  </a:cubicBezTo>
                  <a:lnTo>
                    <a:pt x="835" y="233"/>
                  </a:lnTo>
                  <a:close/>
                  <a:moveTo>
                    <a:pt x="370" y="0"/>
                  </a:moveTo>
                  <a:cubicBezTo>
                    <a:pt x="370" y="233"/>
                    <a:pt x="370" y="233"/>
                    <a:pt x="370" y="233"/>
                  </a:cubicBezTo>
                  <a:cubicBezTo>
                    <a:pt x="521" y="233"/>
                    <a:pt x="521" y="233"/>
                    <a:pt x="521" y="233"/>
                  </a:cubicBezTo>
                  <a:cubicBezTo>
                    <a:pt x="521" y="200"/>
                    <a:pt x="521" y="200"/>
                    <a:pt x="521" y="200"/>
                  </a:cubicBezTo>
                  <a:cubicBezTo>
                    <a:pt x="407" y="200"/>
                    <a:pt x="407" y="200"/>
                    <a:pt x="407" y="200"/>
                  </a:cubicBezTo>
                  <a:cubicBezTo>
                    <a:pt x="407" y="131"/>
                    <a:pt x="407" y="131"/>
                    <a:pt x="407" y="131"/>
                  </a:cubicBezTo>
                  <a:cubicBezTo>
                    <a:pt x="510" y="131"/>
                    <a:pt x="510" y="131"/>
                    <a:pt x="510" y="131"/>
                  </a:cubicBezTo>
                  <a:cubicBezTo>
                    <a:pt x="510" y="98"/>
                    <a:pt x="510" y="98"/>
                    <a:pt x="510" y="98"/>
                  </a:cubicBezTo>
                  <a:cubicBezTo>
                    <a:pt x="407" y="98"/>
                    <a:pt x="407" y="98"/>
                    <a:pt x="407" y="98"/>
                  </a:cubicBezTo>
                  <a:cubicBezTo>
                    <a:pt x="407" y="33"/>
                    <a:pt x="407" y="33"/>
                    <a:pt x="407" y="33"/>
                  </a:cubicBezTo>
                  <a:cubicBezTo>
                    <a:pt x="520" y="33"/>
                    <a:pt x="520" y="33"/>
                    <a:pt x="520" y="33"/>
                  </a:cubicBezTo>
                  <a:cubicBezTo>
                    <a:pt x="520" y="0"/>
                    <a:pt x="520" y="0"/>
                    <a:pt x="520" y="0"/>
                  </a:cubicBezTo>
                  <a:lnTo>
                    <a:pt x="370" y="0"/>
                  </a:lnTo>
                  <a:close/>
                  <a:moveTo>
                    <a:pt x="272" y="117"/>
                  </a:moveTo>
                  <a:cubicBezTo>
                    <a:pt x="272" y="133"/>
                    <a:pt x="268" y="148"/>
                    <a:pt x="259" y="162"/>
                  </a:cubicBezTo>
                  <a:cubicBezTo>
                    <a:pt x="254" y="169"/>
                    <a:pt x="249" y="176"/>
                    <a:pt x="242" y="181"/>
                  </a:cubicBezTo>
                  <a:cubicBezTo>
                    <a:pt x="229" y="192"/>
                    <a:pt x="209" y="199"/>
                    <a:pt x="185" y="199"/>
                  </a:cubicBezTo>
                  <a:cubicBezTo>
                    <a:pt x="148" y="199"/>
                    <a:pt x="148" y="199"/>
                    <a:pt x="148" y="199"/>
                  </a:cubicBezTo>
                  <a:cubicBezTo>
                    <a:pt x="148" y="34"/>
                    <a:pt x="148" y="34"/>
                    <a:pt x="148" y="34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209" y="34"/>
                    <a:pt x="229" y="41"/>
                    <a:pt x="242" y="52"/>
                  </a:cubicBezTo>
                  <a:cubicBezTo>
                    <a:pt x="262" y="69"/>
                    <a:pt x="273" y="95"/>
                    <a:pt x="272" y="117"/>
                  </a:cubicBezTo>
                  <a:moveTo>
                    <a:pt x="310" y="117"/>
                  </a:moveTo>
                  <a:cubicBezTo>
                    <a:pt x="310" y="95"/>
                    <a:pt x="304" y="72"/>
                    <a:pt x="290" y="50"/>
                  </a:cubicBezTo>
                  <a:cubicBezTo>
                    <a:pt x="281" y="36"/>
                    <a:pt x="267" y="23"/>
                    <a:pt x="250" y="14"/>
                  </a:cubicBezTo>
                  <a:cubicBezTo>
                    <a:pt x="233" y="5"/>
                    <a:pt x="211" y="0"/>
                    <a:pt x="186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233"/>
                    <a:pt x="112" y="233"/>
                    <a:pt x="112" y="233"/>
                  </a:cubicBezTo>
                  <a:cubicBezTo>
                    <a:pt x="186" y="233"/>
                    <a:pt x="186" y="233"/>
                    <a:pt x="186" y="233"/>
                  </a:cubicBezTo>
                  <a:cubicBezTo>
                    <a:pt x="220" y="233"/>
                    <a:pt x="249" y="223"/>
                    <a:pt x="267" y="207"/>
                  </a:cubicBezTo>
                  <a:cubicBezTo>
                    <a:pt x="296" y="184"/>
                    <a:pt x="311" y="149"/>
                    <a:pt x="310" y="117"/>
                  </a:cubicBezTo>
                  <a:moveTo>
                    <a:pt x="3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36" y="233"/>
                    <a:pt x="36" y="233"/>
                    <a:pt x="36" y="233"/>
                  </a:cubicBez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70324283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0936" y="1399032"/>
            <a:ext cx="7854696" cy="1481328"/>
          </a:xfrm>
        </p:spPr>
        <p:txBody>
          <a:bodyPr anchor="b" anchorCtr="0">
            <a:normAutofit/>
          </a:bodyPr>
          <a:lstStyle>
            <a:lvl1pPr algn="l">
              <a:defRPr sz="4800">
                <a:solidFill>
                  <a:schemeClr val="accent1"/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0936" y="2889504"/>
            <a:ext cx="7872984" cy="448056"/>
          </a:xfrm>
        </p:spPr>
        <p:txBody>
          <a:bodyPr/>
          <a:lstStyle>
            <a:lvl1pPr marL="0" indent="0" algn="l">
              <a:buNone/>
              <a:defRPr sz="1800" i="0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Insert subtitle here.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7416" y="4343400"/>
            <a:ext cx="1746504" cy="273844"/>
          </a:xfrm>
        </p:spPr>
        <p:txBody>
          <a:bodyPr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7BE7E1FE-589D-4AE9-B187-6EEB8BDD3922}" type="datetime1">
              <a:rPr lang="en-US" smtClean="0"/>
              <a:t>6/2/2022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FCC34D-4C0C-455C-8F22-D768175C2DEF}"/>
              </a:ext>
            </a:extLst>
          </p:cNvPr>
          <p:cNvGrpSpPr/>
          <p:nvPr/>
        </p:nvGrpSpPr>
        <p:grpSpPr bwMode="black">
          <a:xfrm>
            <a:off x="447676" y="4187827"/>
            <a:ext cx="2049463" cy="517525"/>
            <a:chOff x="447675" y="4187826"/>
            <a:chExt cx="2049463" cy="517525"/>
          </a:xfrm>
          <a:solidFill>
            <a:schemeClr val="accent1"/>
          </a:soli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7936236C-9875-4ED3-8239-983E587A60FA}"/>
                </a:ext>
              </a:extLst>
            </p:cNvPr>
            <p:cNvSpPr>
              <a:spLocks/>
            </p:cNvSpPr>
            <p:nvPr/>
          </p:nvSpPr>
          <p:spPr bwMode="black">
            <a:xfrm>
              <a:off x="630238" y="4187826"/>
              <a:ext cx="95250" cy="517525"/>
            </a:xfrm>
            <a:custGeom>
              <a:avLst/>
              <a:gdLst>
                <a:gd name="T0" fmla="*/ 27 w 60"/>
                <a:gd name="T1" fmla="*/ 163 h 326"/>
                <a:gd name="T2" fmla="*/ 60 w 60"/>
                <a:gd name="T3" fmla="*/ 0 h 326"/>
                <a:gd name="T4" fmla="*/ 33 w 60"/>
                <a:gd name="T5" fmla="*/ 0 h 326"/>
                <a:gd name="T6" fmla="*/ 0 w 60"/>
                <a:gd name="T7" fmla="*/ 163 h 326"/>
                <a:gd name="T8" fmla="*/ 33 w 60"/>
                <a:gd name="T9" fmla="*/ 326 h 326"/>
                <a:gd name="T10" fmla="*/ 60 w 60"/>
                <a:gd name="T11" fmla="*/ 326 h 326"/>
                <a:gd name="T12" fmla="*/ 27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27" y="163"/>
                  </a:moveTo>
                  <a:lnTo>
                    <a:pt x="60" y="0"/>
                  </a:lnTo>
                  <a:lnTo>
                    <a:pt x="33" y="0"/>
                  </a:lnTo>
                  <a:lnTo>
                    <a:pt x="0" y="163"/>
                  </a:lnTo>
                  <a:lnTo>
                    <a:pt x="33" y="326"/>
                  </a:lnTo>
                  <a:lnTo>
                    <a:pt x="60" y="326"/>
                  </a:lnTo>
                  <a:lnTo>
                    <a:pt x="2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46265FF3-331E-4136-B409-33024D3D3412}"/>
                </a:ext>
              </a:extLst>
            </p:cNvPr>
            <p:cNvSpPr>
              <a:spLocks/>
            </p:cNvSpPr>
            <p:nvPr/>
          </p:nvSpPr>
          <p:spPr bwMode="black">
            <a:xfrm>
              <a:off x="447675" y="4187826"/>
              <a:ext cx="184150" cy="517525"/>
            </a:xfrm>
            <a:custGeom>
              <a:avLst/>
              <a:gdLst>
                <a:gd name="T0" fmla="*/ 30 w 116"/>
                <a:gd name="T1" fmla="*/ 163 h 326"/>
                <a:gd name="T2" fmla="*/ 116 w 116"/>
                <a:gd name="T3" fmla="*/ 0 h 326"/>
                <a:gd name="T4" fmla="*/ 86 w 116"/>
                <a:gd name="T5" fmla="*/ 0 h 326"/>
                <a:gd name="T6" fmla="*/ 0 w 116"/>
                <a:gd name="T7" fmla="*/ 163 h 326"/>
                <a:gd name="T8" fmla="*/ 86 w 116"/>
                <a:gd name="T9" fmla="*/ 326 h 326"/>
                <a:gd name="T10" fmla="*/ 116 w 116"/>
                <a:gd name="T11" fmla="*/ 326 h 326"/>
                <a:gd name="T12" fmla="*/ 30 w 116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326">
                  <a:moveTo>
                    <a:pt x="30" y="163"/>
                  </a:moveTo>
                  <a:lnTo>
                    <a:pt x="116" y="0"/>
                  </a:lnTo>
                  <a:lnTo>
                    <a:pt x="86" y="0"/>
                  </a:lnTo>
                  <a:lnTo>
                    <a:pt x="0" y="163"/>
                  </a:lnTo>
                  <a:lnTo>
                    <a:pt x="86" y="326"/>
                  </a:lnTo>
                  <a:lnTo>
                    <a:pt x="116" y="326"/>
                  </a:lnTo>
                  <a:lnTo>
                    <a:pt x="3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2CDC7A3C-23B4-46A3-AE37-4AA8C889FE49}"/>
                </a:ext>
              </a:extLst>
            </p:cNvPr>
            <p:cNvSpPr>
              <a:spLocks/>
            </p:cNvSpPr>
            <p:nvPr/>
          </p:nvSpPr>
          <p:spPr bwMode="black">
            <a:xfrm>
              <a:off x="779463" y="4187826"/>
              <a:ext cx="95250" cy="517525"/>
            </a:xfrm>
            <a:custGeom>
              <a:avLst/>
              <a:gdLst>
                <a:gd name="T0" fmla="*/ 60 w 60"/>
                <a:gd name="T1" fmla="*/ 163 h 326"/>
                <a:gd name="T2" fmla="*/ 28 w 60"/>
                <a:gd name="T3" fmla="*/ 0 h 326"/>
                <a:gd name="T4" fmla="*/ 0 w 60"/>
                <a:gd name="T5" fmla="*/ 0 h 326"/>
                <a:gd name="T6" fmla="*/ 33 w 60"/>
                <a:gd name="T7" fmla="*/ 163 h 326"/>
                <a:gd name="T8" fmla="*/ 1 w 60"/>
                <a:gd name="T9" fmla="*/ 326 h 326"/>
                <a:gd name="T10" fmla="*/ 28 w 60"/>
                <a:gd name="T11" fmla="*/ 326 h 326"/>
                <a:gd name="T12" fmla="*/ 60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60" y="163"/>
                  </a:moveTo>
                  <a:lnTo>
                    <a:pt x="28" y="0"/>
                  </a:lnTo>
                  <a:lnTo>
                    <a:pt x="0" y="0"/>
                  </a:lnTo>
                  <a:lnTo>
                    <a:pt x="33" y="163"/>
                  </a:lnTo>
                  <a:lnTo>
                    <a:pt x="1" y="326"/>
                  </a:lnTo>
                  <a:lnTo>
                    <a:pt x="28" y="326"/>
                  </a:lnTo>
                  <a:lnTo>
                    <a:pt x="6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3F1B65D9-5DA2-40DC-965A-AC0211E8FB19}"/>
                </a:ext>
              </a:extLst>
            </p:cNvPr>
            <p:cNvSpPr>
              <a:spLocks/>
            </p:cNvSpPr>
            <p:nvPr/>
          </p:nvSpPr>
          <p:spPr bwMode="black">
            <a:xfrm>
              <a:off x="873125" y="4187826"/>
              <a:ext cx="185738" cy="517525"/>
            </a:xfrm>
            <a:custGeom>
              <a:avLst/>
              <a:gdLst>
                <a:gd name="T0" fmla="*/ 117 w 117"/>
                <a:gd name="T1" fmla="*/ 163 h 326"/>
                <a:gd name="T2" fmla="*/ 31 w 117"/>
                <a:gd name="T3" fmla="*/ 0 h 326"/>
                <a:gd name="T4" fmla="*/ 0 w 117"/>
                <a:gd name="T5" fmla="*/ 0 h 326"/>
                <a:gd name="T6" fmla="*/ 87 w 117"/>
                <a:gd name="T7" fmla="*/ 163 h 326"/>
                <a:gd name="T8" fmla="*/ 1 w 117"/>
                <a:gd name="T9" fmla="*/ 326 h 326"/>
                <a:gd name="T10" fmla="*/ 31 w 117"/>
                <a:gd name="T11" fmla="*/ 326 h 326"/>
                <a:gd name="T12" fmla="*/ 117 w 117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326">
                  <a:moveTo>
                    <a:pt x="117" y="163"/>
                  </a:moveTo>
                  <a:lnTo>
                    <a:pt x="31" y="0"/>
                  </a:lnTo>
                  <a:lnTo>
                    <a:pt x="0" y="0"/>
                  </a:lnTo>
                  <a:lnTo>
                    <a:pt x="87" y="163"/>
                  </a:lnTo>
                  <a:lnTo>
                    <a:pt x="1" y="326"/>
                  </a:lnTo>
                  <a:lnTo>
                    <a:pt x="31" y="326"/>
                  </a:lnTo>
                  <a:lnTo>
                    <a:pt x="11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0505E78D-D5D5-4EFD-85DF-652C76ABBB2A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1182688" y="4327526"/>
              <a:ext cx="1314450" cy="250825"/>
            </a:xfrm>
            <a:custGeom>
              <a:avLst/>
              <a:gdLst>
                <a:gd name="T0" fmla="*/ 1109 w 1225"/>
                <a:gd name="T1" fmla="*/ 35 h 233"/>
                <a:gd name="T2" fmla="*/ 1065 w 1225"/>
                <a:gd name="T3" fmla="*/ 146 h 233"/>
                <a:gd name="T4" fmla="*/ 1166 w 1225"/>
                <a:gd name="T5" fmla="*/ 178 h 233"/>
                <a:gd name="T6" fmla="*/ 1225 w 1225"/>
                <a:gd name="T7" fmla="*/ 233 h 233"/>
                <a:gd name="T8" fmla="*/ 1088 w 1225"/>
                <a:gd name="T9" fmla="*/ 0 h 233"/>
                <a:gd name="T10" fmla="*/ 1030 w 1225"/>
                <a:gd name="T11" fmla="*/ 233 h 233"/>
                <a:gd name="T12" fmla="*/ 947 w 1225"/>
                <a:gd name="T13" fmla="*/ 0 h 233"/>
                <a:gd name="T14" fmla="*/ 910 w 1225"/>
                <a:gd name="T15" fmla="*/ 233 h 233"/>
                <a:gd name="T16" fmla="*/ 947 w 1225"/>
                <a:gd name="T17" fmla="*/ 0 h 233"/>
                <a:gd name="T18" fmla="*/ 835 w 1225"/>
                <a:gd name="T19" fmla="*/ 0 h 233"/>
                <a:gd name="T20" fmla="*/ 709 w 1225"/>
                <a:gd name="T21" fmla="*/ 180 h 233"/>
                <a:gd name="T22" fmla="*/ 633 w 1225"/>
                <a:gd name="T23" fmla="*/ 0 h 233"/>
                <a:gd name="T24" fmla="*/ 584 w 1225"/>
                <a:gd name="T25" fmla="*/ 233 h 233"/>
                <a:gd name="T26" fmla="*/ 620 w 1225"/>
                <a:gd name="T27" fmla="*/ 59 h 233"/>
                <a:gd name="T28" fmla="*/ 693 w 1225"/>
                <a:gd name="T29" fmla="*/ 233 h 233"/>
                <a:gd name="T30" fmla="*/ 797 w 1225"/>
                <a:gd name="T31" fmla="*/ 58 h 233"/>
                <a:gd name="T32" fmla="*/ 798 w 1225"/>
                <a:gd name="T33" fmla="*/ 233 h 233"/>
                <a:gd name="T34" fmla="*/ 370 w 1225"/>
                <a:gd name="T35" fmla="*/ 0 h 233"/>
                <a:gd name="T36" fmla="*/ 521 w 1225"/>
                <a:gd name="T37" fmla="*/ 233 h 233"/>
                <a:gd name="T38" fmla="*/ 407 w 1225"/>
                <a:gd name="T39" fmla="*/ 200 h 233"/>
                <a:gd name="T40" fmla="*/ 510 w 1225"/>
                <a:gd name="T41" fmla="*/ 131 h 233"/>
                <a:gd name="T42" fmla="*/ 407 w 1225"/>
                <a:gd name="T43" fmla="*/ 98 h 233"/>
                <a:gd name="T44" fmla="*/ 520 w 1225"/>
                <a:gd name="T45" fmla="*/ 33 h 233"/>
                <a:gd name="T46" fmla="*/ 370 w 1225"/>
                <a:gd name="T47" fmla="*/ 0 h 233"/>
                <a:gd name="T48" fmla="*/ 259 w 1225"/>
                <a:gd name="T49" fmla="*/ 162 h 233"/>
                <a:gd name="T50" fmla="*/ 185 w 1225"/>
                <a:gd name="T51" fmla="*/ 199 h 233"/>
                <a:gd name="T52" fmla="*/ 148 w 1225"/>
                <a:gd name="T53" fmla="*/ 34 h 233"/>
                <a:gd name="T54" fmla="*/ 242 w 1225"/>
                <a:gd name="T55" fmla="*/ 52 h 233"/>
                <a:gd name="T56" fmla="*/ 310 w 1225"/>
                <a:gd name="T57" fmla="*/ 117 h 233"/>
                <a:gd name="T58" fmla="*/ 250 w 1225"/>
                <a:gd name="T59" fmla="*/ 14 h 233"/>
                <a:gd name="T60" fmla="*/ 112 w 1225"/>
                <a:gd name="T61" fmla="*/ 0 h 233"/>
                <a:gd name="T62" fmla="*/ 186 w 1225"/>
                <a:gd name="T63" fmla="*/ 233 h 233"/>
                <a:gd name="T64" fmla="*/ 310 w 1225"/>
                <a:gd name="T65" fmla="*/ 117 h 233"/>
                <a:gd name="T66" fmla="*/ 0 w 1225"/>
                <a:gd name="T67" fmla="*/ 0 h 233"/>
                <a:gd name="T68" fmla="*/ 36 w 1225"/>
                <a:gd name="T69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25" h="233">
                  <a:moveTo>
                    <a:pt x="1065" y="146"/>
                  </a:moveTo>
                  <a:cubicBezTo>
                    <a:pt x="1109" y="35"/>
                    <a:pt x="1109" y="35"/>
                    <a:pt x="1109" y="35"/>
                  </a:cubicBezTo>
                  <a:cubicBezTo>
                    <a:pt x="1153" y="146"/>
                    <a:pt x="1153" y="146"/>
                    <a:pt x="1153" y="146"/>
                  </a:cubicBezTo>
                  <a:lnTo>
                    <a:pt x="1065" y="146"/>
                  </a:lnTo>
                  <a:close/>
                  <a:moveTo>
                    <a:pt x="1052" y="178"/>
                  </a:moveTo>
                  <a:cubicBezTo>
                    <a:pt x="1166" y="178"/>
                    <a:pt x="1166" y="178"/>
                    <a:pt x="1166" y="178"/>
                  </a:cubicBezTo>
                  <a:cubicBezTo>
                    <a:pt x="1187" y="233"/>
                    <a:pt x="1187" y="233"/>
                    <a:pt x="1187" y="233"/>
                  </a:cubicBezTo>
                  <a:cubicBezTo>
                    <a:pt x="1225" y="233"/>
                    <a:pt x="1225" y="233"/>
                    <a:pt x="1225" y="233"/>
                  </a:cubicBezTo>
                  <a:cubicBezTo>
                    <a:pt x="1131" y="0"/>
                    <a:pt x="1131" y="0"/>
                    <a:pt x="1131" y="0"/>
                  </a:cubicBezTo>
                  <a:cubicBezTo>
                    <a:pt x="1088" y="0"/>
                    <a:pt x="1088" y="0"/>
                    <a:pt x="1088" y="0"/>
                  </a:cubicBezTo>
                  <a:cubicBezTo>
                    <a:pt x="992" y="233"/>
                    <a:pt x="992" y="233"/>
                    <a:pt x="992" y="233"/>
                  </a:cubicBezTo>
                  <a:cubicBezTo>
                    <a:pt x="1030" y="233"/>
                    <a:pt x="1030" y="233"/>
                    <a:pt x="1030" y="233"/>
                  </a:cubicBezTo>
                  <a:lnTo>
                    <a:pt x="1052" y="178"/>
                  </a:lnTo>
                  <a:close/>
                  <a:moveTo>
                    <a:pt x="947" y="0"/>
                  </a:moveTo>
                  <a:cubicBezTo>
                    <a:pt x="910" y="0"/>
                    <a:pt x="910" y="0"/>
                    <a:pt x="910" y="0"/>
                  </a:cubicBezTo>
                  <a:cubicBezTo>
                    <a:pt x="910" y="233"/>
                    <a:pt x="910" y="233"/>
                    <a:pt x="910" y="233"/>
                  </a:cubicBezTo>
                  <a:cubicBezTo>
                    <a:pt x="947" y="233"/>
                    <a:pt x="947" y="233"/>
                    <a:pt x="947" y="233"/>
                  </a:cubicBezTo>
                  <a:lnTo>
                    <a:pt x="947" y="0"/>
                  </a:lnTo>
                  <a:close/>
                  <a:moveTo>
                    <a:pt x="835" y="233"/>
                  </a:moveTo>
                  <a:cubicBezTo>
                    <a:pt x="835" y="0"/>
                    <a:pt x="835" y="0"/>
                    <a:pt x="835" y="0"/>
                  </a:cubicBezTo>
                  <a:cubicBezTo>
                    <a:pt x="784" y="0"/>
                    <a:pt x="784" y="0"/>
                    <a:pt x="784" y="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633" y="0"/>
                    <a:pt x="633" y="0"/>
                    <a:pt x="633" y="0"/>
                  </a:cubicBezTo>
                  <a:cubicBezTo>
                    <a:pt x="584" y="0"/>
                    <a:pt x="584" y="0"/>
                    <a:pt x="584" y="0"/>
                  </a:cubicBezTo>
                  <a:cubicBezTo>
                    <a:pt x="584" y="233"/>
                    <a:pt x="584" y="233"/>
                    <a:pt x="584" y="233"/>
                  </a:cubicBezTo>
                  <a:cubicBezTo>
                    <a:pt x="620" y="233"/>
                    <a:pt x="620" y="233"/>
                    <a:pt x="620" y="233"/>
                  </a:cubicBezTo>
                  <a:cubicBezTo>
                    <a:pt x="620" y="59"/>
                    <a:pt x="620" y="59"/>
                    <a:pt x="620" y="59"/>
                  </a:cubicBezTo>
                  <a:cubicBezTo>
                    <a:pt x="621" y="59"/>
                    <a:pt x="621" y="59"/>
                    <a:pt x="621" y="59"/>
                  </a:cubicBezTo>
                  <a:cubicBezTo>
                    <a:pt x="693" y="233"/>
                    <a:pt x="693" y="233"/>
                    <a:pt x="693" y="233"/>
                  </a:cubicBezTo>
                  <a:cubicBezTo>
                    <a:pt x="724" y="233"/>
                    <a:pt x="724" y="233"/>
                    <a:pt x="724" y="233"/>
                  </a:cubicBezTo>
                  <a:cubicBezTo>
                    <a:pt x="797" y="58"/>
                    <a:pt x="797" y="58"/>
                    <a:pt x="797" y="58"/>
                  </a:cubicBezTo>
                  <a:cubicBezTo>
                    <a:pt x="798" y="58"/>
                    <a:pt x="798" y="58"/>
                    <a:pt x="798" y="58"/>
                  </a:cubicBezTo>
                  <a:cubicBezTo>
                    <a:pt x="798" y="233"/>
                    <a:pt x="798" y="233"/>
                    <a:pt x="798" y="233"/>
                  </a:cubicBezTo>
                  <a:lnTo>
                    <a:pt x="835" y="233"/>
                  </a:lnTo>
                  <a:close/>
                  <a:moveTo>
                    <a:pt x="370" y="0"/>
                  </a:moveTo>
                  <a:cubicBezTo>
                    <a:pt x="370" y="233"/>
                    <a:pt x="370" y="233"/>
                    <a:pt x="370" y="233"/>
                  </a:cubicBezTo>
                  <a:cubicBezTo>
                    <a:pt x="521" y="233"/>
                    <a:pt x="521" y="233"/>
                    <a:pt x="521" y="233"/>
                  </a:cubicBezTo>
                  <a:cubicBezTo>
                    <a:pt x="521" y="200"/>
                    <a:pt x="521" y="200"/>
                    <a:pt x="521" y="200"/>
                  </a:cubicBezTo>
                  <a:cubicBezTo>
                    <a:pt x="407" y="200"/>
                    <a:pt x="407" y="200"/>
                    <a:pt x="407" y="200"/>
                  </a:cubicBezTo>
                  <a:cubicBezTo>
                    <a:pt x="407" y="131"/>
                    <a:pt x="407" y="131"/>
                    <a:pt x="407" y="131"/>
                  </a:cubicBezTo>
                  <a:cubicBezTo>
                    <a:pt x="510" y="131"/>
                    <a:pt x="510" y="131"/>
                    <a:pt x="510" y="131"/>
                  </a:cubicBezTo>
                  <a:cubicBezTo>
                    <a:pt x="510" y="98"/>
                    <a:pt x="510" y="98"/>
                    <a:pt x="510" y="98"/>
                  </a:cubicBezTo>
                  <a:cubicBezTo>
                    <a:pt x="407" y="98"/>
                    <a:pt x="407" y="98"/>
                    <a:pt x="407" y="98"/>
                  </a:cubicBezTo>
                  <a:cubicBezTo>
                    <a:pt x="407" y="33"/>
                    <a:pt x="407" y="33"/>
                    <a:pt x="407" y="33"/>
                  </a:cubicBezTo>
                  <a:cubicBezTo>
                    <a:pt x="520" y="33"/>
                    <a:pt x="520" y="33"/>
                    <a:pt x="520" y="33"/>
                  </a:cubicBezTo>
                  <a:cubicBezTo>
                    <a:pt x="520" y="0"/>
                    <a:pt x="520" y="0"/>
                    <a:pt x="520" y="0"/>
                  </a:cubicBezTo>
                  <a:lnTo>
                    <a:pt x="370" y="0"/>
                  </a:lnTo>
                  <a:close/>
                  <a:moveTo>
                    <a:pt x="272" y="117"/>
                  </a:moveTo>
                  <a:cubicBezTo>
                    <a:pt x="272" y="133"/>
                    <a:pt x="268" y="148"/>
                    <a:pt x="259" y="162"/>
                  </a:cubicBezTo>
                  <a:cubicBezTo>
                    <a:pt x="254" y="169"/>
                    <a:pt x="249" y="176"/>
                    <a:pt x="242" y="181"/>
                  </a:cubicBezTo>
                  <a:cubicBezTo>
                    <a:pt x="229" y="192"/>
                    <a:pt x="209" y="199"/>
                    <a:pt x="185" y="199"/>
                  </a:cubicBezTo>
                  <a:cubicBezTo>
                    <a:pt x="148" y="199"/>
                    <a:pt x="148" y="199"/>
                    <a:pt x="148" y="199"/>
                  </a:cubicBezTo>
                  <a:cubicBezTo>
                    <a:pt x="148" y="34"/>
                    <a:pt x="148" y="34"/>
                    <a:pt x="148" y="34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209" y="34"/>
                    <a:pt x="229" y="41"/>
                    <a:pt x="242" y="52"/>
                  </a:cubicBezTo>
                  <a:cubicBezTo>
                    <a:pt x="262" y="69"/>
                    <a:pt x="273" y="95"/>
                    <a:pt x="272" y="117"/>
                  </a:cubicBezTo>
                  <a:moveTo>
                    <a:pt x="310" y="117"/>
                  </a:moveTo>
                  <a:cubicBezTo>
                    <a:pt x="310" y="95"/>
                    <a:pt x="304" y="72"/>
                    <a:pt x="290" y="50"/>
                  </a:cubicBezTo>
                  <a:cubicBezTo>
                    <a:pt x="281" y="36"/>
                    <a:pt x="267" y="23"/>
                    <a:pt x="250" y="14"/>
                  </a:cubicBezTo>
                  <a:cubicBezTo>
                    <a:pt x="233" y="5"/>
                    <a:pt x="211" y="0"/>
                    <a:pt x="186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233"/>
                    <a:pt x="112" y="233"/>
                    <a:pt x="112" y="233"/>
                  </a:cubicBezTo>
                  <a:cubicBezTo>
                    <a:pt x="186" y="233"/>
                    <a:pt x="186" y="233"/>
                    <a:pt x="186" y="233"/>
                  </a:cubicBezTo>
                  <a:cubicBezTo>
                    <a:pt x="220" y="233"/>
                    <a:pt x="249" y="223"/>
                    <a:pt x="267" y="207"/>
                  </a:cubicBezTo>
                  <a:cubicBezTo>
                    <a:pt x="296" y="184"/>
                    <a:pt x="311" y="149"/>
                    <a:pt x="310" y="117"/>
                  </a:cubicBezTo>
                  <a:moveTo>
                    <a:pt x="3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36" y="233"/>
                    <a:pt x="36" y="233"/>
                    <a:pt x="36" y="233"/>
                  </a:cubicBez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66563190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6416" y="228600"/>
            <a:ext cx="8083296" cy="42976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Summary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91ED-8A6E-4F44-A03A-FE8396B5585E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31">
            <a:extLst>
              <a:ext uri="{FF2B5EF4-FFF2-40B4-BE49-F238E27FC236}">
                <a16:creationId xmlns:a16="http://schemas.microsoft.com/office/drawing/2014/main" id="{F90283AF-60CF-4916-8994-76EE077CCF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654" y="1052674"/>
            <a:ext cx="2473325" cy="1102313"/>
          </a:xfrm>
          <a:prstGeom prst="rect">
            <a:avLst/>
          </a:prstGeom>
        </p:spPr>
        <p:txBody>
          <a:bodyPr vert="horz" lIns="36000" tIns="0" rIns="36000" bIns="0"/>
          <a:lstStyle>
            <a:lvl1pPr marL="0" indent="0">
              <a:buNone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Title</a:t>
            </a:r>
          </a:p>
          <a:p>
            <a:pPr marL="92073" lvl="1" indent="-92073" algn="l" defTabSz="685800" rtl="0" eaLnBrk="1" latinLnBrk="0" hangingPunct="1">
              <a:lnSpc>
                <a:spcPct val="90000"/>
              </a:lnSpc>
              <a:spcBef>
                <a:spcPts val="1200"/>
              </a:spcBef>
              <a:buSzPct val="110000"/>
              <a:buFontTx/>
              <a:buBlip>
                <a:blip r:embed="rId2"/>
              </a:buBlip>
            </a:pPr>
            <a:r>
              <a:rPr lang="en-US" noProof="0" dirty="0"/>
              <a:t>Subtitle</a:t>
            </a:r>
          </a:p>
        </p:txBody>
      </p:sp>
      <p:sp>
        <p:nvSpPr>
          <p:cNvPr id="7" name="Text Placeholder 31">
            <a:extLst>
              <a:ext uri="{FF2B5EF4-FFF2-40B4-BE49-F238E27FC236}">
                <a16:creationId xmlns:a16="http://schemas.microsoft.com/office/drawing/2014/main" id="{ED32E2FD-A937-4619-8501-FC4F3A8E0B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9574" y="1052674"/>
            <a:ext cx="637938" cy="1102313"/>
          </a:xfrm>
          <a:prstGeom prst="rect">
            <a:avLst/>
          </a:prstGeom>
        </p:spPr>
        <p:txBody>
          <a:bodyPr vert="horz" lIns="36000" tIns="0" rIns="36000" bIns="0"/>
          <a:lstStyle>
            <a:lvl1pPr marL="176209" indent="-215995">
              <a:spcBef>
                <a:spcPts val="24"/>
              </a:spcBef>
              <a:buSzPct val="100000"/>
              <a:buFont typeface="Arial"/>
              <a:buChar char="→"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sz="1000" baseline="0">
                <a:solidFill>
                  <a:schemeClr val="bg1">
                    <a:lumMod val="50000"/>
                  </a:schemeClr>
                </a:solidFill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01</a:t>
            </a:r>
          </a:p>
        </p:txBody>
      </p:sp>
      <p:sp>
        <p:nvSpPr>
          <p:cNvPr id="8" name="Text Placeholder 31">
            <a:extLst>
              <a:ext uri="{FF2B5EF4-FFF2-40B4-BE49-F238E27FC236}">
                <a16:creationId xmlns:a16="http://schemas.microsoft.com/office/drawing/2014/main" id="{91B758A7-603C-4604-8368-9B8210246DB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9574" y="2332120"/>
            <a:ext cx="637938" cy="1109795"/>
          </a:xfrm>
          <a:prstGeom prst="rect">
            <a:avLst/>
          </a:prstGeom>
        </p:spPr>
        <p:txBody>
          <a:bodyPr vert="horz" lIns="36000" tIns="0" rIns="36000" bIns="0"/>
          <a:lstStyle>
            <a:lvl1pPr marL="176209" indent="-215995">
              <a:spcBef>
                <a:spcPts val="24"/>
              </a:spcBef>
              <a:buSzPct val="100000"/>
              <a:buFont typeface="Arial"/>
              <a:buChar char="→"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sz="1000" baseline="0">
                <a:solidFill>
                  <a:schemeClr val="bg1">
                    <a:lumMod val="50000"/>
                  </a:schemeClr>
                </a:solidFill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02</a:t>
            </a:r>
          </a:p>
        </p:txBody>
      </p:sp>
      <p:sp>
        <p:nvSpPr>
          <p:cNvPr id="9" name="Text Placeholder 31">
            <a:extLst>
              <a:ext uri="{FF2B5EF4-FFF2-40B4-BE49-F238E27FC236}">
                <a16:creationId xmlns:a16="http://schemas.microsoft.com/office/drawing/2014/main" id="{C1532060-D47A-4434-86D5-6674D35B7C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9574" y="3622896"/>
            <a:ext cx="637938" cy="1102313"/>
          </a:xfrm>
          <a:prstGeom prst="rect">
            <a:avLst/>
          </a:prstGeom>
        </p:spPr>
        <p:txBody>
          <a:bodyPr vert="horz" lIns="36000" tIns="0" rIns="36000" bIns="0"/>
          <a:lstStyle>
            <a:lvl1pPr marL="176209" indent="-215995">
              <a:spcBef>
                <a:spcPts val="24"/>
              </a:spcBef>
              <a:buSzPct val="100000"/>
              <a:buFont typeface="Arial"/>
              <a:buChar char="→"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sz="1000" baseline="0">
                <a:solidFill>
                  <a:schemeClr val="bg1">
                    <a:lumMod val="50000"/>
                  </a:schemeClr>
                </a:solidFill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03</a:t>
            </a:r>
          </a:p>
        </p:txBody>
      </p:sp>
      <p:sp>
        <p:nvSpPr>
          <p:cNvPr id="10" name="Text Placeholder 31">
            <a:extLst>
              <a:ext uri="{FF2B5EF4-FFF2-40B4-BE49-F238E27FC236}">
                <a16:creationId xmlns:a16="http://schemas.microsoft.com/office/drawing/2014/main" id="{006D5688-26FB-4A79-BA4D-FD2E8AD16D5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23244" y="1052674"/>
            <a:ext cx="637938" cy="1102313"/>
          </a:xfrm>
          <a:prstGeom prst="rect">
            <a:avLst/>
          </a:prstGeom>
        </p:spPr>
        <p:txBody>
          <a:bodyPr vert="horz" lIns="36000" tIns="0" rIns="36000" bIns="0"/>
          <a:lstStyle>
            <a:lvl1pPr marL="176209" indent="-215995">
              <a:spcBef>
                <a:spcPts val="24"/>
              </a:spcBef>
              <a:buSzPct val="100000"/>
              <a:buFont typeface="Arial"/>
              <a:buChar char="→"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sz="1000" baseline="0">
                <a:solidFill>
                  <a:schemeClr val="bg1">
                    <a:lumMod val="50000"/>
                  </a:schemeClr>
                </a:solidFill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04</a:t>
            </a:r>
          </a:p>
        </p:txBody>
      </p:sp>
      <p:sp>
        <p:nvSpPr>
          <p:cNvPr id="11" name="Text Placeholder 31">
            <a:extLst>
              <a:ext uri="{FF2B5EF4-FFF2-40B4-BE49-F238E27FC236}">
                <a16:creationId xmlns:a16="http://schemas.microsoft.com/office/drawing/2014/main" id="{33AA92B9-4E48-463A-887F-05C60139DA5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23244" y="2332120"/>
            <a:ext cx="637938" cy="1109795"/>
          </a:xfrm>
          <a:prstGeom prst="rect">
            <a:avLst/>
          </a:prstGeom>
        </p:spPr>
        <p:txBody>
          <a:bodyPr vert="horz" lIns="36000" tIns="0" rIns="36000" bIns="0"/>
          <a:lstStyle>
            <a:lvl1pPr marL="176209" indent="-215995">
              <a:spcBef>
                <a:spcPts val="24"/>
              </a:spcBef>
              <a:buSzPct val="100000"/>
              <a:buFont typeface="Arial"/>
              <a:buChar char="→"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sz="1000" baseline="0">
                <a:solidFill>
                  <a:schemeClr val="bg1">
                    <a:lumMod val="50000"/>
                  </a:schemeClr>
                </a:solidFill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05</a:t>
            </a:r>
          </a:p>
        </p:txBody>
      </p:sp>
      <p:sp>
        <p:nvSpPr>
          <p:cNvPr id="12" name="Text Placeholder 31">
            <a:extLst>
              <a:ext uri="{FF2B5EF4-FFF2-40B4-BE49-F238E27FC236}">
                <a16:creationId xmlns:a16="http://schemas.microsoft.com/office/drawing/2014/main" id="{67BD75DB-75EE-4AAB-ABC7-EC7339AC946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523244" y="3622896"/>
            <a:ext cx="637938" cy="1102313"/>
          </a:xfrm>
          <a:prstGeom prst="rect">
            <a:avLst/>
          </a:prstGeom>
        </p:spPr>
        <p:txBody>
          <a:bodyPr vert="horz" lIns="36000" tIns="0" rIns="36000" bIns="0"/>
          <a:lstStyle>
            <a:lvl1pPr marL="176209" indent="-215995">
              <a:spcBef>
                <a:spcPts val="24"/>
              </a:spcBef>
              <a:buSzPct val="100000"/>
              <a:buFont typeface="Arial"/>
              <a:buChar char="→"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sz="1000" baseline="0">
                <a:solidFill>
                  <a:schemeClr val="bg1">
                    <a:lumMod val="50000"/>
                  </a:schemeClr>
                </a:solidFill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06</a:t>
            </a:r>
          </a:p>
        </p:txBody>
      </p:sp>
      <p:sp>
        <p:nvSpPr>
          <p:cNvPr id="13" name="Text Placeholder 31">
            <a:extLst>
              <a:ext uri="{FF2B5EF4-FFF2-40B4-BE49-F238E27FC236}">
                <a16:creationId xmlns:a16="http://schemas.microsoft.com/office/drawing/2014/main" id="{CB20D76E-7763-4831-9478-B935D43F31D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485654" y="2332120"/>
            <a:ext cx="2473325" cy="1102313"/>
          </a:xfrm>
          <a:prstGeom prst="rect">
            <a:avLst/>
          </a:prstGeom>
        </p:spPr>
        <p:txBody>
          <a:bodyPr vert="horz" lIns="36000" tIns="0" rIns="36000" bIns="0"/>
          <a:lstStyle>
            <a:lvl1pPr marL="0" indent="0">
              <a:buNone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Title</a:t>
            </a:r>
          </a:p>
          <a:p>
            <a:pPr marL="92073" lvl="1" indent="-92073" algn="l" defTabSz="685800" rtl="0" eaLnBrk="1" latinLnBrk="0" hangingPunct="1">
              <a:lnSpc>
                <a:spcPct val="90000"/>
              </a:lnSpc>
              <a:spcBef>
                <a:spcPts val="1200"/>
              </a:spcBef>
              <a:buSzPct val="110000"/>
              <a:buFontTx/>
              <a:buBlip>
                <a:blip r:embed="rId2"/>
              </a:buBlip>
            </a:pPr>
            <a:r>
              <a:rPr lang="en-US" noProof="0" dirty="0"/>
              <a:t>Subtitle</a:t>
            </a:r>
          </a:p>
        </p:txBody>
      </p:sp>
      <p:sp>
        <p:nvSpPr>
          <p:cNvPr id="14" name="Text Placeholder 31">
            <a:extLst>
              <a:ext uri="{FF2B5EF4-FFF2-40B4-BE49-F238E27FC236}">
                <a16:creationId xmlns:a16="http://schemas.microsoft.com/office/drawing/2014/main" id="{ABB57E93-AFDD-4317-8CB0-A191F143E1E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485654" y="3622896"/>
            <a:ext cx="2473325" cy="1102313"/>
          </a:xfrm>
          <a:prstGeom prst="rect">
            <a:avLst/>
          </a:prstGeom>
        </p:spPr>
        <p:txBody>
          <a:bodyPr vert="horz" lIns="36000" tIns="0" rIns="36000" bIns="0"/>
          <a:lstStyle>
            <a:lvl1pPr marL="0" indent="0">
              <a:buNone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spcBef>
                <a:spcPts val="1200"/>
              </a:spcBef>
              <a:buSzPct val="110000"/>
              <a:buFontTx/>
              <a:buBlip>
                <a:blip r:embed="rId2"/>
              </a:buBlip>
              <a:defRPr sz="1000" baseline="0">
                <a:solidFill>
                  <a:schemeClr val="tx1"/>
                </a:solidFill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Title</a:t>
            </a:r>
          </a:p>
          <a:p>
            <a:pPr lvl="1"/>
            <a:r>
              <a:rPr lang="en-US" noProof="0" dirty="0"/>
              <a:t>Subtitle</a:t>
            </a:r>
          </a:p>
        </p:txBody>
      </p:sp>
      <p:sp>
        <p:nvSpPr>
          <p:cNvPr id="15" name="Text Placeholder 31">
            <a:extLst>
              <a:ext uri="{FF2B5EF4-FFF2-40B4-BE49-F238E27FC236}">
                <a16:creationId xmlns:a16="http://schemas.microsoft.com/office/drawing/2014/main" id="{48FD65C2-F09A-4583-A826-903C419FE3C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169823" y="1052674"/>
            <a:ext cx="2473325" cy="1102313"/>
          </a:xfrm>
          <a:prstGeom prst="rect">
            <a:avLst/>
          </a:prstGeom>
        </p:spPr>
        <p:txBody>
          <a:bodyPr vert="horz" lIns="36000" tIns="0" rIns="36000" bIns="0"/>
          <a:lstStyle>
            <a:lvl1pPr marL="0" indent="0">
              <a:buNone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Title</a:t>
            </a:r>
          </a:p>
          <a:p>
            <a:pPr marL="92073" lvl="1" indent="-92073" algn="l" defTabSz="685800" rtl="0" eaLnBrk="1" latinLnBrk="0" hangingPunct="1">
              <a:lnSpc>
                <a:spcPct val="90000"/>
              </a:lnSpc>
              <a:spcBef>
                <a:spcPts val="1200"/>
              </a:spcBef>
              <a:buSzPct val="110000"/>
              <a:buFontTx/>
              <a:buBlip>
                <a:blip r:embed="rId2"/>
              </a:buBlip>
            </a:pPr>
            <a:r>
              <a:rPr lang="en-US" noProof="0" dirty="0"/>
              <a:t>Subtitle</a:t>
            </a:r>
          </a:p>
        </p:txBody>
      </p:sp>
      <p:sp>
        <p:nvSpPr>
          <p:cNvPr id="16" name="Text Placeholder 31">
            <a:extLst>
              <a:ext uri="{FF2B5EF4-FFF2-40B4-BE49-F238E27FC236}">
                <a16:creationId xmlns:a16="http://schemas.microsoft.com/office/drawing/2014/main" id="{71C861AF-CA17-4FE8-AAD6-4E62E95ABAB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169823" y="2332120"/>
            <a:ext cx="2473325" cy="1102313"/>
          </a:xfrm>
          <a:prstGeom prst="rect">
            <a:avLst/>
          </a:prstGeom>
        </p:spPr>
        <p:txBody>
          <a:bodyPr vert="horz" lIns="36000" tIns="0" rIns="36000" bIns="0"/>
          <a:lstStyle>
            <a:lvl1pPr marL="0" indent="0">
              <a:buNone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Title</a:t>
            </a:r>
          </a:p>
          <a:p>
            <a:pPr marL="92073" lvl="1" indent="-92073" algn="l" defTabSz="685800" rtl="0" eaLnBrk="1" latinLnBrk="0" hangingPunct="1">
              <a:lnSpc>
                <a:spcPct val="90000"/>
              </a:lnSpc>
              <a:spcBef>
                <a:spcPts val="1200"/>
              </a:spcBef>
              <a:buSzPct val="110000"/>
              <a:buFontTx/>
              <a:buBlip>
                <a:blip r:embed="rId2"/>
              </a:buBlip>
            </a:pPr>
            <a:r>
              <a:rPr lang="en-US" noProof="0" dirty="0"/>
              <a:t>Subtitle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F42D4FA2-8113-4DAC-9BC5-1972EB619FA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169823" y="3622896"/>
            <a:ext cx="2473325" cy="1102313"/>
          </a:xfrm>
          <a:prstGeom prst="rect">
            <a:avLst/>
          </a:prstGeom>
        </p:spPr>
        <p:txBody>
          <a:bodyPr vert="horz" lIns="36000" tIns="0" rIns="36000" bIns="0"/>
          <a:lstStyle>
            <a:lvl1pPr marL="0" indent="0">
              <a:buNone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Title</a:t>
            </a:r>
          </a:p>
          <a:p>
            <a:pPr marL="92073" lvl="1" indent="-92073" algn="l" defTabSz="685800" rtl="0" eaLnBrk="1" latinLnBrk="0" hangingPunct="1">
              <a:lnSpc>
                <a:spcPct val="90000"/>
              </a:lnSpc>
              <a:spcBef>
                <a:spcPts val="1200"/>
              </a:spcBef>
              <a:buSzPct val="110000"/>
              <a:buFontTx/>
              <a:buBlip>
                <a:blip r:embed="rId2"/>
              </a:buBlip>
            </a:pPr>
            <a:r>
              <a:rPr lang="en-US" noProof="0" dirty="0"/>
              <a:t>Subtitle</a:t>
            </a: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11597612-895B-42E1-8708-C86E949074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11685" y="1342796"/>
            <a:ext cx="1356057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18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25" name="Freeform 5">
            <a:extLst>
              <a:ext uri="{FF2B5EF4-FFF2-40B4-BE49-F238E27FC236}">
                <a16:creationId xmlns:a16="http://schemas.microsoft.com/office/drawing/2014/main" id="{688E96E4-75ED-4966-94E3-0AE801B5DC97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585409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416" y="228600"/>
            <a:ext cx="8083296" cy="42976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6416" y="987552"/>
            <a:ext cx="3913632" cy="373989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6072" y="987552"/>
            <a:ext cx="3913632" cy="1737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5986-FE88-4F2E-9971-CC29E3A3C016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01C37740-BA52-4C01-AEE7-08E4D78E523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046072" y="2990088"/>
            <a:ext cx="3913632" cy="1737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cxnSp>
        <p:nvCxnSpPr>
          <p:cNvPr id="10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6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17828597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24128" y="758952"/>
            <a:ext cx="5916168" cy="1673352"/>
          </a:xfrm>
        </p:spPr>
        <p:txBody>
          <a:bodyPr anchor="b" anchorCtr="0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a </a:t>
            </a:r>
            <a:br>
              <a:rPr lang="en-US" dirty="0"/>
            </a:br>
            <a:r>
              <a:rPr lang="en-US" dirty="0"/>
              <a:t>section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92BBC7F-94AB-449D-8B8B-3AE1A4847BD3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11597612-895B-42E1-8708-C86E949074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11685" y="1342796"/>
            <a:ext cx="1356057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7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99" name="Group 4">
            <a:extLst>
              <a:ext uri="{FF2B5EF4-FFF2-40B4-BE49-F238E27FC236}">
                <a16:creationId xmlns:a16="http://schemas.microsoft.com/office/drawing/2014/main" id="{2483FF9D-84C5-4836-95B9-55A0012467F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1"/>
          </a:solidFill>
        </p:grpSpPr>
        <p:sp>
          <p:nvSpPr>
            <p:cNvPr id="100" name="Freeform 5">
              <a:extLst>
                <a:ext uri="{FF2B5EF4-FFF2-40B4-BE49-F238E27FC236}">
                  <a16:creationId xmlns:a16="http://schemas.microsoft.com/office/drawing/2014/main" id="{F14B1063-794E-42D8-83AA-73886B97D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1" name="Freeform 6">
              <a:extLst>
                <a:ext uri="{FF2B5EF4-FFF2-40B4-BE49-F238E27FC236}">
                  <a16:creationId xmlns:a16="http://schemas.microsoft.com/office/drawing/2014/main" id="{E3965171-D720-4802-A9D7-842A6945B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2" name="Freeform 7">
              <a:extLst>
                <a:ext uri="{FF2B5EF4-FFF2-40B4-BE49-F238E27FC236}">
                  <a16:creationId xmlns:a16="http://schemas.microsoft.com/office/drawing/2014/main" id="{7E93CECD-823B-49B2-A5AE-AE190E968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3" name="Freeform 8">
              <a:extLst>
                <a:ext uri="{FF2B5EF4-FFF2-40B4-BE49-F238E27FC236}">
                  <a16:creationId xmlns:a16="http://schemas.microsoft.com/office/drawing/2014/main" id="{C8A40C70-B61E-4C05-B39B-B375DE1F0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04" name="Freeform 5">
            <a:extLst>
              <a:ext uri="{FF2B5EF4-FFF2-40B4-BE49-F238E27FC236}">
                <a16:creationId xmlns:a16="http://schemas.microsoft.com/office/drawing/2014/main" id="{D16ADAD7-1F03-4027-B421-F01C8B6D5012}"/>
              </a:ext>
            </a:extLst>
          </p:cNvPr>
          <p:cNvSpPr>
            <a:spLocks noEditPoints="1"/>
          </p:cNvSpPr>
          <p:nvPr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  <p:sp>
        <p:nvSpPr>
          <p:cNvPr id="106" name="Text Placeholder 5">
            <a:extLst>
              <a:ext uri="{FF2B5EF4-FFF2-40B4-BE49-F238E27FC236}">
                <a16:creationId xmlns:a16="http://schemas.microsoft.com/office/drawing/2014/main" id="{CB592F7B-152C-4697-A979-B2F36E01BE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24128" y="2523744"/>
            <a:ext cx="5934456" cy="1197864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1pPr>
            <a:lvl2pPr marL="128016" indent="0">
              <a:buNone/>
              <a:defRPr sz="1600" b="0"/>
            </a:lvl2pPr>
            <a:lvl3pPr marL="246888" indent="0">
              <a:buNone/>
              <a:defRPr sz="1600" b="0"/>
            </a:lvl3pPr>
            <a:lvl4pPr marL="466344" indent="0">
              <a:buFont typeface="Arial" panose="020B0604020202020204" pitchFamily="34" charset="0"/>
              <a:buNone/>
              <a:defRPr sz="1600" b="0"/>
            </a:lvl4pPr>
            <a:lvl5pPr marL="603504" indent="0">
              <a:buNone/>
              <a:defRPr sz="1600" b="0"/>
            </a:lvl5pPr>
          </a:lstStyle>
          <a:p>
            <a:pPr lvl="0"/>
            <a:r>
              <a:rPr lang="en-US" dirty="0"/>
              <a:t>Insert subtitle here.</a:t>
            </a:r>
          </a:p>
        </p:txBody>
      </p:sp>
    </p:spTree>
    <p:extLst>
      <p:ext uri="{BB962C8B-B14F-4D97-AF65-F5344CB8AC3E}">
        <p14:creationId xmlns:p14="http://schemas.microsoft.com/office/powerpoint/2010/main" val="1837814794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24128" y="758952"/>
            <a:ext cx="5916168" cy="1673352"/>
          </a:xfrm>
        </p:spPr>
        <p:txBody>
          <a:bodyPr anchor="b" anchorCtr="0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a </a:t>
            </a:r>
            <a:br>
              <a:rPr lang="en-US" dirty="0"/>
            </a:br>
            <a:r>
              <a:rPr lang="en-US" dirty="0"/>
              <a:t>section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E8A6D29-A847-465B-ADD9-5211CCABA9C3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11597612-895B-42E1-8708-C86E949074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11685" y="1342796"/>
            <a:ext cx="1356057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7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99" name="Group 4">
            <a:extLst>
              <a:ext uri="{FF2B5EF4-FFF2-40B4-BE49-F238E27FC236}">
                <a16:creationId xmlns:a16="http://schemas.microsoft.com/office/drawing/2014/main" id="{2483FF9D-84C5-4836-95B9-55A0012467F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1"/>
          </a:solidFill>
        </p:grpSpPr>
        <p:sp>
          <p:nvSpPr>
            <p:cNvPr id="100" name="Freeform 5">
              <a:extLst>
                <a:ext uri="{FF2B5EF4-FFF2-40B4-BE49-F238E27FC236}">
                  <a16:creationId xmlns:a16="http://schemas.microsoft.com/office/drawing/2014/main" id="{F14B1063-794E-42D8-83AA-73886B97D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1" name="Freeform 6">
              <a:extLst>
                <a:ext uri="{FF2B5EF4-FFF2-40B4-BE49-F238E27FC236}">
                  <a16:creationId xmlns:a16="http://schemas.microsoft.com/office/drawing/2014/main" id="{E3965171-D720-4802-A9D7-842A6945B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2" name="Freeform 7">
              <a:extLst>
                <a:ext uri="{FF2B5EF4-FFF2-40B4-BE49-F238E27FC236}">
                  <a16:creationId xmlns:a16="http://schemas.microsoft.com/office/drawing/2014/main" id="{7E93CECD-823B-49B2-A5AE-AE190E968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3" name="Freeform 8">
              <a:extLst>
                <a:ext uri="{FF2B5EF4-FFF2-40B4-BE49-F238E27FC236}">
                  <a16:creationId xmlns:a16="http://schemas.microsoft.com/office/drawing/2014/main" id="{C8A40C70-B61E-4C05-B39B-B375DE1F0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04" name="Freeform 5">
            <a:extLst>
              <a:ext uri="{FF2B5EF4-FFF2-40B4-BE49-F238E27FC236}">
                <a16:creationId xmlns:a16="http://schemas.microsoft.com/office/drawing/2014/main" id="{D16ADAD7-1F03-4027-B421-F01C8B6D5012}"/>
              </a:ext>
            </a:extLst>
          </p:cNvPr>
          <p:cNvSpPr>
            <a:spLocks noEditPoints="1"/>
          </p:cNvSpPr>
          <p:nvPr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  <p:sp>
        <p:nvSpPr>
          <p:cNvPr id="106" name="Text Placeholder 4">
            <a:extLst>
              <a:ext uri="{FF2B5EF4-FFF2-40B4-BE49-F238E27FC236}">
                <a16:creationId xmlns:a16="http://schemas.microsoft.com/office/drawing/2014/main" id="{5E518B50-E87D-4971-A550-C100348BE87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19178" y="2420472"/>
            <a:ext cx="1171462" cy="1485989"/>
          </a:xfrm>
          <a:prstGeom prst="rect">
            <a:avLst/>
          </a:prstGeom>
        </p:spPr>
        <p:txBody>
          <a:bodyPr vert="horz" lIns="0" rIns="0" anchor="t">
            <a:normAutofit/>
          </a:bodyPr>
          <a:lstStyle>
            <a:lvl1pPr marL="0" indent="0" algn="r">
              <a:spcBef>
                <a:spcPts val="0"/>
              </a:spcBef>
              <a:buNone/>
              <a:defRPr sz="8000" b="1" baseline="0">
                <a:solidFill>
                  <a:srgbClr val="FFFFFF"/>
                </a:solidFill>
              </a:defRPr>
            </a:lvl1pPr>
            <a:lvl2pPr marL="457189" indent="0">
              <a:buNone/>
              <a:defRPr/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07" name="Text Placeholder 5">
            <a:extLst>
              <a:ext uri="{FF2B5EF4-FFF2-40B4-BE49-F238E27FC236}">
                <a16:creationId xmlns:a16="http://schemas.microsoft.com/office/drawing/2014/main" id="{E0BDFDDF-1380-47A1-AEFB-E05AAAD4F82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22576" y="2523744"/>
            <a:ext cx="2267712" cy="1197864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1pPr>
            <a:lvl2pPr marL="128016" indent="0">
              <a:buNone/>
              <a:defRPr sz="1600" b="0"/>
            </a:lvl2pPr>
            <a:lvl3pPr marL="246888" indent="0">
              <a:buNone/>
              <a:defRPr sz="1600" b="0"/>
            </a:lvl3pPr>
            <a:lvl4pPr marL="466344" indent="0">
              <a:buFont typeface="Arial" panose="020B0604020202020204" pitchFamily="34" charset="0"/>
              <a:buNone/>
              <a:defRPr sz="1600" b="0"/>
            </a:lvl4pPr>
            <a:lvl5pPr marL="603504" indent="0">
              <a:buNone/>
              <a:defRPr sz="1600" b="0"/>
            </a:lvl5pPr>
          </a:lstStyle>
          <a:p>
            <a:pPr lvl="0"/>
            <a:r>
              <a:rPr lang="en-US" dirty="0"/>
              <a:t>Insert subtitle</a:t>
            </a:r>
            <a:br>
              <a:rPr lang="en-US" dirty="0"/>
            </a:br>
            <a:r>
              <a:rPr lang="en-US" dirty="0"/>
              <a:t>here.</a:t>
            </a:r>
          </a:p>
        </p:txBody>
      </p:sp>
    </p:spTree>
    <p:extLst>
      <p:ext uri="{BB962C8B-B14F-4D97-AF65-F5344CB8AC3E}">
        <p14:creationId xmlns:p14="http://schemas.microsoft.com/office/powerpoint/2010/main" val="2784984961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24128" y="758952"/>
            <a:ext cx="5916168" cy="1673352"/>
          </a:xfrm>
        </p:spPr>
        <p:txBody>
          <a:bodyPr anchor="b" anchorCtr="0">
            <a:normAutofit/>
          </a:bodyPr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Insert a </a:t>
            </a:r>
            <a:br>
              <a:rPr lang="en-US" dirty="0"/>
            </a:br>
            <a:r>
              <a:rPr lang="en-US" dirty="0"/>
              <a:t>section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829A5EB-7994-440B-84C0-4DE43C25ED6B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11597612-895B-42E1-8708-C86E949074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11685" y="1342796"/>
            <a:ext cx="1356057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7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99" name="Group 4">
            <a:extLst>
              <a:ext uri="{FF2B5EF4-FFF2-40B4-BE49-F238E27FC236}">
                <a16:creationId xmlns:a16="http://schemas.microsoft.com/office/drawing/2014/main" id="{2483FF9D-84C5-4836-95B9-55A0012467F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00" name="Freeform 5">
              <a:extLst>
                <a:ext uri="{FF2B5EF4-FFF2-40B4-BE49-F238E27FC236}">
                  <a16:creationId xmlns:a16="http://schemas.microsoft.com/office/drawing/2014/main" id="{F14B1063-794E-42D8-83AA-73886B97D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1" name="Freeform 6">
              <a:extLst>
                <a:ext uri="{FF2B5EF4-FFF2-40B4-BE49-F238E27FC236}">
                  <a16:creationId xmlns:a16="http://schemas.microsoft.com/office/drawing/2014/main" id="{E3965171-D720-4802-A9D7-842A6945B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2" name="Freeform 7">
              <a:extLst>
                <a:ext uri="{FF2B5EF4-FFF2-40B4-BE49-F238E27FC236}">
                  <a16:creationId xmlns:a16="http://schemas.microsoft.com/office/drawing/2014/main" id="{7E93CECD-823B-49B2-A5AE-AE190E968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3" name="Freeform 8">
              <a:extLst>
                <a:ext uri="{FF2B5EF4-FFF2-40B4-BE49-F238E27FC236}">
                  <a16:creationId xmlns:a16="http://schemas.microsoft.com/office/drawing/2014/main" id="{C8A40C70-B61E-4C05-B39B-B375DE1F0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04" name="Freeform 5">
            <a:extLst>
              <a:ext uri="{FF2B5EF4-FFF2-40B4-BE49-F238E27FC236}">
                <a16:creationId xmlns:a16="http://schemas.microsoft.com/office/drawing/2014/main" id="{D16ADAD7-1F03-4027-B421-F01C8B6D5012}"/>
              </a:ext>
            </a:extLst>
          </p:cNvPr>
          <p:cNvSpPr>
            <a:spLocks noEditPoints="1"/>
          </p:cNvSpPr>
          <p:nvPr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  <p:sp>
        <p:nvSpPr>
          <p:cNvPr id="106" name="Text Placeholder 4">
            <a:extLst>
              <a:ext uri="{FF2B5EF4-FFF2-40B4-BE49-F238E27FC236}">
                <a16:creationId xmlns:a16="http://schemas.microsoft.com/office/drawing/2014/main" id="{5E518B50-E87D-4971-A550-C100348BE87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19178" y="2420472"/>
            <a:ext cx="1171462" cy="1485989"/>
          </a:xfrm>
          <a:prstGeom prst="rect">
            <a:avLst/>
          </a:prstGeom>
        </p:spPr>
        <p:txBody>
          <a:bodyPr vert="horz" lIns="0" rIns="0" anchor="t">
            <a:normAutofit/>
          </a:bodyPr>
          <a:lstStyle>
            <a:lvl1pPr marL="0" indent="0" algn="r">
              <a:spcBef>
                <a:spcPts val="0"/>
              </a:spcBef>
              <a:buNone/>
              <a:defRPr sz="8000" b="1" baseline="0">
                <a:solidFill>
                  <a:schemeClr val="accent1"/>
                </a:solidFill>
              </a:defRPr>
            </a:lvl1pPr>
            <a:lvl2pPr marL="457189" indent="0">
              <a:buNone/>
              <a:defRPr/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ECA84E-377B-437E-9633-D2BAB784F0C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22576" y="2523744"/>
            <a:ext cx="2267712" cy="1197864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Font typeface="Arial" panose="020B0604020202020204" pitchFamily="34" charset="0"/>
              <a:buNone/>
              <a:defRPr sz="1600" b="0"/>
            </a:lvl1pPr>
            <a:lvl2pPr marL="128016" indent="0">
              <a:buNone/>
              <a:defRPr sz="1600" b="0"/>
            </a:lvl2pPr>
            <a:lvl3pPr marL="246888" indent="0">
              <a:buNone/>
              <a:defRPr sz="1600" b="0"/>
            </a:lvl3pPr>
            <a:lvl4pPr marL="466344" indent="0">
              <a:buFont typeface="Arial" panose="020B0604020202020204" pitchFamily="34" charset="0"/>
              <a:buNone/>
              <a:defRPr sz="1600" b="0"/>
            </a:lvl4pPr>
            <a:lvl5pPr marL="603504" indent="0">
              <a:buNone/>
              <a:defRPr sz="1600" b="0"/>
            </a:lvl5pPr>
          </a:lstStyle>
          <a:p>
            <a:pPr lvl="0"/>
            <a:r>
              <a:rPr lang="en-US" dirty="0"/>
              <a:t>Insert subtitle</a:t>
            </a:r>
            <a:br>
              <a:rPr lang="en-US" dirty="0"/>
            </a:br>
            <a:r>
              <a:rPr lang="en-US" dirty="0"/>
              <a:t>here.</a:t>
            </a:r>
          </a:p>
        </p:txBody>
      </p:sp>
    </p:spTree>
    <p:extLst>
      <p:ext uri="{BB962C8B-B14F-4D97-AF65-F5344CB8AC3E}">
        <p14:creationId xmlns:p14="http://schemas.microsoft.com/office/powerpoint/2010/main" val="3635417364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416" y="987552"/>
            <a:ext cx="8083296" cy="373989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9B8A-9FD8-4A4F-A0EF-8A21748CF43F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3" name="Freeform 5">
            <a:extLst>
              <a:ext uri="{FF2B5EF4-FFF2-40B4-BE49-F238E27FC236}">
                <a16:creationId xmlns:a16="http://schemas.microsoft.com/office/drawing/2014/main" id="{688E96E4-75ED-4966-94E3-0AE801B5DC97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7291655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B0116-E9F1-4C05-B821-03C2EA05F9D1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6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2" name="Freeform 5">
            <a:extLst>
              <a:ext uri="{FF2B5EF4-FFF2-40B4-BE49-F238E27FC236}">
                <a16:creationId xmlns:a16="http://schemas.microsoft.com/office/drawing/2014/main" id="{688E96E4-75ED-4966-94E3-0AE801B5DC97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02022795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6BB40-A205-4751-88BC-934566F8AEAD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44AB2B87-BC29-479A-A056-F653244437A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521B5200-5F03-4C35-B426-43A96A9AB8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38431072-A737-4261-9B83-2B6170B131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B0B263EF-D859-467E-88CC-7597E09A95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BC7913D1-FAD3-4B59-A09A-992F773C0D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1" name="Freeform 5">
            <a:extLst>
              <a:ext uri="{FF2B5EF4-FFF2-40B4-BE49-F238E27FC236}">
                <a16:creationId xmlns:a16="http://schemas.microsoft.com/office/drawing/2014/main" id="{3CF274AC-9C07-4D20-83A1-5802A0037D8B}"/>
              </a:ext>
            </a:extLst>
          </p:cNvPr>
          <p:cNvSpPr>
            <a:spLocks noEditPoints="1"/>
          </p:cNvSpPr>
          <p:nvPr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66097163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Key mess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0E2A206-5E12-48F6-9B4D-9E246AF774F0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00F5F26B-0C89-4E27-84C8-AE1214B8677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1"/>
          </a:soli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1FFB06AC-36FE-498C-BC2B-CACFAF6ED4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47D8D9E2-D66D-499E-AF48-FC384AD3D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36D0B653-504B-40EF-B3D3-2EA4F7D5A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B4B392C1-CE52-4D92-BCBB-931EF11B7C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2" name="Freeform 5">
            <a:extLst>
              <a:ext uri="{FF2B5EF4-FFF2-40B4-BE49-F238E27FC236}">
                <a16:creationId xmlns:a16="http://schemas.microsoft.com/office/drawing/2014/main" id="{FC7605B9-F21E-46E5-B818-A52DCFC38944}"/>
              </a:ext>
            </a:extLst>
          </p:cNvPr>
          <p:cNvSpPr>
            <a:spLocks noEditPoints="1"/>
          </p:cNvSpPr>
          <p:nvPr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  <p:cxnSp>
        <p:nvCxnSpPr>
          <p:cNvPr id="13" name="Straight Connector 13">
            <a:extLst>
              <a:ext uri="{FF2B5EF4-FFF2-40B4-BE49-F238E27FC236}">
                <a16:creationId xmlns:a16="http://schemas.microsoft.com/office/drawing/2014/main" id="{288B9053-82A3-4F5F-928B-1DAE44EA8C60}"/>
              </a:ext>
            </a:extLst>
          </p:cNvPr>
          <p:cNvCxnSpPr/>
          <p:nvPr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1CC0F94-21B9-4F97-A5EE-1439497A39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700784" y="1517904"/>
            <a:ext cx="5870448" cy="2039112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1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Key message. Right click on slide background to set picture.</a:t>
            </a:r>
          </a:p>
        </p:txBody>
      </p:sp>
    </p:spTree>
    <p:extLst>
      <p:ext uri="{BB962C8B-B14F-4D97-AF65-F5344CB8AC3E}">
        <p14:creationId xmlns:p14="http://schemas.microsoft.com/office/powerpoint/2010/main" val="818733237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AFB6C3-6552-4DB8-88A7-607960F72EA0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00F5F26B-0C89-4E27-84C8-AE1214B8677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1"/>
          </a:soli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1FFB06AC-36FE-498C-BC2B-CACFAF6ED4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47D8D9E2-D66D-499E-AF48-FC384AD3D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36D0B653-504B-40EF-B3D3-2EA4F7D5A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B4B392C1-CE52-4D92-BCBB-931EF11B7C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2" name="Freeform 5">
            <a:extLst>
              <a:ext uri="{FF2B5EF4-FFF2-40B4-BE49-F238E27FC236}">
                <a16:creationId xmlns:a16="http://schemas.microsoft.com/office/drawing/2014/main" id="{FC7605B9-F21E-46E5-B818-A52DCFC38944}"/>
              </a:ext>
            </a:extLst>
          </p:cNvPr>
          <p:cNvSpPr>
            <a:spLocks noEditPoints="1"/>
          </p:cNvSpPr>
          <p:nvPr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  <p:cxnSp>
        <p:nvCxnSpPr>
          <p:cNvPr id="13" name="Straight Connector 13">
            <a:extLst>
              <a:ext uri="{FF2B5EF4-FFF2-40B4-BE49-F238E27FC236}">
                <a16:creationId xmlns:a16="http://schemas.microsoft.com/office/drawing/2014/main" id="{288B9053-82A3-4F5F-928B-1DAE44EA8C60}"/>
              </a:ext>
            </a:extLst>
          </p:cNvPr>
          <p:cNvCxnSpPr/>
          <p:nvPr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927877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416" y="987552"/>
            <a:ext cx="8083296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2FAC-12A4-4BDB-95F1-F495B52353B3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6BA6CB9-E722-4F5E-99B8-9AC70DC671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76416" y="2916936"/>
            <a:ext cx="8083296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cxnSp>
        <p:nvCxnSpPr>
          <p:cNvPr id="9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5" name="Freeform 5">
            <a:extLst>
              <a:ext uri="{FF2B5EF4-FFF2-40B4-BE49-F238E27FC236}">
                <a16:creationId xmlns:a16="http://schemas.microsoft.com/office/drawing/2014/main" id="{688E96E4-75ED-4966-94E3-0AE801B5DC97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50508971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416" y="2916936"/>
            <a:ext cx="8083296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20C1F-3E59-4E97-AA50-39D9D1DB0817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6BA6CB9-E722-4F5E-99B8-9AC70DC671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76416" y="987552"/>
            <a:ext cx="8083296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cxnSp>
        <p:nvCxnSpPr>
          <p:cNvPr id="9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5" name="Freeform 5">
            <a:extLst>
              <a:ext uri="{FF2B5EF4-FFF2-40B4-BE49-F238E27FC236}">
                <a16:creationId xmlns:a16="http://schemas.microsoft.com/office/drawing/2014/main" id="{688E96E4-75ED-4966-94E3-0AE801B5DC97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763945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416" y="228600"/>
            <a:ext cx="8083296" cy="42976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6072" y="987552"/>
            <a:ext cx="3913632" cy="373989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6416" y="987552"/>
            <a:ext cx="3913632" cy="1737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5395-B9FE-4C93-94F5-8646364BAADD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01C37740-BA52-4C01-AEE7-08E4D78E523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76416" y="2990088"/>
            <a:ext cx="3913632" cy="1737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cxnSp>
        <p:nvCxnSpPr>
          <p:cNvPr id="10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6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29203566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416" y="987552"/>
            <a:ext cx="3986784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7D080-DBF0-44B0-A7AD-7F00BFAAA1A5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6BA6CB9-E722-4F5E-99B8-9AC70DC671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76416" y="2916936"/>
            <a:ext cx="8083296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B54D196-7A96-4A4B-961E-508EA8CD90B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972928" y="987552"/>
            <a:ext cx="3986784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cxnSp>
        <p:nvCxnSpPr>
          <p:cNvPr id="10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6" name="Freeform 5">
            <a:extLst>
              <a:ext uri="{FF2B5EF4-FFF2-40B4-BE49-F238E27FC236}">
                <a16:creationId xmlns:a16="http://schemas.microsoft.com/office/drawing/2014/main" id="{688E96E4-75ED-4966-94E3-0AE801B5DC97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822048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F88520C-0810-4FA1-AFE6-531B6E832A6F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76416" y="2916936"/>
            <a:ext cx="3986784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EE06FBB-A60F-412B-8757-77102E40E9A1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4972928" y="2916936"/>
            <a:ext cx="3986784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416" y="228600"/>
            <a:ext cx="8083296" cy="42976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416" y="987552"/>
            <a:ext cx="3986784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D0AC8-FAD1-4CD0-8B48-EF91024A9C2F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B54D196-7A96-4A4B-961E-508EA8CD90B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972928" y="987552"/>
            <a:ext cx="3986784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cxnSp>
        <p:nvCxnSpPr>
          <p:cNvPr id="10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8" name="Freeform 5">
            <a:extLst>
              <a:ext uri="{FF2B5EF4-FFF2-40B4-BE49-F238E27FC236}">
                <a16:creationId xmlns:a16="http://schemas.microsoft.com/office/drawing/2014/main" id="{688E96E4-75ED-4966-94E3-0AE801B5DC97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32636304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416" y="228600"/>
            <a:ext cx="8083296" cy="42976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6416" y="987552"/>
            <a:ext cx="3913632" cy="373989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6072" y="987552"/>
            <a:ext cx="3913632" cy="373989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FCF15-0384-422C-9C22-4E7607AEB244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4" name="Freeform 5">
            <a:extLst>
              <a:ext uri="{FF2B5EF4-FFF2-40B4-BE49-F238E27FC236}">
                <a16:creationId xmlns:a16="http://schemas.microsoft.com/office/drawing/2014/main" id="{688E96E4-75ED-4966-94E3-0AE801B5DC97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23907338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416" y="228600"/>
            <a:ext cx="8083296" cy="42976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6416" y="987552"/>
            <a:ext cx="3913632" cy="373989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6072" y="987552"/>
            <a:ext cx="3913632" cy="1737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7B46-BD95-4A91-A5CA-8C81CCD81B27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01C37740-BA52-4C01-AEE7-08E4D78E523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046072" y="2990088"/>
            <a:ext cx="3913632" cy="1737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cxnSp>
        <p:nvCxnSpPr>
          <p:cNvPr id="10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6" name="Freeform 5">
            <a:extLst>
              <a:ext uri="{FF2B5EF4-FFF2-40B4-BE49-F238E27FC236}">
                <a16:creationId xmlns:a16="http://schemas.microsoft.com/office/drawing/2014/main" id="{688E96E4-75ED-4966-94E3-0AE801B5DC97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18886911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416" y="228600"/>
            <a:ext cx="8083296" cy="42976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6072" y="987552"/>
            <a:ext cx="3913632" cy="373989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6416" y="987552"/>
            <a:ext cx="3913632" cy="1737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A170-FB0A-42DC-A5D2-5FBB03FDC8EC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01C37740-BA52-4C01-AEE7-08E4D78E523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76416" y="2990088"/>
            <a:ext cx="3913632" cy="1737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cxnSp>
        <p:nvCxnSpPr>
          <p:cNvPr id="10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6" name="Freeform 5">
            <a:extLst>
              <a:ext uri="{FF2B5EF4-FFF2-40B4-BE49-F238E27FC236}">
                <a16:creationId xmlns:a16="http://schemas.microsoft.com/office/drawing/2014/main" id="{688E96E4-75ED-4966-94E3-0AE801B5DC97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50859286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76416" y="978408"/>
            <a:ext cx="3913632" cy="512064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 on </a:t>
            </a:r>
            <a:br>
              <a:rPr lang="en-US" dirty="0"/>
            </a:br>
            <a:r>
              <a:rPr lang="en-US" dirty="0"/>
              <a:t>two lines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6416" y="1627632"/>
            <a:ext cx="3913632" cy="30998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046668" y="978408"/>
            <a:ext cx="3913036" cy="512064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 on </a:t>
            </a:r>
            <a:br>
              <a:rPr lang="en-US" dirty="0"/>
            </a:br>
            <a:r>
              <a:rPr lang="en-US" dirty="0"/>
              <a:t>two lines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46072" y="1627632"/>
            <a:ext cx="3913632" cy="30998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A99F-BDB2-4203-97F7-94D91819706F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40484E3-F099-4123-9AE4-CC7918951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416" y="228600"/>
            <a:ext cx="8083296" cy="42976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20A753-5401-4C47-AD20-C0CEC2A47670}"/>
              </a:ext>
            </a:extLst>
          </p:cNvPr>
          <p:cNvCxnSpPr>
            <a:cxnSpLocks/>
          </p:cNvCxnSpPr>
          <p:nvPr/>
        </p:nvCxnSpPr>
        <p:spPr>
          <a:xfrm>
            <a:off x="4873205" y="955343"/>
            <a:ext cx="0" cy="3769866"/>
          </a:xfrm>
          <a:prstGeom prst="line">
            <a:avLst/>
          </a:prstGeom>
          <a:ln w="635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B87471-313D-487A-B905-EDE6F6321C3E}"/>
              </a:ext>
            </a:extLst>
          </p:cNvPr>
          <p:cNvCxnSpPr>
            <a:cxnSpLocks/>
          </p:cNvCxnSpPr>
          <p:nvPr/>
        </p:nvCxnSpPr>
        <p:spPr>
          <a:xfrm>
            <a:off x="4873205" y="955343"/>
            <a:ext cx="0" cy="3769866"/>
          </a:xfrm>
          <a:prstGeom prst="line">
            <a:avLst/>
          </a:prstGeom>
          <a:ln w="635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9" name="Freeform 5">
            <a:extLst>
              <a:ext uri="{FF2B5EF4-FFF2-40B4-BE49-F238E27FC236}">
                <a16:creationId xmlns:a16="http://schemas.microsoft.com/office/drawing/2014/main" id="{688E96E4-75ED-4966-94E3-0AE801B5DC97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45464878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e 2 - Spli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76416" y="999270"/>
            <a:ext cx="3913632" cy="246888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6416" y="1371600"/>
            <a:ext cx="3913632" cy="159105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046080" y="999270"/>
            <a:ext cx="3913632" cy="246888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46080" y="1371600"/>
            <a:ext cx="3913632" cy="159105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DA56-9943-4A11-984F-6872A72C9C83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40484E3-F099-4123-9AE4-CC7918951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DA04762C-958F-4DCA-A817-B624F761411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76416" y="3136392"/>
            <a:ext cx="3913632" cy="159105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D00BD138-D0EB-471F-8959-D06CEB58A2E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46080" y="3136392"/>
            <a:ext cx="3913632" cy="159105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cxnSp>
        <p:nvCxnSpPr>
          <p:cNvPr id="12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20" name="Freeform 5">
            <a:extLst>
              <a:ext uri="{FF2B5EF4-FFF2-40B4-BE49-F238E27FC236}">
                <a16:creationId xmlns:a16="http://schemas.microsoft.com/office/drawing/2014/main" id="{688E96E4-75ED-4966-94E3-0AE801B5DC97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28155286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e 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76416" y="999270"/>
            <a:ext cx="3913632" cy="246888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6416" y="1371600"/>
            <a:ext cx="3913632" cy="142646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046080" y="999270"/>
            <a:ext cx="3913632" cy="246888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46080" y="1371600"/>
            <a:ext cx="3913632" cy="142646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440D4-EBB8-4E21-A565-41CE7B4164E2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40484E3-F099-4123-9AE4-CC7918951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DA04762C-958F-4DCA-A817-B624F761411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76416" y="3300984"/>
            <a:ext cx="3913632" cy="142646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D00BD138-D0EB-471F-8959-D06CEB58A2E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46080" y="3300984"/>
            <a:ext cx="3913632" cy="142646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AB8EE4D-2D1D-4CE6-AFB9-8854D64012E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76416" y="2907792"/>
            <a:ext cx="3913632" cy="246888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589B61C-4B7A-45C1-9F61-3CEB93CDADF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46080" y="2907792"/>
            <a:ext cx="3913632" cy="246888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</a:t>
            </a:r>
          </a:p>
        </p:txBody>
      </p:sp>
      <p:cxnSp>
        <p:nvCxnSpPr>
          <p:cNvPr id="17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23" name="Freeform 5">
            <a:extLst>
              <a:ext uri="{FF2B5EF4-FFF2-40B4-BE49-F238E27FC236}">
                <a16:creationId xmlns:a16="http://schemas.microsoft.com/office/drawing/2014/main" id="{688E96E4-75ED-4966-94E3-0AE801B5DC97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74556400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e 3 -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76416" y="999270"/>
            <a:ext cx="2596896" cy="246888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6416" y="1371600"/>
            <a:ext cx="2596896" cy="33467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619616" y="999270"/>
            <a:ext cx="2596896" cy="246888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19616" y="1371600"/>
            <a:ext cx="2596896" cy="33467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9A6A2-7653-4F52-A5A9-E9168CAB4ADC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40484E3-F099-4123-9AE4-CC7918951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D00BD138-D0EB-471F-8959-D06CEB58A2E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62816" y="1371600"/>
            <a:ext cx="2596896" cy="33467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589B61C-4B7A-45C1-9F61-3CEB93CDADF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62816" y="999270"/>
            <a:ext cx="2596896" cy="246888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</a:t>
            </a:r>
          </a:p>
        </p:txBody>
      </p:sp>
      <p:cxnSp>
        <p:nvCxnSpPr>
          <p:cNvPr id="12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20" name="Freeform 5">
            <a:extLst>
              <a:ext uri="{FF2B5EF4-FFF2-40B4-BE49-F238E27FC236}">
                <a16:creationId xmlns:a16="http://schemas.microsoft.com/office/drawing/2014/main" id="{688E96E4-75ED-4966-94E3-0AE801B5DC97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55033055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CAE2B2-D95C-4F8B-A3C8-A9F08D62A543}"/>
              </a:ext>
            </a:extLst>
          </p:cNvPr>
          <p:cNvSpPr txBox="1"/>
          <p:nvPr/>
        </p:nvSpPr>
        <p:spPr>
          <a:xfrm>
            <a:off x="4151376" y="1152144"/>
            <a:ext cx="8691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CONTACT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A4B63D-56F9-4663-89BF-778C0A9E9C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72968" y="1399032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First name NAME</a:t>
            </a:r>
          </a:p>
        </p:txBody>
      </p:sp>
      <p:sp>
        <p:nvSpPr>
          <p:cNvPr id="103" name="Text Placeholder 3">
            <a:extLst>
              <a:ext uri="{FF2B5EF4-FFF2-40B4-BE49-F238E27FC236}">
                <a16:creationId xmlns:a16="http://schemas.microsoft.com/office/drawing/2014/main" id="{6B858BFB-06E1-416B-9802-4AECDAEB74E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72968" y="1563624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Job Title / Service</a:t>
            </a:r>
          </a:p>
        </p:txBody>
      </p:sp>
      <p:sp>
        <p:nvSpPr>
          <p:cNvPr id="104" name="Text Placeholder 3">
            <a:extLst>
              <a:ext uri="{FF2B5EF4-FFF2-40B4-BE49-F238E27FC236}">
                <a16:creationId xmlns:a16="http://schemas.microsoft.com/office/drawing/2014/main" id="{714C0C21-8DAD-4D00-973F-96CD063E93D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72968" y="1737360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Department</a:t>
            </a:r>
          </a:p>
        </p:txBody>
      </p:sp>
      <p:sp>
        <p:nvSpPr>
          <p:cNvPr id="105" name="Text Placeholder 3">
            <a:extLst>
              <a:ext uri="{FF2B5EF4-FFF2-40B4-BE49-F238E27FC236}">
                <a16:creationId xmlns:a16="http://schemas.microsoft.com/office/drawing/2014/main" id="{44E5C37D-5B83-4D97-9B78-98194E998F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72968" y="1993392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firstname.lastname@idemia.com</a:t>
            </a:r>
          </a:p>
        </p:txBody>
      </p:sp>
      <p:sp>
        <p:nvSpPr>
          <p:cNvPr id="106" name="Text Placeholder 3">
            <a:extLst>
              <a:ext uri="{FF2B5EF4-FFF2-40B4-BE49-F238E27FC236}">
                <a16:creationId xmlns:a16="http://schemas.microsoft.com/office/drawing/2014/main" id="{BC4A2416-23AE-452E-A1C7-6F26CD2242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72968" y="2240280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P. +33 (0) 00 00 00 00</a:t>
            </a:r>
          </a:p>
        </p:txBody>
      </p:sp>
      <p:sp>
        <p:nvSpPr>
          <p:cNvPr id="107" name="Text Placeholder 3">
            <a:extLst>
              <a:ext uri="{FF2B5EF4-FFF2-40B4-BE49-F238E27FC236}">
                <a16:creationId xmlns:a16="http://schemas.microsoft.com/office/drawing/2014/main" id="{83BE0428-952C-4114-A50B-A8E5C99DDE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72968" y="2423160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M. +33 (0) 00 00 00 00</a:t>
            </a:r>
          </a:p>
        </p:txBody>
      </p:sp>
      <p:sp>
        <p:nvSpPr>
          <p:cNvPr id="108" name="Text Placeholder 3">
            <a:extLst>
              <a:ext uri="{FF2B5EF4-FFF2-40B4-BE49-F238E27FC236}">
                <a16:creationId xmlns:a16="http://schemas.microsoft.com/office/drawing/2014/main" id="{9F262B41-441F-4A20-A96B-6DF8C8A2990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172968" y="2606040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F. +33 (0) 00 00 00 00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6035BCA4-7C78-444B-ABE1-834FC20D54C7}"/>
              </a:ext>
            </a:extLst>
          </p:cNvPr>
          <p:cNvGrpSpPr/>
          <p:nvPr userDrawn="1"/>
        </p:nvGrpSpPr>
        <p:grpSpPr>
          <a:xfrm>
            <a:off x="3547269" y="3258727"/>
            <a:ext cx="2049463" cy="517525"/>
            <a:chOff x="447675" y="4187826"/>
            <a:chExt cx="2049463" cy="517525"/>
          </a:xfrm>
          <a:solidFill>
            <a:schemeClr val="accent1"/>
          </a:solidFill>
        </p:grpSpPr>
        <p:sp>
          <p:nvSpPr>
            <p:cNvPr id="110" name="Freeform 5">
              <a:extLst>
                <a:ext uri="{FF2B5EF4-FFF2-40B4-BE49-F238E27FC236}">
                  <a16:creationId xmlns:a16="http://schemas.microsoft.com/office/drawing/2014/main" id="{3CABB9E5-6796-48B8-86B4-11993C5171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238" y="4187826"/>
              <a:ext cx="95250" cy="517525"/>
            </a:xfrm>
            <a:custGeom>
              <a:avLst/>
              <a:gdLst>
                <a:gd name="T0" fmla="*/ 27 w 60"/>
                <a:gd name="T1" fmla="*/ 163 h 326"/>
                <a:gd name="T2" fmla="*/ 60 w 60"/>
                <a:gd name="T3" fmla="*/ 0 h 326"/>
                <a:gd name="T4" fmla="*/ 33 w 60"/>
                <a:gd name="T5" fmla="*/ 0 h 326"/>
                <a:gd name="T6" fmla="*/ 0 w 60"/>
                <a:gd name="T7" fmla="*/ 163 h 326"/>
                <a:gd name="T8" fmla="*/ 33 w 60"/>
                <a:gd name="T9" fmla="*/ 326 h 326"/>
                <a:gd name="T10" fmla="*/ 60 w 60"/>
                <a:gd name="T11" fmla="*/ 326 h 326"/>
                <a:gd name="T12" fmla="*/ 27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27" y="163"/>
                  </a:moveTo>
                  <a:lnTo>
                    <a:pt x="60" y="0"/>
                  </a:lnTo>
                  <a:lnTo>
                    <a:pt x="33" y="0"/>
                  </a:lnTo>
                  <a:lnTo>
                    <a:pt x="0" y="163"/>
                  </a:lnTo>
                  <a:lnTo>
                    <a:pt x="33" y="326"/>
                  </a:lnTo>
                  <a:lnTo>
                    <a:pt x="60" y="326"/>
                  </a:lnTo>
                  <a:lnTo>
                    <a:pt x="2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/>
            </a:p>
          </p:txBody>
        </p:sp>
        <p:sp>
          <p:nvSpPr>
            <p:cNvPr id="111" name="Freeform 6">
              <a:extLst>
                <a:ext uri="{FF2B5EF4-FFF2-40B4-BE49-F238E27FC236}">
                  <a16:creationId xmlns:a16="http://schemas.microsoft.com/office/drawing/2014/main" id="{76A85E07-B465-4AFE-A08E-18D8D9C382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675" y="4187826"/>
              <a:ext cx="184150" cy="517525"/>
            </a:xfrm>
            <a:custGeom>
              <a:avLst/>
              <a:gdLst>
                <a:gd name="T0" fmla="*/ 30 w 116"/>
                <a:gd name="T1" fmla="*/ 163 h 326"/>
                <a:gd name="T2" fmla="*/ 116 w 116"/>
                <a:gd name="T3" fmla="*/ 0 h 326"/>
                <a:gd name="T4" fmla="*/ 86 w 116"/>
                <a:gd name="T5" fmla="*/ 0 h 326"/>
                <a:gd name="T6" fmla="*/ 0 w 116"/>
                <a:gd name="T7" fmla="*/ 163 h 326"/>
                <a:gd name="T8" fmla="*/ 86 w 116"/>
                <a:gd name="T9" fmla="*/ 326 h 326"/>
                <a:gd name="T10" fmla="*/ 116 w 116"/>
                <a:gd name="T11" fmla="*/ 326 h 326"/>
                <a:gd name="T12" fmla="*/ 30 w 116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326">
                  <a:moveTo>
                    <a:pt x="30" y="163"/>
                  </a:moveTo>
                  <a:lnTo>
                    <a:pt x="116" y="0"/>
                  </a:lnTo>
                  <a:lnTo>
                    <a:pt x="86" y="0"/>
                  </a:lnTo>
                  <a:lnTo>
                    <a:pt x="0" y="163"/>
                  </a:lnTo>
                  <a:lnTo>
                    <a:pt x="86" y="326"/>
                  </a:lnTo>
                  <a:lnTo>
                    <a:pt x="116" y="326"/>
                  </a:lnTo>
                  <a:lnTo>
                    <a:pt x="3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/>
            </a:p>
          </p:txBody>
        </p:sp>
        <p:sp>
          <p:nvSpPr>
            <p:cNvPr id="112" name="Freeform 7">
              <a:extLst>
                <a:ext uri="{FF2B5EF4-FFF2-40B4-BE49-F238E27FC236}">
                  <a16:creationId xmlns:a16="http://schemas.microsoft.com/office/drawing/2014/main" id="{7A16160E-E6DA-4271-B819-42823C5694B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63" y="4187826"/>
              <a:ext cx="95250" cy="517525"/>
            </a:xfrm>
            <a:custGeom>
              <a:avLst/>
              <a:gdLst>
                <a:gd name="T0" fmla="*/ 60 w 60"/>
                <a:gd name="T1" fmla="*/ 163 h 326"/>
                <a:gd name="T2" fmla="*/ 28 w 60"/>
                <a:gd name="T3" fmla="*/ 0 h 326"/>
                <a:gd name="T4" fmla="*/ 0 w 60"/>
                <a:gd name="T5" fmla="*/ 0 h 326"/>
                <a:gd name="T6" fmla="*/ 33 w 60"/>
                <a:gd name="T7" fmla="*/ 163 h 326"/>
                <a:gd name="T8" fmla="*/ 1 w 60"/>
                <a:gd name="T9" fmla="*/ 326 h 326"/>
                <a:gd name="T10" fmla="*/ 28 w 60"/>
                <a:gd name="T11" fmla="*/ 326 h 326"/>
                <a:gd name="T12" fmla="*/ 60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60" y="163"/>
                  </a:moveTo>
                  <a:lnTo>
                    <a:pt x="28" y="0"/>
                  </a:lnTo>
                  <a:lnTo>
                    <a:pt x="0" y="0"/>
                  </a:lnTo>
                  <a:lnTo>
                    <a:pt x="33" y="163"/>
                  </a:lnTo>
                  <a:lnTo>
                    <a:pt x="1" y="326"/>
                  </a:lnTo>
                  <a:lnTo>
                    <a:pt x="28" y="326"/>
                  </a:lnTo>
                  <a:lnTo>
                    <a:pt x="6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/>
            </a:p>
          </p:txBody>
        </p:sp>
        <p:sp>
          <p:nvSpPr>
            <p:cNvPr id="113" name="Freeform 8">
              <a:extLst>
                <a:ext uri="{FF2B5EF4-FFF2-40B4-BE49-F238E27FC236}">
                  <a16:creationId xmlns:a16="http://schemas.microsoft.com/office/drawing/2014/main" id="{CDD2422A-02FD-4316-A429-93959B5CFCB1}"/>
                </a:ext>
              </a:extLst>
            </p:cNvPr>
            <p:cNvSpPr>
              <a:spLocks/>
            </p:cNvSpPr>
            <p:nvPr/>
          </p:nvSpPr>
          <p:spPr bwMode="auto">
            <a:xfrm>
              <a:off x="873125" y="4187826"/>
              <a:ext cx="185738" cy="517525"/>
            </a:xfrm>
            <a:custGeom>
              <a:avLst/>
              <a:gdLst>
                <a:gd name="T0" fmla="*/ 117 w 117"/>
                <a:gd name="T1" fmla="*/ 163 h 326"/>
                <a:gd name="T2" fmla="*/ 31 w 117"/>
                <a:gd name="T3" fmla="*/ 0 h 326"/>
                <a:gd name="T4" fmla="*/ 0 w 117"/>
                <a:gd name="T5" fmla="*/ 0 h 326"/>
                <a:gd name="T6" fmla="*/ 87 w 117"/>
                <a:gd name="T7" fmla="*/ 163 h 326"/>
                <a:gd name="T8" fmla="*/ 1 w 117"/>
                <a:gd name="T9" fmla="*/ 326 h 326"/>
                <a:gd name="T10" fmla="*/ 31 w 117"/>
                <a:gd name="T11" fmla="*/ 326 h 326"/>
                <a:gd name="T12" fmla="*/ 117 w 117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326">
                  <a:moveTo>
                    <a:pt x="117" y="163"/>
                  </a:moveTo>
                  <a:lnTo>
                    <a:pt x="31" y="0"/>
                  </a:lnTo>
                  <a:lnTo>
                    <a:pt x="0" y="0"/>
                  </a:lnTo>
                  <a:lnTo>
                    <a:pt x="87" y="163"/>
                  </a:lnTo>
                  <a:lnTo>
                    <a:pt x="1" y="326"/>
                  </a:lnTo>
                  <a:lnTo>
                    <a:pt x="31" y="326"/>
                  </a:lnTo>
                  <a:lnTo>
                    <a:pt x="11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/>
            </a:p>
          </p:txBody>
        </p:sp>
        <p:sp>
          <p:nvSpPr>
            <p:cNvPr id="114" name="Freeform 9">
              <a:extLst>
                <a:ext uri="{FF2B5EF4-FFF2-40B4-BE49-F238E27FC236}">
                  <a16:creationId xmlns:a16="http://schemas.microsoft.com/office/drawing/2014/main" id="{4DF8A120-71E6-47C1-AB94-3A136E4FE8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82688" y="4327526"/>
              <a:ext cx="1314450" cy="250825"/>
            </a:xfrm>
            <a:custGeom>
              <a:avLst/>
              <a:gdLst>
                <a:gd name="T0" fmla="*/ 1109 w 1225"/>
                <a:gd name="T1" fmla="*/ 35 h 233"/>
                <a:gd name="T2" fmla="*/ 1065 w 1225"/>
                <a:gd name="T3" fmla="*/ 146 h 233"/>
                <a:gd name="T4" fmla="*/ 1166 w 1225"/>
                <a:gd name="T5" fmla="*/ 178 h 233"/>
                <a:gd name="T6" fmla="*/ 1225 w 1225"/>
                <a:gd name="T7" fmla="*/ 233 h 233"/>
                <a:gd name="T8" fmla="*/ 1088 w 1225"/>
                <a:gd name="T9" fmla="*/ 0 h 233"/>
                <a:gd name="T10" fmla="*/ 1030 w 1225"/>
                <a:gd name="T11" fmla="*/ 233 h 233"/>
                <a:gd name="T12" fmla="*/ 947 w 1225"/>
                <a:gd name="T13" fmla="*/ 0 h 233"/>
                <a:gd name="T14" fmla="*/ 910 w 1225"/>
                <a:gd name="T15" fmla="*/ 233 h 233"/>
                <a:gd name="T16" fmla="*/ 947 w 1225"/>
                <a:gd name="T17" fmla="*/ 0 h 233"/>
                <a:gd name="T18" fmla="*/ 835 w 1225"/>
                <a:gd name="T19" fmla="*/ 0 h 233"/>
                <a:gd name="T20" fmla="*/ 709 w 1225"/>
                <a:gd name="T21" fmla="*/ 180 h 233"/>
                <a:gd name="T22" fmla="*/ 633 w 1225"/>
                <a:gd name="T23" fmla="*/ 0 h 233"/>
                <a:gd name="T24" fmla="*/ 584 w 1225"/>
                <a:gd name="T25" fmla="*/ 233 h 233"/>
                <a:gd name="T26" fmla="*/ 620 w 1225"/>
                <a:gd name="T27" fmla="*/ 59 h 233"/>
                <a:gd name="T28" fmla="*/ 693 w 1225"/>
                <a:gd name="T29" fmla="*/ 233 h 233"/>
                <a:gd name="T30" fmla="*/ 797 w 1225"/>
                <a:gd name="T31" fmla="*/ 58 h 233"/>
                <a:gd name="T32" fmla="*/ 798 w 1225"/>
                <a:gd name="T33" fmla="*/ 233 h 233"/>
                <a:gd name="T34" fmla="*/ 370 w 1225"/>
                <a:gd name="T35" fmla="*/ 0 h 233"/>
                <a:gd name="T36" fmla="*/ 521 w 1225"/>
                <a:gd name="T37" fmla="*/ 233 h 233"/>
                <a:gd name="T38" fmla="*/ 407 w 1225"/>
                <a:gd name="T39" fmla="*/ 200 h 233"/>
                <a:gd name="T40" fmla="*/ 510 w 1225"/>
                <a:gd name="T41" fmla="*/ 131 h 233"/>
                <a:gd name="T42" fmla="*/ 407 w 1225"/>
                <a:gd name="T43" fmla="*/ 98 h 233"/>
                <a:gd name="T44" fmla="*/ 520 w 1225"/>
                <a:gd name="T45" fmla="*/ 33 h 233"/>
                <a:gd name="T46" fmla="*/ 370 w 1225"/>
                <a:gd name="T47" fmla="*/ 0 h 233"/>
                <a:gd name="T48" fmla="*/ 259 w 1225"/>
                <a:gd name="T49" fmla="*/ 162 h 233"/>
                <a:gd name="T50" fmla="*/ 185 w 1225"/>
                <a:gd name="T51" fmla="*/ 199 h 233"/>
                <a:gd name="T52" fmla="*/ 148 w 1225"/>
                <a:gd name="T53" fmla="*/ 34 h 233"/>
                <a:gd name="T54" fmla="*/ 242 w 1225"/>
                <a:gd name="T55" fmla="*/ 52 h 233"/>
                <a:gd name="T56" fmla="*/ 310 w 1225"/>
                <a:gd name="T57" fmla="*/ 117 h 233"/>
                <a:gd name="T58" fmla="*/ 250 w 1225"/>
                <a:gd name="T59" fmla="*/ 14 h 233"/>
                <a:gd name="T60" fmla="*/ 112 w 1225"/>
                <a:gd name="T61" fmla="*/ 0 h 233"/>
                <a:gd name="T62" fmla="*/ 186 w 1225"/>
                <a:gd name="T63" fmla="*/ 233 h 233"/>
                <a:gd name="T64" fmla="*/ 310 w 1225"/>
                <a:gd name="T65" fmla="*/ 117 h 233"/>
                <a:gd name="T66" fmla="*/ 0 w 1225"/>
                <a:gd name="T67" fmla="*/ 0 h 233"/>
                <a:gd name="T68" fmla="*/ 36 w 1225"/>
                <a:gd name="T69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25" h="233">
                  <a:moveTo>
                    <a:pt x="1065" y="146"/>
                  </a:moveTo>
                  <a:cubicBezTo>
                    <a:pt x="1109" y="35"/>
                    <a:pt x="1109" y="35"/>
                    <a:pt x="1109" y="35"/>
                  </a:cubicBezTo>
                  <a:cubicBezTo>
                    <a:pt x="1153" y="146"/>
                    <a:pt x="1153" y="146"/>
                    <a:pt x="1153" y="146"/>
                  </a:cubicBezTo>
                  <a:lnTo>
                    <a:pt x="1065" y="146"/>
                  </a:lnTo>
                  <a:close/>
                  <a:moveTo>
                    <a:pt x="1052" y="178"/>
                  </a:moveTo>
                  <a:cubicBezTo>
                    <a:pt x="1166" y="178"/>
                    <a:pt x="1166" y="178"/>
                    <a:pt x="1166" y="178"/>
                  </a:cubicBezTo>
                  <a:cubicBezTo>
                    <a:pt x="1187" y="233"/>
                    <a:pt x="1187" y="233"/>
                    <a:pt x="1187" y="233"/>
                  </a:cubicBezTo>
                  <a:cubicBezTo>
                    <a:pt x="1225" y="233"/>
                    <a:pt x="1225" y="233"/>
                    <a:pt x="1225" y="233"/>
                  </a:cubicBezTo>
                  <a:cubicBezTo>
                    <a:pt x="1131" y="0"/>
                    <a:pt x="1131" y="0"/>
                    <a:pt x="1131" y="0"/>
                  </a:cubicBezTo>
                  <a:cubicBezTo>
                    <a:pt x="1088" y="0"/>
                    <a:pt x="1088" y="0"/>
                    <a:pt x="1088" y="0"/>
                  </a:cubicBezTo>
                  <a:cubicBezTo>
                    <a:pt x="992" y="233"/>
                    <a:pt x="992" y="233"/>
                    <a:pt x="992" y="233"/>
                  </a:cubicBezTo>
                  <a:cubicBezTo>
                    <a:pt x="1030" y="233"/>
                    <a:pt x="1030" y="233"/>
                    <a:pt x="1030" y="233"/>
                  </a:cubicBezTo>
                  <a:lnTo>
                    <a:pt x="1052" y="178"/>
                  </a:lnTo>
                  <a:close/>
                  <a:moveTo>
                    <a:pt x="947" y="0"/>
                  </a:moveTo>
                  <a:cubicBezTo>
                    <a:pt x="910" y="0"/>
                    <a:pt x="910" y="0"/>
                    <a:pt x="910" y="0"/>
                  </a:cubicBezTo>
                  <a:cubicBezTo>
                    <a:pt x="910" y="233"/>
                    <a:pt x="910" y="233"/>
                    <a:pt x="910" y="233"/>
                  </a:cubicBezTo>
                  <a:cubicBezTo>
                    <a:pt x="947" y="233"/>
                    <a:pt x="947" y="233"/>
                    <a:pt x="947" y="233"/>
                  </a:cubicBezTo>
                  <a:lnTo>
                    <a:pt x="947" y="0"/>
                  </a:lnTo>
                  <a:close/>
                  <a:moveTo>
                    <a:pt x="835" y="233"/>
                  </a:moveTo>
                  <a:cubicBezTo>
                    <a:pt x="835" y="0"/>
                    <a:pt x="835" y="0"/>
                    <a:pt x="835" y="0"/>
                  </a:cubicBezTo>
                  <a:cubicBezTo>
                    <a:pt x="784" y="0"/>
                    <a:pt x="784" y="0"/>
                    <a:pt x="784" y="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633" y="0"/>
                    <a:pt x="633" y="0"/>
                    <a:pt x="633" y="0"/>
                  </a:cubicBezTo>
                  <a:cubicBezTo>
                    <a:pt x="584" y="0"/>
                    <a:pt x="584" y="0"/>
                    <a:pt x="584" y="0"/>
                  </a:cubicBezTo>
                  <a:cubicBezTo>
                    <a:pt x="584" y="233"/>
                    <a:pt x="584" y="233"/>
                    <a:pt x="584" y="233"/>
                  </a:cubicBezTo>
                  <a:cubicBezTo>
                    <a:pt x="620" y="233"/>
                    <a:pt x="620" y="233"/>
                    <a:pt x="620" y="233"/>
                  </a:cubicBezTo>
                  <a:cubicBezTo>
                    <a:pt x="620" y="59"/>
                    <a:pt x="620" y="59"/>
                    <a:pt x="620" y="59"/>
                  </a:cubicBezTo>
                  <a:cubicBezTo>
                    <a:pt x="621" y="59"/>
                    <a:pt x="621" y="59"/>
                    <a:pt x="621" y="59"/>
                  </a:cubicBezTo>
                  <a:cubicBezTo>
                    <a:pt x="693" y="233"/>
                    <a:pt x="693" y="233"/>
                    <a:pt x="693" y="233"/>
                  </a:cubicBezTo>
                  <a:cubicBezTo>
                    <a:pt x="724" y="233"/>
                    <a:pt x="724" y="233"/>
                    <a:pt x="724" y="233"/>
                  </a:cubicBezTo>
                  <a:cubicBezTo>
                    <a:pt x="797" y="58"/>
                    <a:pt x="797" y="58"/>
                    <a:pt x="797" y="58"/>
                  </a:cubicBezTo>
                  <a:cubicBezTo>
                    <a:pt x="798" y="58"/>
                    <a:pt x="798" y="58"/>
                    <a:pt x="798" y="58"/>
                  </a:cubicBezTo>
                  <a:cubicBezTo>
                    <a:pt x="798" y="233"/>
                    <a:pt x="798" y="233"/>
                    <a:pt x="798" y="233"/>
                  </a:cubicBezTo>
                  <a:lnTo>
                    <a:pt x="835" y="233"/>
                  </a:lnTo>
                  <a:close/>
                  <a:moveTo>
                    <a:pt x="370" y="0"/>
                  </a:moveTo>
                  <a:cubicBezTo>
                    <a:pt x="370" y="233"/>
                    <a:pt x="370" y="233"/>
                    <a:pt x="370" y="233"/>
                  </a:cubicBezTo>
                  <a:cubicBezTo>
                    <a:pt x="521" y="233"/>
                    <a:pt x="521" y="233"/>
                    <a:pt x="521" y="233"/>
                  </a:cubicBezTo>
                  <a:cubicBezTo>
                    <a:pt x="521" y="200"/>
                    <a:pt x="521" y="200"/>
                    <a:pt x="521" y="200"/>
                  </a:cubicBezTo>
                  <a:cubicBezTo>
                    <a:pt x="407" y="200"/>
                    <a:pt x="407" y="200"/>
                    <a:pt x="407" y="200"/>
                  </a:cubicBezTo>
                  <a:cubicBezTo>
                    <a:pt x="407" y="131"/>
                    <a:pt x="407" y="131"/>
                    <a:pt x="407" y="131"/>
                  </a:cubicBezTo>
                  <a:cubicBezTo>
                    <a:pt x="510" y="131"/>
                    <a:pt x="510" y="131"/>
                    <a:pt x="510" y="131"/>
                  </a:cubicBezTo>
                  <a:cubicBezTo>
                    <a:pt x="510" y="98"/>
                    <a:pt x="510" y="98"/>
                    <a:pt x="510" y="98"/>
                  </a:cubicBezTo>
                  <a:cubicBezTo>
                    <a:pt x="407" y="98"/>
                    <a:pt x="407" y="98"/>
                    <a:pt x="407" y="98"/>
                  </a:cubicBezTo>
                  <a:cubicBezTo>
                    <a:pt x="407" y="33"/>
                    <a:pt x="407" y="33"/>
                    <a:pt x="407" y="33"/>
                  </a:cubicBezTo>
                  <a:cubicBezTo>
                    <a:pt x="520" y="33"/>
                    <a:pt x="520" y="33"/>
                    <a:pt x="520" y="33"/>
                  </a:cubicBezTo>
                  <a:cubicBezTo>
                    <a:pt x="520" y="0"/>
                    <a:pt x="520" y="0"/>
                    <a:pt x="520" y="0"/>
                  </a:cubicBezTo>
                  <a:lnTo>
                    <a:pt x="370" y="0"/>
                  </a:lnTo>
                  <a:close/>
                  <a:moveTo>
                    <a:pt x="272" y="117"/>
                  </a:moveTo>
                  <a:cubicBezTo>
                    <a:pt x="272" y="133"/>
                    <a:pt x="268" y="148"/>
                    <a:pt x="259" y="162"/>
                  </a:cubicBezTo>
                  <a:cubicBezTo>
                    <a:pt x="254" y="169"/>
                    <a:pt x="249" y="176"/>
                    <a:pt x="242" y="181"/>
                  </a:cubicBezTo>
                  <a:cubicBezTo>
                    <a:pt x="229" y="192"/>
                    <a:pt x="209" y="199"/>
                    <a:pt x="185" y="199"/>
                  </a:cubicBezTo>
                  <a:cubicBezTo>
                    <a:pt x="148" y="199"/>
                    <a:pt x="148" y="199"/>
                    <a:pt x="148" y="199"/>
                  </a:cubicBezTo>
                  <a:cubicBezTo>
                    <a:pt x="148" y="34"/>
                    <a:pt x="148" y="34"/>
                    <a:pt x="148" y="34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209" y="34"/>
                    <a:pt x="229" y="41"/>
                    <a:pt x="242" y="52"/>
                  </a:cubicBezTo>
                  <a:cubicBezTo>
                    <a:pt x="262" y="69"/>
                    <a:pt x="273" y="95"/>
                    <a:pt x="272" y="117"/>
                  </a:cubicBezTo>
                  <a:moveTo>
                    <a:pt x="310" y="117"/>
                  </a:moveTo>
                  <a:cubicBezTo>
                    <a:pt x="310" y="95"/>
                    <a:pt x="304" y="72"/>
                    <a:pt x="290" y="50"/>
                  </a:cubicBezTo>
                  <a:cubicBezTo>
                    <a:pt x="281" y="36"/>
                    <a:pt x="267" y="23"/>
                    <a:pt x="250" y="14"/>
                  </a:cubicBezTo>
                  <a:cubicBezTo>
                    <a:pt x="233" y="5"/>
                    <a:pt x="211" y="0"/>
                    <a:pt x="186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233"/>
                    <a:pt x="112" y="233"/>
                    <a:pt x="112" y="233"/>
                  </a:cubicBezTo>
                  <a:cubicBezTo>
                    <a:pt x="186" y="233"/>
                    <a:pt x="186" y="233"/>
                    <a:pt x="186" y="233"/>
                  </a:cubicBezTo>
                  <a:cubicBezTo>
                    <a:pt x="220" y="233"/>
                    <a:pt x="249" y="223"/>
                    <a:pt x="267" y="207"/>
                  </a:cubicBezTo>
                  <a:cubicBezTo>
                    <a:pt x="296" y="184"/>
                    <a:pt x="311" y="149"/>
                    <a:pt x="310" y="117"/>
                  </a:cubicBezTo>
                  <a:moveTo>
                    <a:pt x="3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36" y="233"/>
                    <a:pt x="36" y="233"/>
                    <a:pt x="36" y="233"/>
                  </a:cubicBez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/>
            </a:p>
          </p:txBody>
        </p:sp>
      </p:grpSp>
      <p:pic>
        <p:nvPicPr>
          <p:cNvPr id="48" name="Picture 17">
            <a:extLst>
              <a:ext uri="{FF2B5EF4-FFF2-40B4-BE49-F238E27FC236}">
                <a16:creationId xmlns:a16="http://schemas.microsoft.com/office/drawing/2014/main" id="{4C8537A4-1655-49DC-9A80-A3A7BE6CD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884" y="4187532"/>
            <a:ext cx="2144232" cy="5032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1FEE382-ADE0-4A78-B871-4E686C7B9257}"/>
              </a:ext>
            </a:extLst>
          </p:cNvPr>
          <p:cNvSpPr txBox="1"/>
          <p:nvPr/>
        </p:nvSpPr>
        <p:spPr>
          <a:xfrm>
            <a:off x="4151376" y="1152144"/>
            <a:ext cx="8691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CONTACT</a:t>
            </a:r>
          </a:p>
        </p:txBody>
      </p:sp>
      <p:sp>
        <p:nvSpPr>
          <p:cNvPr id="222" name="TextBox 17">
            <a:extLst>
              <a:ext uri="{FF2B5EF4-FFF2-40B4-BE49-F238E27FC236}">
                <a16:creationId xmlns:a16="http://schemas.microsoft.com/office/drawing/2014/main" id="{B177F69D-23E3-4606-B437-C0086814F697}"/>
              </a:ext>
            </a:extLst>
          </p:cNvPr>
          <p:cNvSpPr txBox="1"/>
          <p:nvPr userDrawn="1"/>
        </p:nvSpPr>
        <p:spPr>
          <a:xfrm>
            <a:off x="4151376" y="1152144"/>
            <a:ext cx="8691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1061998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8">
            <a:extLst>
              <a:ext uri="{FF2B5EF4-FFF2-40B4-BE49-F238E27FC236}">
                <a16:creationId xmlns:a16="http://schemas.microsoft.com/office/drawing/2014/main" id="{FA5E27BD-25A8-458F-B833-5E85C7C61A6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25399" y="-12701"/>
            <a:ext cx="7475538" cy="4356813"/>
            <a:chOff x="1452" y="784"/>
            <a:chExt cx="2862" cy="1668"/>
          </a:xfrm>
        </p:grpSpPr>
        <p:sp>
          <p:nvSpPr>
            <p:cNvPr id="35" name="Line 9">
              <a:extLst>
                <a:ext uri="{FF2B5EF4-FFF2-40B4-BE49-F238E27FC236}">
                  <a16:creationId xmlns:a16="http://schemas.microsoft.com/office/drawing/2014/main" id="{09F71F22-AE56-4315-A49E-D15F1D857B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2" y="938"/>
              <a:ext cx="587" cy="934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6" name="Line 10">
              <a:extLst>
                <a:ext uri="{FF2B5EF4-FFF2-40B4-BE49-F238E27FC236}">
                  <a16:creationId xmlns:a16="http://schemas.microsoft.com/office/drawing/2014/main" id="{0C9BB9AE-CF5D-4B52-B9AD-07FF973ED1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67" y="784"/>
              <a:ext cx="617" cy="1036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7" name="Line 11">
              <a:extLst>
                <a:ext uri="{FF2B5EF4-FFF2-40B4-BE49-F238E27FC236}">
                  <a16:creationId xmlns:a16="http://schemas.microsoft.com/office/drawing/2014/main" id="{2E6ABFE8-A029-4920-A8D3-A23B044149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56" y="784"/>
              <a:ext cx="411" cy="824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8" name="Line 12">
              <a:extLst>
                <a:ext uri="{FF2B5EF4-FFF2-40B4-BE49-F238E27FC236}">
                  <a16:creationId xmlns:a16="http://schemas.microsoft.com/office/drawing/2014/main" id="{CB34A279-0565-4C48-9AF5-FEA730818E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71" y="784"/>
              <a:ext cx="559" cy="982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9" name="Line 13">
              <a:extLst>
                <a:ext uri="{FF2B5EF4-FFF2-40B4-BE49-F238E27FC236}">
                  <a16:creationId xmlns:a16="http://schemas.microsoft.com/office/drawing/2014/main" id="{C8F8F8A4-AF02-4467-870D-19C22F0FEB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784"/>
              <a:ext cx="456" cy="876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0" name="Line 14">
              <a:extLst>
                <a:ext uri="{FF2B5EF4-FFF2-40B4-BE49-F238E27FC236}">
                  <a16:creationId xmlns:a16="http://schemas.microsoft.com/office/drawing/2014/main" id="{664B48D2-83FA-4317-B47A-040EDED0D8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1" y="784"/>
              <a:ext cx="420" cy="832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1" name="Line 15">
              <a:extLst>
                <a:ext uri="{FF2B5EF4-FFF2-40B4-BE49-F238E27FC236}">
                  <a16:creationId xmlns:a16="http://schemas.microsoft.com/office/drawing/2014/main" id="{37040729-95CD-461A-A1AC-F5D980A6C1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71" y="784"/>
              <a:ext cx="505" cy="930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2" name="Line 16">
              <a:extLst>
                <a:ext uri="{FF2B5EF4-FFF2-40B4-BE49-F238E27FC236}">
                  <a16:creationId xmlns:a16="http://schemas.microsoft.com/office/drawing/2014/main" id="{24865D1E-B958-42AE-BF03-BF55EDD6DB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5" y="784"/>
              <a:ext cx="651" cy="952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3" name="Line 17">
              <a:extLst>
                <a:ext uri="{FF2B5EF4-FFF2-40B4-BE49-F238E27FC236}">
                  <a16:creationId xmlns:a16="http://schemas.microsoft.com/office/drawing/2014/main" id="{FA80D367-A5D2-44B4-8DE7-E40BB4725B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180" y="784"/>
              <a:ext cx="632" cy="944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4" name="Line 18">
              <a:extLst>
                <a:ext uri="{FF2B5EF4-FFF2-40B4-BE49-F238E27FC236}">
                  <a16:creationId xmlns:a16="http://schemas.microsoft.com/office/drawing/2014/main" id="{8EC70EC8-1F5C-4265-9BF5-C953558FBE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3" y="784"/>
              <a:ext cx="614" cy="938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5" name="Line 19">
              <a:extLst>
                <a:ext uri="{FF2B5EF4-FFF2-40B4-BE49-F238E27FC236}">
                  <a16:creationId xmlns:a16="http://schemas.microsoft.com/office/drawing/2014/main" id="{AEE859E4-3336-413F-9100-94DCEEB982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147" y="784"/>
              <a:ext cx="597" cy="930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6" name="Line 20">
              <a:extLst>
                <a:ext uri="{FF2B5EF4-FFF2-40B4-BE49-F238E27FC236}">
                  <a16:creationId xmlns:a16="http://schemas.microsoft.com/office/drawing/2014/main" id="{99CB4B8E-1BF7-425D-9A06-E76FBEBEFE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8" y="784"/>
              <a:ext cx="582" cy="921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7" name="Line 21">
              <a:extLst>
                <a:ext uri="{FF2B5EF4-FFF2-40B4-BE49-F238E27FC236}">
                  <a16:creationId xmlns:a16="http://schemas.microsoft.com/office/drawing/2014/main" id="{61B1ADFE-18DE-42BE-81F5-A3DAA68EAA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03" y="784"/>
              <a:ext cx="433" cy="838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8" name="Line 22">
              <a:extLst>
                <a:ext uri="{FF2B5EF4-FFF2-40B4-BE49-F238E27FC236}">
                  <a16:creationId xmlns:a16="http://schemas.microsoft.com/office/drawing/2014/main" id="{98DD18C9-2E3A-4057-A6DC-767DFD4307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61" y="784"/>
              <a:ext cx="755" cy="990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9" name="Line 23">
              <a:extLst>
                <a:ext uri="{FF2B5EF4-FFF2-40B4-BE49-F238E27FC236}">
                  <a16:creationId xmlns:a16="http://schemas.microsoft.com/office/drawing/2014/main" id="{BEE0BBAA-3A35-4399-A2CC-629F96D765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9" y="784"/>
              <a:ext cx="734" cy="982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0" name="Line 24">
              <a:extLst>
                <a:ext uri="{FF2B5EF4-FFF2-40B4-BE49-F238E27FC236}">
                  <a16:creationId xmlns:a16="http://schemas.microsoft.com/office/drawing/2014/main" id="{FEEB914D-A45C-4A2B-BA8C-2F162E55EB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36" y="784"/>
              <a:ext cx="712" cy="975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1" name="Line 25">
              <a:extLst>
                <a:ext uri="{FF2B5EF4-FFF2-40B4-BE49-F238E27FC236}">
                  <a16:creationId xmlns:a16="http://schemas.microsoft.com/office/drawing/2014/main" id="{51FA092C-06E9-44C9-B6AB-EF1289D1AF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4" y="784"/>
              <a:ext cx="690" cy="967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2" name="Line 26">
              <a:extLst>
                <a:ext uri="{FF2B5EF4-FFF2-40B4-BE49-F238E27FC236}">
                  <a16:creationId xmlns:a16="http://schemas.microsoft.com/office/drawing/2014/main" id="{B05A190F-9CC3-4CA4-B8B3-61B945D64C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09" y="784"/>
              <a:ext cx="672" cy="959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3" name="Line 27">
              <a:extLst>
                <a:ext uri="{FF2B5EF4-FFF2-40B4-BE49-F238E27FC236}">
                  <a16:creationId xmlns:a16="http://schemas.microsoft.com/office/drawing/2014/main" id="{568ADDD7-2B73-4354-93AF-A8879BFCC7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47" y="784"/>
              <a:ext cx="456" cy="855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4" name="Line 28">
              <a:extLst>
                <a:ext uri="{FF2B5EF4-FFF2-40B4-BE49-F238E27FC236}">
                  <a16:creationId xmlns:a16="http://schemas.microsoft.com/office/drawing/2014/main" id="{E26014D9-B293-42CE-87D7-7D6F8A402A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0" y="784"/>
              <a:ext cx="468" cy="861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5" name="Line 29">
              <a:extLst>
                <a:ext uri="{FF2B5EF4-FFF2-40B4-BE49-F238E27FC236}">
                  <a16:creationId xmlns:a16="http://schemas.microsoft.com/office/drawing/2014/main" id="{2EF1ED1C-CB5A-4F6A-BBE4-A96052232E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" y="784"/>
              <a:ext cx="445" cy="846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6" name="Line 30">
              <a:extLst>
                <a:ext uri="{FF2B5EF4-FFF2-40B4-BE49-F238E27FC236}">
                  <a16:creationId xmlns:a16="http://schemas.microsoft.com/office/drawing/2014/main" id="{6FE9A0F2-7F60-469C-A0BE-3B8700F7EF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91" y="784"/>
              <a:ext cx="480" cy="869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7" name="Line 31">
              <a:extLst>
                <a:ext uri="{FF2B5EF4-FFF2-40B4-BE49-F238E27FC236}">
                  <a16:creationId xmlns:a16="http://schemas.microsoft.com/office/drawing/2014/main" id="{BFEF4239-55BA-4BEF-BF08-0C94E57B61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072" y="784"/>
              <a:ext cx="537" cy="898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8" name="Line 32">
              <a:extLst>
                <a:ext uri="{FF2B5EF4-FFF2-40B4-BE49-F238E27FC236}">
                  <a16:creationId xmlns:a16="http://schemas.microsoft.com/office/drawing/2014/main" id="{DD41E751-AE59-4961-A5C0-0AE2657379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2" y="784"/>
              <a:ext cx="495" cy="876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9" name="Line 33">
              <a:extLst>
                <a:ext uri="{FF2B5EF4-FFF2-40B4-BE49-F238E27FC236}">
                  <a16:creationId xmlns:a16="http://schemas.microsoft.com/office/drawing/2014/main" id="{AACD4F44-2CBB-4E43-895F-228EE129E9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1" y="784"/>
              <a:ext cx="551" cy="907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0" name="Line 34">
              <a:extLst>
                <a:ext uri="{FF2B5EF4-FFF2-40B4-BE49-F238E27FC236}">
                  <a16:creationId xmlns:a16="http://schemas.microsoft.com/office/drawing/2014/main" id="{51EE8D1E-49FD-454A-9681-70E43883F1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3" y="784"/>
              <a:ext cx="520" cy="892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1" name="Line 35">
              <a:extLst>
                <a:ext uri="{FF2B5EF4-FFF2-40B4-BE49-F238E27FC236}">
                  <a16:creationId xmlns:a16="http://schemas.microsoft.com/office/drawing/2014/main" id="{6435BC85-C2BC-44CC-8A15-118620BED9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032" y="784"/>
              <a:ext cx="508" cy="884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2" name="Line 36">
              <a:extLst>
                <a:ext uri="{FF2B5EF4-FFF2-40B4-BE49-F238E27FC236}">
                  <a16:creationId xmlns:a16="http://schemas.microsoft.com/office/drawing/2014/main" id="{0D1A815D-F6EE-44F7-8BB5-8EE85C3960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109" y="784"/>
              <a:ext cx="566" cy="915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3" name="Line 37">
              <a:extLst>
                <a:ext uri="{FF2B5EF4-FFF2-40B4-BE49-F238E27FC236}">
                  <a16:creationId xmlns:a16="http://schemas.microsoft.com/office/drawing/2014/main" id="{CFF2FE4B-9C77-4498-B7B0-2850A8650A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52" y="2404"/>
              <a:ext cx="79" cy="48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4" name="Line 38">
              <a:extLst>
                <a:ext uri="{FF2B5EF4-FFF2-40B4-BE49-F238E27FC236}">
                  <a16:creationId xmlns:a16="http://schemas.microsoft.com/office/drawing/2014/main" id="{EC3D9A6E-A096-49DF-85CF-F6A5C711DF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2" y="2100"/>
              <a:ext cx="219" cy="194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5" name="Line 39">
              <a:extLst>
                <a:ext uri="{FF2B5EF4-FFF2-40B4-BE49-F238E27FC236}">
                  <a16:creationId xmlns:a16="http://schemas.microsoft.com/office/drawing/2014/main" id="{07171689-18A1-4452-9160-A31F880551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2" y="2209"/>
              <a:ext cx="173" cy="137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6" name="Line 40">
              <a:extLst>
                <a:ext uri="{FF2B5EF4-FFF2-40B4-BE49-F238E27FC236}">
                  <a16:creationId xmlns:a16="http://schemas.microsoft.com/office/drawing/2014/main" id="{D9CAB2A1-2A50-4A63-86FB-399FE3704E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2" y="1111"/>
              <a:ext cx="539" cy="813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7" name="Line 41">
              <a:extLst>
                <a:ext uri="{FF2B5EF4-FFF2-40B4-BE49-F238E27FC236}">
                  <a16:creationId xmlns:a16="http://schemas.microsoft.com/office/drawing/2014/main" id="{0ECBCC5B-D397-4D74-AE4B-206AA3A20B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2" y="1275"/>
              <a:ext cx="493" cy="703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8" name="Line 42">
              <a:extLst>
                <a:ext uri="{FF2B5EF4-FFF2-40B4-BE49-F238E27FC236}">
                  <a16:creationId xmlns:a16="http://schemas.microsoft.com/office/drawing/2014/main" id="{609C1068-179D-473C-9B1D-C171D057C8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2" y="1982"/>
              <a:ext cx="264" cy="260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9" name="Line 43">
              <a:extLst>
                <a:ext uri="{FF2B5EF4-FFF2-40B4-BE49-F238E27FC236}">
                  <a16:creationId xmlns:a16="http://schemas.microsoft.com/office/drawing/2014/main" id="{F747CBD5-6BFF-45B9-B91F-072A9E1399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2" y="1431"/>
              <a:ext cx="447" cy="599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0" name="Line 44">
              <a:extLst>
                <a:ext uri="{FF2B5EF4-FFF2-40B4-BE49-F238E27FC236}">
                  <a16:creationId xmlns:a16="http://schemas.microsoft.com/office/drawing/2014/main" id="{11ECD80F-F006-47F2-8F60-812483D87E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2" y="1722"/>
              <a:ext cx="356" cy="414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1" name="Line 45">
              <a:extLst>
                <a:ext uri="{FF2B5EF4-FFF2-40B4-BE49-F238E27FC236}">
                  <a16:creationId xmlns:a16="http://schemas.microsoft.com/office/drawing/2014/main" id="{B601A628-EA56-44F4-BC31-0506E06EE0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2" y="1855"/>
              <a:ext cx="310" cy="333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2" name="Line 46">
              <a:extLst>
                <a:ext uri="{FF2B5EF4-FFF2-40B4-BE49-F238E27FC236}">
                  <a16:creationId xmlns:a16="http://schemas.microsoft.com/office/drawing/2014/main" id="{AD8D62A5-17CC-4ACF-A23D-C60914CFA1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2" y="1581"/>
              <a:ext cx="402" cy="501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3" name="Line 47">
              <a:extLst>
                <a:ext uri="{FF2B5EF4-FFF2-40B4-BE49-F238E27FC236}">
                  <a16:creationId xmlns:a16="http://schemas.microsoft.com/office/drawing/2014/main" id="{49C6EDFA-3607-43F9-8D40-08B08AAE39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2" y="2310"/>
              <a:ext cx="127" cy="90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4" name="Line 48">
              <a:extLst>
                <a:ext uri="{FF2B5EF4-FFF2-40B4-BE49-F238E27FC236}">
                  <a16:creationId xmlns:a16="http://schemas.microsoft.com/office/drawing/2014/main" id="{E0A06065-F3C8-4897-B980-F588850959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47" y="784"/>
              <a:ext cx="595" cy="982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5" name="Line 49">
              <a:extLst>
                <a:ext uri="{FF2B5EF4-FFF2-40B4-BE49-F238E27FC236}">
                  <a16:creationId xmlns:a16="http://schemas.microsoft.com/office/drawing/2014/main" id="{A95EFB28-A458-49D4-83F1-B96806B9AE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3" y="784"/>
              <a:ext cx="628" cy="990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6" name="Line 50">
              <a:extLst>
                <a:ext uri="{FF2B5EF4-FFF2-40B4-BE49-F238E27FC236}">
                  <a16:creationId xmlns:a16="http://schemas.microsoft.com/office/drawing/2014/main" id="{E4608ADC-1288-4E1A-8921-7C112FF702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16" y="784"/>
              <a:ext cx="662" cy="998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7" name="Line 51">
              <a:extLst>
                <a:ext uri="{FF2B5EF4-FFF2-40B4-BE49-F238E27FC236}">
                  <a16:creationId xmlns:a16="http://schemas.microsoft.com/office/drawing/2014/main" id="{261D96F8-C79B-4060-B563-32F5A73FF0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8" y="784"/>
              <a:ext cx="699" cy="1004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8" name="Line 52">
              <a:extLst>
                <a:ext uri="{FF2B5EF4-FFF2-40B4-BE49-F238E27FC236}">
                  <a16:creationId xmlns:a16="http://schemas.microsoft.com/office/drawing/2014/main" id="{A929C376-C423-40BF-9420-150ACE5BB2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12" y="784"/>
              <a:ext cx="561" cy="975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9" name="Line 53">
              <a:extLst>
                <a:ext uri="{FF2B5EF4-FFF2-40B4-BE49-F238E27FC236}">
                  <a16:creationId xmlns:a16="http://schemas.microsoft.com/office/drawing/2014/main" id="{7DE43D5A-001E-4B2C-A6A2-29FA0DC1A4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7" y="784"/>
              <a:ext cx="246" cy="869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0" name="Line 54">
              <a:extLst>
                <a:ext uri="{FF2B5EF4-FFF2-40B4-BE49-F238E27FC236}">
                  <a16:creationId xmlns:a16="http://schemas.microsoft.com/office/drawing/2014/main" id="{49376D05-3DD8-4133-8B92-1DA715398A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27" y="784"/>
              <a:ext cx="262" cy="876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1" name="Line 55">
              <a:extLst>
                <a:ext uri="{FF2B5EF4-FFF2-40B4-BE49-F238E27FC236}">
                  <a16:creationId xmlns:a16="http://schemas.microsoft.com/office/drawing/2014/main" id="{AAB992FB-43EC-441D-BE70-407E22C9B4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25" y="784"/>
              <a:ext cx="229" cy="861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2" name="Line 56">
              <a:extLst>
                <a:ext uri="{FF2B5EF4-FFF2-40B4-BE49-F238E27FC236}">
                  <a16:creationId xmlns:a16="http://schemas.microsoft.com/office/drawing/2014/main" id="{15EB6DAE-3F3C-4607-AAC8-2BD51C6E65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6" y="784"/>
              <a:ext cx="318" cy="898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3" name="Line 57">
              <a:extLst>
                <a:ext uri="{FF2B5EF4-FFF2-40B4-BE49-F238E27FC236}">
                  <a16:creationId xmlns:a16="http://schemas.microsoft.com/office/drawing/2014/main" id="{45B900B5-9CCA-477C-A9E4-6BC9EBA999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7" y="784"/>
              <a:ext cx="281" cy="884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4" name="Line 58">
              <a:extLst>
                <a:ext uri="{FF2B5EF4-FFF2-40B4-BE49-F238E27FC236}">
                  <a16:creationId xmlns:a16="http://schemas.microsoft.com/office/drawing/2014/main" id="{813BF8C7-95DA-48CA-A545-B42DF82260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28" y="784"/>
              <a:ext cx="299" cy="892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5" name="Line 59">
              <a:extLst>
                <a:ext uri="{FF2B5EF4-FFF2-40B4-BE49-F238E27FC236}">
                  <a16:creationId xmlns:a16="http://schemas.microsoft.com/office/drawing/2014/main" id="{D7359124-9A57-4A3C-9130-868DF63794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10" y="784"/>
              <a:ext cx="173" cy="832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6" name="Line 60">
              <a:extLst>
                <a:ext uri="{FF2B5EF4-FFF2-40B4-BE49-F238E27FC236}">
                  <a16:creationId xmlns:a16="http://schemas.microsoft.com/office/drawing/2014/main" id="{BF6BED22-6BE9-4730-8D49-2EDB0852B9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4" y="784"/>
              <a:ext cx="186" cy="838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7" name="Line 61">
              <a:extLst>
                <a:ext uri="{FF2B5EF4-FFF2-40B4-BE49-F238E27FC236}">
                  <a16:creationId xmlns:a16="http://schemas.microsoft.com/office/drawing/2014/main" id="{761248A7-05BA-4E9F-A186-C4B7BBE662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19" y="784"/>
              <a:ext cx="199" cy="846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8" name="Line 62">
              <a:extLst>
                <a:ext uri="{FF2B5EF4-FFF2-40B4-BE49-F238E27FC236}">
                  <a16:creationId xmlns:a16="http://schemas.microsoft.com/office/drawing/2014/main" id="{5E2A10A1-3BF7-4B65-957B-97B51B8910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3" y="784"/>
              <a:ext cx="212" cy="855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9" name="Line 63">
              <a:extLst>
                <a:ext uri="{FF2B5EF4-FFF2-40B4-BE49-F238E27FC236}">
                  <a16:creationId xmlns:a16="http://schemas.microsoft.com/office/drawing/2014/main" id="{0D177C08-2C8C-46DF-8090-37B713D39A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3" y="784"/>
              <a:ext cx="404" cy="930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0" name="Line 64">
              <a:extLst>
                <a:ext uri="{FF2B5EF4-FFF2-40B4-BE49-F238E27FC236}">
                  <a16:creationId xmlns:a16="http://schemas.microsoft.com/office/drawing/2014/main" id="{87A8023A-27C1-4FA5-B771-997F62DB3D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1" y="784"/>
              <a:ext cx="451" cy="944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1" name="Line 65">
              <a:extLst>
                <a:ext uri="{FF2B5EF4-FFF2-40B4-BE49-F238E27FC236}">
                  <a16:creationId xmlns:a16="http://schemas.microsoft.com/office/drawing/2014/main" id="{0AF8B9BA-3E03-4C06-B2C0-ADCA0E8D32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93" y="784"/>
              <a:ext cx="478" cy="952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2" name="Line 66">
              <a:extLst>
                <a:ext uri="{FF2B5EF4-FFF2-40B4-BE49-F238E27FC236}">
                  <a16:creationId xmlns:a16="http://schemas.microsoft.com/office/drawing/2014/main" id="{9C4F4204-AC54-49A8-9CE4-6165856253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26" y="784"/>
              <a:ext cx="337" cy="907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3" name="Line 67">
              <a:extLst>
                <a:ext uri="{FF2B5EF4-FFF2-40B4-BE49-F238E27FC236}">
                  <a16:creationId xmlns:a16="http://schemas.microsoft.com/office/drawing/2014/main" id="{F81CCA0B-3FDE-42DF-A233-13A0D862A1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72" y="784"/>
              <a:ext cx="535" cy="967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4" name="Line 68">
              <a:extLst>
                <a:ext uri="{FF2B5EF4-FFF2-40B4-BE49-F238E27FC236}">
                  <a16:creationId xmlns:a16="http://schemas.microsoft.com/office/drawing/2014/main" id="{90ECDD29-7659-4EB9-9760-894D8CB118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3" y="784"/>
              <a:ext cx="505" cy="959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5" name="Line 69">
              <a:extLst>
                <a:ext uri="{FF2B5EF4-FFF2-40B4-BE49-F238E27FC236}">
                  <a16:creationId xmlns:a16="http://schemas.microsoft.com/office/drawing/2014/main" id="{C68D777B-3458-49F4-8E22-FB1B3220C7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17" y="784"/>
              <a:ext cx="381" cy="921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6" name="Line 70">
              <a:extLst>
                <a:ext uri="{FF2B5EF4-FFF2-40B4-BE49-F238E27FC236}">
                  <a16:creationId xmlns:a16="http://schemas.microsoft.com/office/drawing/2014/main" id="{E7873FC9-6BCF-4BE9-B4BE-2A6247A7F1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2" y="784"/>
              <a:ext cx="357" cy="915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7" name="Line 71">
              <a:extLst>
                <a:ext uri="{FF2B5EF4-FFF2-40B4-BE49-F238E27FC236}">
                  <a16:creationId xmlns:a16="http://schemas.microsoft.com/office/drawing/2014/main" id="{BFBDDA89-16DD-4FA6-AC08-61F8BC1E01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407" y="784"/>
              <a:ext cx="427" cy="938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8" name="Line 72">
              <a:extLst>
                <a:ext uri="{FF2B5EF4-FFF2-40B4-BE49-F238E27FC236}">
                  <a16:creationId xmlns:a16="http://schemas.microsoft.com/office/drawing/2014/main" id="{93BDF53D-0568-4E92-A96B-01342852D4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34" y="784"/>
              <a:ext cx="817" cy="1027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9" name="Line 73">
              <a:extLst>
                <a:ext uri="{FF2B5EF4-FFF2-40B4-BE49-F238E27FC236}">
                  <a16:creationId xmlns:a16="http://schemas.microsoft.com/office/drawing/2014/main" id="{3C069154-8BA3-4BAE-829A-9E99B5167B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28" y="905"/>
              <a:ext cx="894" cy="938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0" name="Line 74">
              <a:extLst>
                <a:ext uri="{FF2B5EF4-FFF2-40B4-BE49-F238E27FC236}">
                  <a16:creationId xmlns:a16="http://schemas.microsoft.com/office/drawing/2014/main" id="{27DD87D0-EA2A-4022-A28A-B7152BCEA9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06" y="784"/>
              <a:ext cx="776" cy="1021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1" name="Line 75">
              <a:extLst>
                <a:ext uri="{FF2B5EF4-FFF2-40B4-BE49-F238E27FC236}">
                  <a16:creationId xmlns:a16="http://schemas.microsoft.com/office/drawing/2014/main" id="{12B57703-BF92-4BD0-9EAE-565CC8C89E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63" y="842"/>
              <a:ext cx="892" cy="986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2" name="Line 76">
              <a:extLst>
                <a:ext uri="{FF2B5EF4-FFF2-40B4-BE49-F238E27FC236}">
                  <a16:creationId xmlns:a16="http://schemas.microsoft.com/office/drawing/2014/main" id="{F51FB3DC-DD8A-4F4A-BBFC-5D00759E71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32" y="811"/>
              <a:ext cx="888" cy="1009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3" name="Line 77">
              <a:extLst>
                <a:ext uri="{FF2B5EF4-FFF2-40B4-BE49-F238E27FC236}">
                  <a16:creationId xmlns:a16="http://schemas.microsoft.com/office/drawing/2014/main" id="{A522769A-B3FD-416A-9BF7-E2316508E3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2" y="784"/>
              <a:ext cx="777" cy="998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4" name="Line 78">
              <a:extLst>
                <a:ext uri="{FF2B5EF4-FFF2-40B4-BE49-F238E27FC236}">
                  <a16:creationId xmlns:a16="http://schemas.microsoft.com/office/drawing/2014/main" id="{D776CE3A-27A2-40F7-9FB4-2AE00EA7C4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78" y="873"/>
              <a:ext cx="877" cy="961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5" name="Line 79">
              <a:extLst>
                <a:ext uri="{FF2B5EF4-FFF2-40B4-BE49-F238E27FC236}">
                  <a16:creationId xmlns:a16="http://schemas.microsoft.com/office/drawing/2014/main" id="{7945A28F-16FD-45DE-8985-BB1CC7B885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0" y="784"/>
              <a:ext cx="828" cy="1013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6" name="Line 80">
              <a:extLst>
                <a:ext uri="{FF2B5EF4-FFF2-40B4-BE49-F238E27FC236}">
                  <a16:creationId xmlns:a16="http://schemas.microsoft.com/office/drawing/2014/main" id="{AD456B20-1876-4A84-B60B-9ED2F02A4D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27" y="842"/>
              <a:ext cx="859" cy="986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7" name="Line 81">
              <a:extLst>
                <a:ext uri="{FF2B5EF4-FFF2-40B4-BE49-F238E27FC236}">
                  <a16:creationId xmlns:a16="http://schemas.microsoft.com/office/drawing/2014/main" id="{56AA5388-6282-455F-A056-0C4BE730F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9" y="811"/>
              <a:ext cx="839" cy="1009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8" name="Line 82">
              <a:extLst>
                <a:ext uri="{FF2B5EF4-FFF2-40B4-BE49-F238E27FC236}">
                  <a16:creationId xmlns:a16="http://schemas.microsoft.com/office/drawing/2014/main" id="{A274CF6E-22CC-42B8-90A7-DC1B7DFA3C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97" y="784"/>
              <a:ext cx="856" cy="1021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9" name="Line 83">
              <a:extLst>
                <a:ext uri="{FF2B5EF4-FFF2-40B4-BE49-F238E27FC236}">
                  <a16:creationId xmlns:a16="http://schemas.microsoft.com/office/drawing/2014/main" id="{5C44C8E3-4D45-4F20-9ABC-2F295A4B88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94" y="873"/>
              <a:ext cx="895" cy="961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0" name="Line 84">
              <a:extLst>
                <a:ext uri="{FF2B5EF4-FFF2-40B4-BE49-F238E27FC236}">
                  <a16:creationId xmlns:a16="http://schemas.microsoft.com/office/drawing/2014/main" id="{F2A3F2CB-4E11-49CC-B3D9-0E4EEB4F4D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82" y="784"/>
              <a:ext cx="803" cy="1004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1" name="Line 85">
              <a:extLst>
                <a:ext uri="{FF2B5EF4-FFF2-40B4-BE49-F238E27FC236}">
                  <a16:creationId xmlns:a16="http://schemas.microsoft.com/office/drawing/2014/main" id="{0EF5450B-813D-4ADE-A808-F10D3EB45E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6" y="784"/>
              <a:ext cx="158" cy="824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2" name="Line 86">
              <a:extLst>
                <a:ext uri="{FF2B5EF4-FFF2-40B4-BE49-F238E27FC236}">
                  <a16:creationId xmlns:a16="http://schemas.microsoft.com/office/drawing/2014/main" id="{EE2139E8-9821-459F-A80E-C0C0240147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03" y="784"/>
              <a:ext cx="884" cy="1027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3" name="Line 87">
              <a:extLst>
                <a:ext uri="{FF2B5EF4-FFF2-40B4-BE49-F238E27FC236}">
                  <a16:creationId xmlns:a16="http://schemas.microsoft.com/office/drawing/2014/main" id="{37455B56-DEB9-465B-9C9E-5C3E1CC141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779" y="784"/>
              <a:ext cx="736" cy="1013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30936" y="1399032"/>
            <a:ext cx="7854696" cy="1481328"/>
          </a:xfrm>
        </p:spPr>
        <p:txBody>
          <a:bodyPr anchor="b" anchorCtr="0">
            <a:normAutofit/>
          </a:bodyPr>
          <a:lstStyle>
            <a:lvl1pPr algn="l">
              <a:defRPr sz="48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IDEMIA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0936" y="2889504"/>
            <a:ext cx="7872984" cy="448056"/>
          </a:xfrm>
        </p:spPr>
        <p:txBody>
          <a:bodyPr/>
          <a:lstStyle>
            <a:lvl1pPr marL="0" indent="0" algn="l">
              <a:buNone/>
              <a:defRPr sz="1800" i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Insert subtitle here.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7416" y="4343400"/>
            <a:ext cx="1746504" cy="273844"/>
          </a:xfr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4B958332-AE58-4DBE-8E35-F9AFADB064CD}" type="datetime1">
              <a:rPr lang="en-US" smtClean="0"/>
              <a:t>6/2/2022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FCC34D-4C0C-455C-8F22-D768175C2DEF}"/>
              </a:ext>
            </a:extLst>
          </p:cNvPr>
          <p:cNvGrpSpPr/>
          <p:nvPr/>
        </p:nvGrpSpPr>
        <p:grpSpPr bwMode="black">
          <a:xfrm>
            <a:off x="447676" y="4187827"/>
            <a:ext cx="2049463" cy="517525"/>
            <a:chOff x="447675" y="4187826"/>
            <a:chExt cx="2049463" cy="517525"/>
          </a:xfrm>
          <a:solidFill>
            <a:schemeClr val="bg1"/>
          </a:soli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7936236C-9875-4ED3-8239-983E587A60FA}"/>
                </a:ext>
              </a:extLst>
            </p:cNvPr>
            <p:cNvSpPr>
              <a:spLocks/>
            </p:cNvSpPr>
            <p:nvPr/>
          </p:nvSpPr>
          <p:spPr bwMode="black">
            <a:xfrm>
              <a:off x="630238" y="4187826"/>
              <a:ext cx="95250" cy="517525"/>
            </a:xfrm>
            <a:custGeom>
              <a:avLst/>
              <a:gdLst>
                <a:gd name="T0" fmla="*/ 27 w 60"/>
                <a:gd name="T1" fmla="*/ 163 h 326"/>
                <a:gd name="T2" fmla="*/ 60 w 60"/>
                <a:gd name="T3" fmla="*/ 0 h 326"/>
                <a:gd name="T4" fmla="*/ 33 w 60"/>
                <a:gd name="T5" fmla="*/ 0 h 326"/>
                <a:gd name="T6" fmla="*/ 0 w 60"/>
                <a:gd name="T7" fmla="*/ 163 h 326"/>
                <a:gd name="T8" fmla="*/ 33 w 60"/>
                <a:gd name="T9" fmla="*/ 326 h 326"/>
                <a:gd name="T10" fmla="*/ 60 w 60"/>
                <a:gd name="T11" fmla="*/ 326 h 326"/>
                <a:gd name="T12" fmla="*/ 27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27" y="163"/>
                  </a:moveTo>
                  <a:lnTo>
                    <a:pt x="60" y="0"/>
                  </a:lnTo>
                  <a:lnTo>
                    <a:pt x="33" y="0"/>
                  </a:lnTo>
                  <a:lnTo>
                    <a:pt x="0" y="163"/>
                  </a:lnTo>
                  <a:lnTo>
                    <a:pt x="33" y="326"/>
                  </a:lnTo>
                  <a:lnTo>
                    <a:pt x="60" y="326"/>
                  </a:lnTo>
                  <a:lnTo>
                    <a:pt x="2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46265FF3-331E-4136-B409-33024D3D3412}"/>
                </a:ext>
              </a:extLst>
            </p:cNvPr>
            <p:cNvSpPr>
              <a:spLocks/>
            </p:cNvSpPr>
            <p:nvPr/>
          </p:nvSpPr>
          <p:spPr bwMode="black">
            <a:xfrm>
              <a:off x="447675" y="4187826"/>
              <a:ext cx="184150" cy="517525"/>
            </a:xfrm>
            <a:custGeom>
              <a:avLst/>
              <a:gdLst>
                <a:gd name="T0" fmla="*/ 30 w 116"/>
                <a:gd name="T1" fmla="*/ 163 h 326"/>
                <a:gd name="T2" fmla="*/ 116 w 116"/>
                <a:gd name="T3" fmla="*/ 0 h 326"/>
                <a:gd name="T4" fmla="*/ 86 w 116"/>
                <a:gd name="T5" fmla="*/ 0 h 326"/>
                <a:gd name="T6" fmla="*/ 0 w 116"/>
                <a:gd name="T7" fmla="*/ 163 h 326"/>
                <a:gd name="T8" fmla="*/ 86 w 116"/>
                <a:gd name="T9" fmla="*/ 326 h 326"/>
                <a:gd name="T10" fmla="*/ 116 w 116"/>
                <a:gd name="T11" fmla="*/ 326 h 326"/>
                <a:gd name="T12" fmla="*/ 30 w 116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326">
                  <a:moveTo>
                    <a:pt x="30" y="163"/>
                  </a:moveTo>
                  <a:lnTo>
                    <a:pt x="116" y="0"/>
                  </a:lnTo>
                  <a:lnTo>
                    <a:pt x="86" y="0"/>
                  </a:lnTo>
                  <a:lnTo>
                    <a:pt x="0" y="163"/>
                  </a:lnTo>
                  <a:lnTo>
                    <a:pt x="86" y="326"/>
                  </a:lnTo>
                  <a:lnTo>
                    <a:pt x="116" y="326"/>
                  </a:lnTo>
                  <a:lnTo>
                    <a:pt x="3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2CDC7A3C-23B4-46A3-AE37-4AA8C889FE49}"/>
                </a:ext>
              </a:extLst>
            </p:cNvPr>
            <p:cNvSpPr>
              <a:spLocks/>
            </p:cNvSpPr>
            <p:nvPr/>
          </p:nvSpPr>
          <p:spPr bwMode="black">
            <a:xfrm>
              <a:off x="779463" y="4187826"/>
              <a:ext cx="95250" cy="517525"/>
            </a:xfrm>
            <a:custGeom>
              <a:avLst/>
              <a:gdLst>
                <a:gd name="T0" fmla="*/ 60 w 60"/>
                <a:gd name="T1" fmla="*/ 163 h 326"/>
                <a:gd name="T2" fmla="*/ 28 w 60"/>
                <a:gd name="T3" fmla="*/ 0 h 326"/>
                <a:gd name="T4" fmla="*/ 0 w 60"/>
                <a:gd name="T5" fmla="*/ 0 h 326"/>
                <a:gd name="T6" fmla="*/ 33 w 60"/>
                <a:gd name="T7" fmla="*/ 163 h 326"/>
                <a:gd name="T8" fmla="*/ 1 w 60"/>
                <a:gd name="T9" fmla="*/ 326 h 326"/>
                <a:gd name="T10" fmla="*/ 28 w 60"/>
                <a:gd name="T11" fmla="*/ 326 h 326"/>
                <a:gd name="T12" fmla="*/ 60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60" y="163"/>
                  </a:moveTo>
                  <a:lnTo>
                    <a:pt x="28" y="0"/>
                  </a:lnTo>
                  <a:lnTo>
                    <a:pt x="0" y="0"/>
                  </a:lnTo>
                  <a:lnTo>
                    <a:pt x="33" y="163"/>
                  </a:lnTo>
                  <a:lnTo>
                    <a:pt x="1" y="326"/>
                  </a:lnTo>
                  <a:lnTo>
                    <a:pt x="28" y="326"/>
                  </a:lnTo>
                  <a:lnTo>
                    <a:pt x="6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3F1B65D9-5DA2-40DC-965A-AC0211E8FB19}"/>
                </a:ext>
              </a:extLst>
            </p:cNvPr>
            <p:cNvSpPr>
              <a:spLocks/>
            </p:cNvSpPr>
            <p:nvPr/>
          </p:nvSpPr>
          <p:spPr bwMode="black">
            <a:xfrm>
              <a:off x="873125" y="4187826"/>
              <a:ext cx="185738" cy="517525"/>
            </a:xfrm>
            <a:custGeom>
              <a:avLst/>
              <a:gdLst>
                <a:gd name="T0" fmla="*/ 117 w 117"/>
                <a:gd name="T1" fmla="*/ 163 h 326"/>
                <a:gd name="T2" fmla="*/ 31 w 117"/>
                <a:gd name="T3" fmla="*/ 0 h 326"/>
                <a:gd name="T4" fmla="*/ 0 w 117"/>
                <a:gd name="T5" fmla="*/ 0 h 326"/>
                <a:gd name="T6" fmla="*/ 87 w 117"/>
                <a:gd name="T7" fmla="*/ 163 h 326"/>
                <a:gd name="T8" fmla="*/ 1 w 117"/>
                <a:gd name="T9" fmla="*/ 326 h 326"/>
                <a:gd name="T10" fmla="*/ 31 w 117"/>
                <a:gd name="T11" fmla="*/ 326 h 326"/>
                <a:gd name="T12" fmla="*/ 117 w 117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326">
                  <a:moveTo>
                    <a:pt x="117" y="163"/>
                  </a:moveTo>
                  <a:lnTo>
                    <a:pt x="31" y="0"/>
                  </a:lnTo>
                  <a:lnTo>
                    <a:pt x="0" y="0"/>
                  </a:lnTo>
                  <a:lnTo>
                    <a:pt x="87" y="163"/>
                  </a:lnTo>
                  <a:lnTo>
                    <a:pt x="1" y="326"/>
                  </a:lnTo>
                  <a:lnTo>
                    <a:pt x="31" y="326"/>
                  </a:lnTo>
                  <a:lnTo>
                    <a:pt x="11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0505E78D-D5D5-4EFD-85DF-652C76ABBB2A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1182688" y="4327526"/>
              <a:ext cx="1314450" cy="250825"/>
            </a:xfrm>
            <a:custGeom>
              <a:avLst/>
              <a:gdLst>
                <a:gd name="T0" fmla="*/ 1109 w 1225"/>
                <a:gd name="T1" fmla="*/ 35 h 233"/>
                <a:gd name="T2" fmla="*/ 1065 w 1225"/>
                <a:gd name="T3" fmla="*/ 146 h 233"/>
                <a:gd name="T4" fmla="*/ 1166 w 1225"/>
                <a:gd name="T5" fmla="*/ 178 h 233"/>
                <a:gd name="T6" fmla="*/ 1225 w 1225"/>
                <a:gd name="T7" fmla="*/ 233 h 233"/>
                <a:gd name="T8" fmla="*/ 1088 w 1225"/>
                <a:gd name="T9" fmla="*/ 0 h 233"/>
                <a:gd name="T10" fmla="*/ 1030 w 1225"/>
                <a:gd name="T11" fmla="*/ 233 h 233"/>
                <a:gd name="T12" fmla="*/ 947 w 1225"/>
                <a:gd name="T13" fmla="*/ 0 h 233"/>
                <a:gd name="T14" fmla="*/ 910 w 1225"/>
                <a:gd name="T15" fmla="*/ 233 h 233"/>
                <a:gd name="T16" fmla="*/ 947 w 1225"/>
                <a:gd name="T17" fmla="*/ 0 h 233"/>
                <a:gd name="T18" fmla="*/ 835 w 1225"/>
                <a:gd name="T19" fmla="*/ 0 h 233"/>
                <a:gd name="T20" fmla="*/ 709 w 1225"/>
                <a:gd name="T21" fmla="*/ 180 h 233"/>
                <a:gd name="T22" fmla="*/ 633 w 1225"/>
                <a:gd name="T23" fmla="*/ 0 h 233"/>
                <a:gd name="T24" fmla="*/ 584 w 1225"/>
                <a:gd name="T25" fmla="*/ 233 h 233"/>
                <a:gd name="T26" fmla="*/ 620 w 1225"/>
                <a:gd name="T27" fmla="*/ 59 h 233"/>
                <a:gd name="T28" fmla="*/ 693 w 1225"/>
                <a:gd name="T29" fmla="*/ 233 h 233"/>
                <a:gd name="T30" fmla="*/ 797 w 1225"/>
                <a:gd name="T31" fmla="*/ 58 h 233"/>
                <a:gd name="T32" fmla="*/ 798 w 1225"/>
                <a:gd name="T33" fmla="*/ 233 h 233"/>
                <a:gd name="T34" fmla="*/ 370 w 1225"/>
                <a:gd name="T35" fmla="*/ 0 h 233"/>
                <a:gd name="T36" fmla="*/ 521 w 1225"/>
                <a:gd name="T37" fmla="*/ 233 h 233"/>
                <a:gd name="T38" fmla="*/ 407 w 1225"/>
                <a:gd name="T39" fmla="*/ 200 h 233"/>
                <a:gd name="T40" fmla="*/ 510 w 1225"/>
                <a:gd name="T41" fmla="*/ 131 h 233"/>
                <a:gd name="T42" fmla="*/ 407 w 1225"/>
                <a:gd name="T43" fmla="*/ 98 h 233"/>
                <a:gd name="T44" fmla="*/ 520 w 1225"/>
                <a:gd name="T45" fmla="*/ 33 h 233"/>
                <a:gd name="T46" fmla="*/ 370 w 1225"/>
                <a:gd name="T47" fmla="*/ 0 h 233"/>
                <a:gd name="T48" fmla="*/ 259 w 1225"/>
                <a:gd name="T49" fmla="*/ 162 h 233"/>
                <a:gd name="T50" fmla="*/ 185 w 1225"/>
                <a:gd name="T51" fmla="*/ 199 h 233"/>
                <a:gd name="T52" fmla="*/ 148 w 1225"/>
                <a:gd name="T53" fmla="*/ 34 h 233"/>
                <a:gd name="T54" fmla="*/ 242 w 1225"/>
                <a:gd name="T55" fmla="*/ 52 h 233"/>
                <a:gd name="T56" fmla="*/ 310 w 1225"/>
                <a:gd name="T57" fmla="*/ 117 h 233"/>
                <a:gd name="T58" fmla="*/ 250 w 1225"/>
                <a:gd name="T59" fmla="*/ 14 h 233"/>
                <a:gd name="T60" fmla="*/ 112 w 1225"/>
                <a:gd name="T61" fmla="*/ 0 h 233"/>
                <a:gd name="T62" fmla="*/ 186 w 1225"/>
                <a:gd name="T63" fmla="*/ 233 h 233"/>
                <a:gd name="T64" fmla="*/ 310 w 1225"/>
                <a:gd name="T65" fmla="*/ 117 h 233"/>
                <a:gd name="T66" fmla="*/ 0 w 1225"/>
                <a:gd name="T67" fmla="*/ 0 h 233"/>
                <a:gd name="T68" fmla="*/ 36 w 1225"/>
                <a:gd name="T69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25" h="233">
                  <a:moveTo>
                    <a:pt x="1065" y="146"/>
                  </a:moveTo>
                  <a:cubicBezTo>
                    <a:pt x="1109" y="35"/>
                    <a:pt x="1109" y="35"/>
                    <a:pt x="1109" y="35"/>
                  </a:cubicBezTo>
                  <a:cubicBezTo>
                    <a:pt x="1153" y="146"/>
                    <a:pt x="1153" y="146"/>
                    <a:pt x="1153" y="146"/>
                  </a:cubicBezTo>
                  <a:lnTo>
                    <a:pt x="1065" y="146"/>
                  </a:lnTo>
                  <a:close/>
                  <a:moveTo>
                    <a:pt x="1052" y="178"/>
                  </a:moveTo>
                  <a:cubicBezTo>
                    <a:pt x="1166" y="178"/>
                    <a:pt x="1166" y="178"/>
                    <a:pt x="1166" y="178"/>
                  </a:cubicBezTo>
                  <a:cubicBezTo>
                    <a:pt x="1187" y="233"/>
                    <a:pt x="1187" y="233"/>
                    <a:pt x="1187" y="233"/>
                  </a:cubicBezTo>
                  <a:cubicBezTo>
                    <a:pt x="1225" y="233"/>
                    <a:pt x="1225" y="233"/>
                    <a:pt x="1225" y="233"/>
                  </a:cubicBezTo>
                  <a:cubicBezTo>
                    <a:pt x="1131" y="0"/>
                    <a:pt x="1131" y="0"/>
                    <a:pt x="1131" y="0"/>
                  </a:cubicBezTo>
                  <a:cubicBezTo>
                    <a:pt x="1088" y="0"/>
                    <a:pt x="1088" y="0"/>
                    <a:pt x="1088" y="0"/>
                  </a:cubicBezTo>
                  <a:cubicBezTo>
                    <a:pt x="992" y="233"/>
                    <a:pt x="992" y="233"/>
                    <a:pt x="992" y="233"/>
                  </a:cubicBezTo>
                  <a:cubicBezTo>
                    <a:pt x="1030" y="233"/>
                    <a:pt x="1030" y="233"/>
                    <a:pt x="1030" y="233"/>
                  </a:cubicBezTo>
                  <a:lnTo>
                    <a:pt x="1052" y="178"/>
                  </a:lnTo>
                  <a:close/>
                  <a:moveTo>
                    <a:pt x="947" y="0"/>
                  </a:moveTo>
                  <a:cubicBezTo>
                    <a:pt x="910" y="0"/>
                    <a:pt x="910" y="0"/>
                    <a:pt x="910" y="0"/>
                  </a:cubicBezTo>
                  <a:cubicBezTo>
                    <a:pt x="910" y="233"/>
                    <a:pt x="910" y="233"/>
                    <a:pt x="910" y="233"/>
                  </a:cubicBezTo>
                  <a:cubicBezTo>
                    <a:pt x="947" y="233"/>
                    <a:pt x="947" y="233"/>
                    <a:pt x="947" y="233"/>
                  </a:cubicBezTo>
                  <a:lnTo>
                    <a:pt x="947" y="0"/>
                  </a:lnTo>
                  <a:close/>
                  <a:moveTo>
                    <a:pt x="835" y="233"/>
                  </a:moveTo>
                  <a:cubicBezTo>
                    <a:pt x="835" y="0"/>
                    <a:pt x="835" y="0"/>
                    <a:pt x="835" y="0"/>
                  </a:cubicBezTo>
                  <a:cubicBezTo>
                    <a:pt x="784" y="0"/>
                    <a:pt x="784" y="0"/>
                    <a:pt x="784" y="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633" y="0"/>
                    <a:pt x="633" y="0"/>
                    <a:pt x="633" y="0"/>
                  </a:cubicBezTo>
                  <a:cubicBezTo>
                    <a:pt x="584" y="0"/>
                    <a:pt x="584" y="0"/>
                    <a:pt x="584" y="0"/>
                  </a:cubicBezTo>
                  <a:cubicBezTo>
                    <a:pt x="584" y="233"/>
                    <a:pt x="584" y="233"/>
                    <a:pt x="584" y="233"/>
                  </a:cubicBezTo>
                  <a:cubicBezTo>
                    <a:pt x="620" y="233"/>
                    <a:pt x="620" y="233"/>
                    <a:pt x="620" y="233"/>
                  </a:cubicBezTo>
                  <a:cubicBezTo>
                    <a:pt x="620" y="59"/>
                    <a:pt x="620" y="59"/>
                    <a:pt x="620" y="59"/>
                  </a:cubicBezTo>
                  <a:cubicBezTo>
                    <a:pt x="621" y="59"/>
                    <a:pt x="621" y="59"/>
                    <a:pt x="621" y="59"/>
                  </a:cubicBezTo>
                  <a:cubicBezTo>
                    <a:pt x="693" y="233"/>
                    <a:pt x="693" y="233"/>
                    <a:pt x="693" y="233"/>
                  </a:cubicBezTo>
                  <a:cubicBezTo>
                    <a:pt x="724" y="233"/>
                    <a:pt x="724" y="233"/>
                    <a:pt x="724" y="233"/>
                  </a:cubicBezTo>
                  <a:cubicBezTo>
                    <a:pt x="797" y="58"/>
                    <a:pt x="797" y="58"/>
                    <a:pt x="797" y="58"/>
                  </a:cubicBezTo>
                  <a:cubicBezTo>
                    <a:pt x="798" y="58"/>
                    <a:pt x="798" y="58"/>
                    <a:pt x="798" y="58"/>
                  </a:cubicBezTo>
                  <a:cubicBezTo>
                    <a:pt x="798" y="233"/>
                    <a:pt x="798" y="233"/>
                    <a:pt x="798" y="233"/>
                  </a:cubicBezTo>
                  <a:lnTo>
                    <a:pt x="835" y="233"/>
                  </a:lnTo>
                  <a:close/>
                  <a:moveTo>
                    <a:pt x="370" y="0"/>
                  </a:moveTo>
                  <a:cubicBezTo>
                    <a:pt x="370" y="233"/>
                    <a:pt x="370" y="233"/>
                    <a:pt x="370" y="233"/>
                  </a:cubicBezTo>
                  <a:cubicBezTo>
                    <a:pt x="521" y="233"/>
                    <a:pt x="521" y="233"/>
                    <a:pt x="521" y="233"/>
                  </a:cubicBezTo>
                  <a:cubicBezTo>
                    <a:pt x="521" y="200"/>
                    <a:pt x="521" y="200"/>
                    <a:pt x="521" y="200"/>
                  </a:cubicBezTo>
                  <a:cubicBezTo>
                    <a:pt x="407" y="200"/>
                    <a:pt x="407" y="200"/>
                    <a:pt x="407" y="200"/>
                  </a:cubicBezTo>
                  <a:cubicBezTo>
                    <a:pt x="407" y="131"/>
                    <a:pt x="407" y="131"/>
                    <a:pt x="407" y="131"/>
                  </a:cubicBezTo>
                  <a:cubicBezTo>
                    <a:pt x="510" y="131"/>
                    <a:pt x="510" y="131"/>
                    <a:pt x="510" y="131"/>
                  </a:cubicBezTo>
                  <a:cubicBezTo>
                    <a:pt x="510" y="98"/>
                    <a:pt x="510" y="98"/>
                    <a:pt x="510" y="98"/>
                  </a:cubicBezTo>
                  <a:cubicBezTo>
                    <a:pt x="407" y="98"/>
                    <a:pt x="407" y="98"/>
                    <a:pt x="407" y="98"/>
                  </a:cubicBezTo>
                  <a:cubicBezTo>
                    <a:pt x="407" y="33"/>
                    <a:pt x="407" y="33"/>
                    <a:pt x="407" y="33"/>
                  </a:cubicBezTo>
                  <a:cubicBezTo>
                    <a:pt x="520" y="33"/>
                    <a:pt x="520" y="33"/>
                    <a:pt x="520" y="33"/>
                  </a:cubicBezTo>
                  <a:cubicBezTo>
                    <a:pt x="520" y="0"/>
                    <a:pt x="520" y="0"/>
                    <a:pt x="520" y="0"/>
                  </a:cubicBezTo>
                  <a:lnTo>
                    <a:pt x="370" y="0"/>
                  </a:lnTo>
                  <a:close/>
                  <a:moveTo>
                    <a:pt x="272" y="117"/>
                  </a:moveTo>
                  <a:cubicBezTo>
                    <a:pt x="272" y="133"/>
                    <a:pt x="268" y="148"/>
                    <a:pt x="259" y="162"/>
                  </a:cubicBezTo>
                  <a:cubicBezTo>
                    <a:pt x="254" y="169"/>
                    <a:pt x="249" y="176"/>
                    <a:pt x="242" y="181"/>
                  </a:cubicBezTo>
                  <a:cubicBezTo>
                    <a:pt x="229" y="192"/>
                    <a:pt x="209" y="199"/>
                    <a:pt x="185" y="199"/>
                  </a:cubicBezTo>
                  <a:cubicBezTo>
                    <a:pt x="148" y="199"/>
                    <a:pt x="148" y="199"/>
                    <a:pt x="148" y="199"/>
                  </a:cubicBezTo>
                  <a:cubicBezTo>
                    <a:pt x="148" y="34"/>
                    <a:pt x="148" y="34"/>
                    <a:pt x="148" y="34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209" y="34"/>
                    <a:pt x="229" y="41"/>
                    <a:pt x="242" y="52"/>
                  </a:cubicBezTo>
                  <a:cubicBezTo>
                    <a:pt x="262" y="69"/>
                    <a:pt x="273" y="95"/>
                    <a:pt x="272" y="117"/>
                  </a:cubicBezTo>
                  <a:moveTo>
                    <a:pt x="310" y="117"/>
                  </a:moveTo>
                  <a:cubicBezTo>
                    <a:pt x="310" y="95"/>
                    <a:pt x="304" y="72"/>
                    <a:pt x="290" y="50"/>
                  </a:cubicBezTo>
                  <a:cubicBezTo>
                    <a:pt x="281" y="36"/>
                    <a:pt x="267" y="23"/>
                    <a:pt x="250" y="14"/>
                  </a:cubicBezTo>
                  <a:cubicBezTo>
                    <a:pt x="233" y="5"/>
                    <a:pt x="211" y="0"/>
                    <a:pt x="186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233"/>
                    <a:pt x="112" y="233"/>
                    <a:pt x="112" y="233"/>
                  </a:cubicBezTo>
                  <a:cubicBezTo>
                    <a:pt x="186" y="233"/>
                    <a:pt x="186" y="233"/>
                    <a:pt x="186" y="233"/>
                  </a:cubicBezTo>
                  <a:cubicBezTo>
                    <a:pt x="220" y="233"/>
                    <a:pt x="249" y="223"/>
                    <a:pt x="267" y="207"/>
                  </a:cubicBezTo>
                  <a:cubicBezTo>
                    <a:pt x="296" y="184"/>
                    <a:pt x="311" y="149"/>
                    <a:pt x="310" y="117"/>
                  </a:cubicBezTo>
                  <a:moveTo>
                    <a:pt x="3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36" y="233"/>
                    <a:pt x="36" y="233"/>
                    <a:pt x="36" y="233"/>
                  </a:cubicBez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971675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76416" y="978408"/>
            <a:ext cx="3913632" cy="512064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 on </a:t>
            </a:r>
            <a:br>
              <a:rPr lang="en-US" dirty="0"/>
            </a:br>
            <a:r>
              <a:rPr lang="en-US" dirty="0"/>
              <a:t>two lines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6416" y="1627632"/>
            <a:ext cx="3913632" cy="30998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046668" y="978408"/>
            <a:ext cx="3913036" cy="512064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 on </a:t>
            </a:r>
            <a:br>
              <a:rPr lang="en-US" dirty="0"/>
            </a:br>
            <a:r>
              <a:rPr lang="en-US" dirty="0"/>
              <a:t>two lines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46072" y="1627632"/>
            <a:ext cx="3913632" cy="30998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F9223-675A-41CF-B8B8-D8704657C939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40484E3-F099-4123-9AE4-CC7918951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416" y="228600"/>
            <a:ext cx="8083296" cy="42976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D62A03B-4D7E-456C-B539-988CA1A12F10}"/>
              </a:ext>
            </a:extLst>
          </p:cNvPr>
          <p:cNvCxnSpPr>
            <a:cxnSpLocks/>
          </p:cNvCxnSpPr>
          <p:nvPr/>
        </p:nvCxnSpPr>
        <p:spPr>
          <a:xfrm>
            <a:off x="4873205" y="955343"/>
            <a:ext cx="0" cy="3769866"/>
          </a:xfrm>
          <a:prstGeom prst="line">
            <a:avLst/>
          </a:prstGeom>
          <a:ln w="635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A7909F-13F7-4437-A2A5-56A2B1CD7D79}"/>
              </a:ext>
            </a:extLst>
          </p:cNvPr>
          <p:cNvCxnSpPr>
            <a:cxnSpLocks/>
          </p:cNvCxnSpPr>
          <p:nvPr/>
        </p:nvCxnSpPr>
        <p:spPr>
          <a:xfrm>
            <a:off x="4873205" y="955343"/>
            <a:ext cx="0" cy="3769866"/>
          </a:xfrm>
          <a:prstGeom prst="line">
            <a:avLst/>
          </a:prstGeom>
          <a:ln w="635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8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48745480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6BC4245-BA03-49A0-8F2A-4197AD36B856}"/>
              </a:ext>
            </a:extLst>
          </p:cNvPr>
          <p:cNvGrpSpPr/>
          <p:nvPr/>
        </p:nvGrpSpPr>
        <p:grpSpPr>
          <a:xfrm>
            <a:off x="3547269" y="3258727"/>
            <a:ext cx="2049463" cy="517525"/>
            <a:chOff x="447675" y="4187826"/>
            <a:chExt cx="2049463" cy="517525"/>
          </a:xfrm>
          <a:solidFill>
            <a:schemeClr val="accent1"/>
          </a:solidFill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AEC613C9-40A6-430C-89CB-CFA7CDA5D8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238" y="4187826"/>
              <a:ext cx="95250" cy="517525"/>
            </a:xfrm>
            <a:custGeom>
              <a:avLst/>
              <a:gdLst>
                <a:gd name="T0" fmla="*/ 27 w 60"/>
                <a:gd name="T1" fmla="*/ 163 h 326"/>
                <a:gd name="T2" fmla="*/ 60 w 60"/>
                <a:gd name="T3" fmla="*/ 0 h 326"/>
                <a:gd name="T4" fmla="*/ 33 w 60"/>
                <a:gd name="T5" fmla="*/ 0 h 326"/>
                <a:gd name="T6" fmla="*/ 0 w 60"/>
                <a:gd name="T7" fmla="*/ 163 h 326"/>
                <a:gd name="T8" fmla="*/ 33 w 60"/>
                <a:gd name="T9" fmla="*/ 326 h 326"/>
                <a:gd name="T10" fmla="*/ 60 w 60"/>
                <a:gd name="T11" fmla="*/ 326 h 326"/>
                <a:gd name="T12" fmla="*/ 27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27" y="163"/>
                  </a:moveTo>
                  <a:lnTo>
                    <a:pt x="60" y="0"/>
                  </a:lnTo>
                  <a:lnTo>
                    <a:pt x="33" y="0"/>
                  </a:lnTo>
                  <a:lnTo>
                    <a:pt x="0" y="163"/>
                  </a:lnTo>
                  <a:lnTo>
                    <a:pt x="33" y="326"/>
                  </a:lnTo>
                  <a:lnTo>
                    <a:pt x="60" y="326"/>
                  </a:lnTo>
                  <a:lnTo>
                    <a:pt x="2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98EC34D1-2096-487D-8C79-19B26B1391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675" y="4187826"/>
              <a:ext cx="184150" cy="517525"/>
            </a:xfrm>
            <a:custGeom>
              <a:avLst/>
              <a:gdLst>
                <a:gd name="T0" fmla="*/ 30 w 116"/>
                <a:gd name="T1" fmla="*/ 163 h 326"/>
                <a:gd name="T2" fmla="*/ 116 w 116"/>
                <a:gd name="T3" fmla="*/ 0 h 326"/>
                <a:gd name="T4" fmla="*/ 86 w 116"/>
                <a:gd name="T5" fmla="*/ 0 h 326"/>
                <a:gd name="T6" fmla="*/ 0 w 116"/>
                <a:gd name="T7" fmla="*/ 163 h 326"/>
                <a:gd name="T8" fmla="*/ 86 w 116"/>
                <a:gd name="T9" fmla="*/ 326 h 326"/>
                <a:gd name="T10" fmla="*/ 116 w 116"/>
                <a:gd name="T11" fmla="*/ 326 h 326"/>
                <a:gd name="T12" fmla="*/ 30 w 116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326">
                  <a:moveTo>
                    <a:pt x="30" y="163"/>
                  </a:moveTo>
                  <a:lnTo>
                    <a:pt x="116" y="0"/>
                  </a:lnTo>
                  <a:lnTo>
                    <a:pt x="86" y="0"/>
                  </a:lnTo>
                  <a:lnTo>
                    <a:pt x="0" y="163"/>
                  </a:lnTo>
                  <a:lnTo>
                    <a:pt x="86" y="326"/>
                  </a:lnTo>
                  <a:lnTo>
                    <a:pt x="116" y="326"/>
                  </a:lnTo>
                  <a:lnTo>
                    <a:pt x="3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D27E053C-E8AF-454E-A8C4-68F148468302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63" y="4187826"/>
              <a:ext cx="95250" cy="517525"/>
            </a:xfrm>
            <a:custGeom>
              <a:avLst/>
              <a:gdLst>
                <a:gd name="T0" fmla="*/ 60 w 60"/>
                <a:gd name="T1" fmla="*/ 163 h 326"/>
                <a:gd name="T2" fmla="*/ 28 w 60"/>
                <a:gd name="T3" fmla="*/ 0 h 326"/>
                <a:gd name="T4" fmla="*/ 0 w 60"/>
                <a:gd name="T5" fmla="*/ 0 h 326"/>
                <a:gd name="T6" fmla="*/ 33 w 60"/>
                <a:gd name="T7" fmla="*/ 163 h 326"/>
                <a:gd name="T8" fmla="*/ 1 w 60"/>
                <a:gd name="T9" fmla="*/ 326 h 326"/>
                <a:gd name="T10" fmla="*/ 28 w 60"/>
                <a:gd name="T11" fmla="*/ 326 h 326"/>
                <a:gd name="T12" fmla="*/ 60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60" y="163"/>
                  </a:moveTo>
                  <a:lnTo>
                    <a:pt x="28" y="0"/>
                  </a:lnTo>
                  <a:lnTo>
                    <a:pt x="0" y="0"/>
                  </a:lnTo>
                  <a:lnTo>
                    <a:pt x="33" y="163"/>
                  </a:lnTo>
                  <a:lnTo>
                    <a:pt x="1" y="326"/>
                  </a:lnTo>
                  <a:lnTo>
                    <a:pt x="28" y="326"/>
                  </a:lnTo>
                  <a:lnTo>
                    <a:pt x="6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18F532F-621F-4704-B781-E8229AF3B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3125" y="4187826"/>
              <a:ext cx="185738" cy="517525"/>
            </a:xfrm>
            <a:custGeom>
              <a:avLst/>
              <a:gdLst>
                <a:gd name="T0" fmla="*/ 117 w 117"/>
                <a:gd name="T1" fmla="*/ 163 h 326"/>
                <a:gd name="T2" fmla="*/ 31 w 117"/>
                <a:gd name="T3" fmla="*/ 0 h 326"/>
                <a:gd name="T4" fmla="*/ 0 w 117"/>
                <a:gd name="T5" fmla="*/ 0 h 326"/>
                <a:gd name="T6" fmla="*/ 87 w 117"/>
                <a:gd name="T7" fmla="*/ 163 h 326"/>
                <a:gd name="T8" fmla="*/ 1 w 117"/>
                <a:gd name="T9" fmla="*/ 326 h 326"/>
                <a:gd name="T10" fmla="*/ 31 w 117"/>
                <a:gd name="T11" fmla="*/ 326 h 326"/>
                <a:gd name="T12" fmla="*/ 117 w 117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326">
                  <a:moveTo>
                    <a:pt x="117" y="163"/>
                  </a:moveTo>
                  <a:lnTo>
                    <a:pt x="31" y="0"/>
                  </a:lnTo>
                  <a:lnTo>
                    <a:pt x="0" y="0"/>
                  </a:lnTo>
                  <a:lnTo>
                    <a:pt x="87" y="163"/>
                  </a:lnTo>
                  <a:lnTo>
                    <a:pt x="1" y="326"/>
                  </a:lnTo>
                  <a:lnTo>
                    <a:pt x="31" y="326"/>
                  </a:lnTo>
                  <a:lnTo>
                    <a:pt x="11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183D7BCA-4B96-4452-BAC1-31240E14D6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82688" y="4327526"/>
              <a:ext cx="1314450" cy="250825"/>
            </a:xfrm>
            <a:custGeom>
              <a:avLst/>
              <a:gdLst>
                <a:gd name="T0" fmla="*/ 1109 w 1225"/>
                <a:gd name="T1" fmla="*/ 35 h 233"/>
                <a:gd name="T2" fmla="*/ 1065 w 1225"/>
                <a:gd name="T3" fmla="*/ 146 h 233"/>
                <a:gd name="T4" fmla="*/ 1166 w 1225"/>
                <a:gd name="T5" fmla="*/ 178 h 233"/>
                <a:gd name="T6" fmla="*/ 1225 w 1225"/>
                <a:gd name="T7" fmla="*/ 233 h 233"/>
                <a:gd name="T8" fmla="*/ 1088 w 1225"/>
                <a:gd name="T9" fmla="*/ 0 h 233"/>
                <a:gd name="T10" fmla="*/ 1030 w 1225"/>
                <a:gd name="T11" fmla="*/ 233 h 233"/>
                <a:gd name="T12" fmla="*/ 947 w 1225"/>
                <a:gd name="T13" fmla="*/ 0 h 233"/>
                <a:gd name="T14" fmla="*/ 910 w 1225"/>
                <a:gd name="T15" fmla="*/ 233 h 233"/>
                <a:gd name="T16" fmla="*/ 947 w 1225"/>
                <a:gd name="T17" fmla="*/ 0 h 233"/>
                <a:gd name="T18" fmla="*/ 835 w 1225"/>
                <a:gd name="T19" fmla="*/ 0 h 233"/>
                <a:gd name="T20" fmla="*/ 709 w 1225"/>
                <a:gd name="T21" fmla="*/ 180 h 233"/>
                <a:gd name="T22" fmla="*/ 633 w 1225"/>
                <a:gd name="T23" fmla="*/ 0 h 233"/>
                <a:gd name="T24" fmla="*/ 584 w 1225"/>
                <a:gd name="T25" fmla="*/ 233 h 233"/>
                <a:gd name="T26" fmla="*/ 620 w 1225"/>
                <a:gd name="T27" fmla="*/ 59 h 233"/>
                <a:gd name="T28" fmla="*/ 693 w 1225"/>
                <a:gd name="T29" fmla="*/ 233 h 233"/>
                <a:gd name="T30" fmla="*/ 797 w 1225"/>
                <a:gd name="T31" fmla="*/ 58 h 233"/>
                <a:gd name="T32" fmla="*/ 798 w 1225"/>
                <a:gd name="T33" fmla="*/ 233 h 233"/>
                <a:gd name="T34" fmla="*/ 370 w 1225"/>
                <a:gd name="T35" fmla="*/ 0 h 233"/>
                <a:gd name="T36" fmla="*/ 521 w 1225"/>
                <a:gd name="T37" fmla="*/ 233 h 233"/>
                <a:gd name="T38" fmla="*/ 407 w 1225"/>
                <a:gd name="T39" fmla="*/ 200 h 233"/>
                <a:gd name="T40" fmla="*/ 510 w 1225"/>
                <a:gd name="T41" fmla="*/ 131 h 233"/>
                <a:gd name="T42" fmla="*/ 407 w 1225"/>
                <a:gd name="T43" fmla="*/ 98 h 233"/>
                <a:gd name="T44" fmla="*/ 520 w 1225"/>
                <a:gd name="T45" fmla="*/ 33 h 233"/>
                <a:gd name="T46" fmla="*/ 370 w 1225"/>
                <a:gd name="T47" fmla="*/ 0 h 233"/>
                <a:gd name="T48" fmla="*/ 259 w 1225"/>
                <a:gd name="T49" fmla="*/ 162 h 233"/>
                <a:gd name="T50" fmla="*/ 185 w 1225"/>
                <a:gd name="T51" fmla="*/ 199 h 233"/>
                <a:gd name="T52" fmla="*/ 148 w 1225"/>
                <a:gd name="T53" fmla="*/ 34 h 233"/>
                <a:gd name="T54" fmla="*/ 242 w 1225"/>
                <a:gd name="T55" fmla="*/ 52 h 233"/>
                <a:gd name="T56" fmla="*/ 310 w 1225"/>
                <a:gd name="T57" fmla="*/ 117 h 233"/>
                <a:gd name="T58" fmla="*/ 250 w 1225"/>
                <a:gd name="T59" fmla="*/ 14 h 233"/>
                <a:gd name="T60" fmla="*/ 112 w 1225"/>
                <a:gd name="T61" fmla="*/ 0 h 233"/>
                <a:gd name="T62" fmla="*/ 186 w 1225"/>
                <a:gd name="T63" fmla="*/ 233 h 233"/>
                <a:gd name="T64" fmla="*/ 310 w 1225"/>
                <a:gd name="T65" fmla="*/ 117 h 233"/>
                <a:gd name="T66" fmla="*/ 0 w 1225"/>
                <a:gd name="T67" fmla="*/ 0 h 233"/>
                <a:gd name="T68" fmla="*/ 36 w 1225"/>
                <a:gd name="T69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25" h="233">
                  <a:moveTo>
                    <a:pt x="1065" y="146"/>
                  </a:moveTo>
                  <a:cubicBezTo>
                    <a:pt x="1109" y="35"/>
                    <a:pt x="1109" y="35"/>
                    <a:pt x="1109" y="35"/>
                  </a:cubicBezTo>
                  <a:cubicBezTo>
                    <a:pt x="1153" y="146"/>
                    <a:pt x="1153" y="146"/>
                    <a:pt x="1153" y="146"/>
                  </a:cubicBezTo>
                  <a:lnTo>
                    <a:pt x="1065" y="146"/>
                  </a:lnTo>
                  <a:close/>
                  <a:moveTo>
                    <a:pt x="1052" y="178"/>
                  </a:moveTo>
                  <a:cubicBezTo>
                    <a:pt x="1166" y="178"/>
                    <a:pt x="1166" y="178"/>
                    <a:pt x="1166" y="178"/>
                  </a:cubicBezTo>
                  <a:cubicBezTo>
                    <a:pt x="1187" y="233"/>
                    <a:pt x="1187" y="233"/>
                    <a:pt x="1187" y="233"/>
                  </a:cubicBezTo>
                  <a:cubicBezTo>
                    <a:pt x="1225" y="233"/>
                    <a:pt x="1225" y="233"/>
                    <a:pt x="1225" y="233"/>
                  </a:cubicBezTo>
                  <a:cubicBezTo>
                    <a:pt x="1131" y="0"/>
                    <a:pt x="1131" y="0"/>
                    <a:pt x="1131" y="0"/>
                  </a:cubicBezTo>
                  <a:cubicBezTo>
                    <a:pt x="1088" y="0"/>
                    <a:pt x="1088" y="0"/>
                    <a:pt x="1088" y="0"/>
                  </a:cubicBezTo>
                  <a:cubicBezTo>
                    <a:pt x="992" y="233"/>
                    <a:pt x="992" y="233"/>
                    <a:pt x="992" y="233"/>
                  </a:cubicBezTo>
                  <a:cubicBezTo>
                    <a:pt x="1030" y="233"/>
                    <a:pt x="1030" y="233"/>
                    <a:pt x="1030" y="233"/>
                  </a:cubicBezTo>
                  <a:lnTo>
                    <a:pt x="1052" y="178"/>
                  </a:lnTo>
                  <a:close/>
                  <a:moveTo>
                    <a:pt x="947" y="0"/>
                  </a:moveTo>
                  <a:cubicBezTo>
                    <a:pt x="910" y="0"/>
                    <a:pt x="910" y="0"/>
                    <a:pt x="910" y="0"/>
                  </a:cubicBezTo>
                  <a:cubicBezTo>
                    <a:pt x="910" y="233"/>
                    <a:pt x="910" y="233"/>
                    <a:pt x="910" y="233"/>
                  </a:cubicBezTo>
                  <a:cubicBezTo>
                    <a:pt x="947" y="233"/>
                    <a:pt x="947" y="233"/>
                    <a:pt x="947" y="233"/>
                  </a:cubicBezTo>
                  <a:lnTo>
                    <a:pt x="947" y="0"/>
                  </a:lnTo>
                  <a:close/>
                  <a:moveTo>
                    <a:pt x="835" y="233"/>
                  </a:moveTo>
                  <a:cubicBezTo>
                    <a:pt x="835" y="0"/>
                    <a:pt x="835" y="0"/>
                    <a:pt x="835" y="0"/>
                  </a:cubicBezTo>
                  <a:cubicBezTo>
                    <a:pt x="784" y="0"/>
                    <a:pt x="784" y="0"/>
                    <a:pt x="784" y="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633" y="0"/>
                    <a:pt x="633" y="0"/>
                    <a:pt x="633" y="0"/>
                  </a:cubicBezTo>
                  <a:cubicBezTo>
                    <a:pt x="584" y="0"/>
                    <a:pt x="584" y="0"/>
                    <a:pt x="584" y="0"/>
                  </a:cubicBezTo>
                  <a:cubicBezTo>
                    <a:pt x="584" y="233"/>
                    <a:pt x="584" y="233"/>
                    <a:pt x="584" y="233"/>
                  </a:cubicBezTo>
                  <a:cubicBezTo>
                    <a:pt x="620" y="233"/>
                    <a:pt x="620" y="233"/>
                    <a:pt x="620" y="233"/>
                  </a:cubicBezTo>
                  <a:cubicBezTo>
                    <a:pt x="620" y="59"/>
                    <a:pt x="620" y="59"/>
                    <a:pt x="620" y="59"/>
                  </a:cubicBezTo>
                  <a:cubicBezTo>
                    <a:pt x="621" y="59"/>
                    <a:pt x="621" y="59"/>
                    <a:pt x="621" y="59"/>
                  </a:cubicBezTo>
                  <a:cubicBezTo>
                    <a:pt x="693" y="233"/>
                    <a:pt x="693" y="233"/>
                    <a:pt x="693" y="233"/>
                  </a:cubicBezTo>
                  <a:cubicBezTo>
                    <a:pt x="724" y="233"/>
                    <a:pt x="724" y="233"/>
                    <a:pt x="724" y="233"/>
                  </a:cubicBezTo>
                  <a:cubicBezTo>
                    <a:pt x="797" y="58"/>
                    <a:pt x="797" y="58"/>
                    <a:pt x="797" y="58"/>
                  </a:cubicBezTo>
                  <a:cubicBezTo>
                    <a:pt x="798" y="58"/>
                    <a:pt x="798" y="58"/>
                    <a:pt x="798" y="58"/>
                  </a:cubicBezTo>
                  <a:cubicBezTo>
                    <a:pt x="798" y="233"/>
                    <a:pt x="798" y="233"/>
                    <a:pt x="798" y="233"/>
                  </a:cubicBezTo>
                  <a:lnTo>
                    <a:pt x="835" y="233"/>
                  </a:lnTo>
                  <a:close/>
                  <a:moveTo>
                    <a:pt x="370" y="0"/>
                  </a:moveTo>
                  <a:cubicBezTo>
                    <a:pt x="370" y="233"/>
                    <a:pt x="370" y="233"/>
                    <a:pt x="370" y="233"/>
                  </a:cubicBezTo>
                  <a:cubicBezTo>
                    <a:pt x="521" y="233"/>
                    <a:pt x="521" y="233"/>
                    <a:pt x="521" y="233"/>
                  </a:cubicBezTo>
                  <a:cubicBezTo>
                    <a:pt x="521" y="200"/>
                    <a:pt x="521" y="200"/>
                    <a:pt x="521" y="200"/>
                  </a:cubicBezTo>
                  <a:cubicBezTo>
                    <a:pt x="407" y="200"/>
                    <a:pt x="407" y="200"/>
                    <a:pt x="407" y="200"/>
                  </a:cubicBezTo>
                  <a:cubicBezTo>
                    <a:pt x="407" y="131"/>
                    <a:pt x="407" y="131"/>
                    <a:pt x="407" y="131"/>
                  </a:cubicBezTo>
                  <a:cubicBezTo>
                    <a:pt x="510" y="131"/>
                    <a:pt x="510" y="131"/>
                    <a:pt x="510" y="131"/>
                  </a:cubicBezTo>
                  <a:cubicBezTo>
                    <a:pt x="510" y="98"/>
                    <a:pt x="510" y="98"/>
                    <a:pt x="510" y="98"/>
                  </a:cubicBezTo>
                  <a:cubicBezTo>
                    <a:pt x="407" y="98"/>
                    <a:pt x="407" y="98"/>
                    <a:pt x="407" y="98"/>
                  </a:cubicBezTo>
                  <a:cubicBezTo>
                    <a:pt x="407" y="33"/>
                    <a:pt x="407" y="33"/>
                    <a:pt x="407" y="33"/>
                  </a:cubicBezTo>
                  <a:cubicBezTo>
                    <a:pt x="520" y="33"/>
                    <a:pt x="520" y="33"/>
                    <a:pt x="520" y="33"/>
                  </a:cubicBezTo>
                  <a:cubicBezTo>
                    <a:pt x="520" y="0"/>
                    <a:pt x="520" y="0"/>
                    <a:pt x="520" y="0"/>
                  </a:cubicBezTo>
                  <a:lnTo>
                    <a:pt x="370" y="0"/>
                  </a:lnTo>
                  <a:close/>
                  <a:moveTo>
                    <a:pt x="272" y="117"/>
                  </a:moveTo>
                  <a:cubicBezTo>
                    <a:pt x="272" y="133"/>
                    <a:pt x="268" y="148"/>
                    <a:pt x="259" y="162"/>
                  </a:cubicBezTo>
                  <a:cubicBezTo>
                    <a:pt x="254" y="169"/>
                    <a:pt x="249" y="176"/>
                    <a:pt x="242" y="181"/>
                  </a:cubicBezTo>
                  <a:cubicBezTo>
                    <a:pt x="229" y="192"/>
                    <a:pt x="209" y="199"/>
                    <a:pt x="185" y="199"/>
                  </a:cubicBezTo>
                  <a:cubicBezTo>
                    <a:pt x="148" y="199"/>
                    <a:pt x="148" y="199"/>
                    <a:pt x="148" y="199"/>
                  </a:cubicBezTo>
                  <a:cubicBezTo>
                    <a:pt x="148" y="34"/>
                    <a:pt x="148" y="34"/>
                    <a:pt x="148" y="34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209" y="34"/>
                    <a:pt x="229" y="41"/>
                    <a:pt x="242" y="52"/>
                  </a:cubicBezTo>
                  <a:cubicBezTo>
                    <a:pt x="262" y="69"/>
                    <a:pt x="273" y="95"/>
                    <a:pt x="272" y="117"/>
                  </a:cubicBezTo>
                  <a:moveTo>
                    <a:pt x="310" y="117"/>
                  </a:moveTo>
                  <a:cubicBezTo>
                    <a:pt x="310" y="95"/>
                    <a:pt x="304" y="72"/>
                    <a:pt x="290" y="50"/>
                  </a:cubicBezTo>
                  <a:cubicBezTo>
                    <a:pt x="281" y="36"/>
                    <a:pt x="267" y="23"/>
                    <a:pt x="250" y="14"/>
                  </a:cubicBezTo>
                  <a:cubicBezTo>
                    <a:pt x="233" y="5"/>
                    <a:pt x="211" y="0"/>
                    <a:pt x="186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233"/>
                    <a:pt x="112" y="233"/>
                    <a:pt x="112" y="233"/>
                  </a:cubicBezTo>
                  <a:cubicBezTo>
                    <a:pt x="186" y="233"/>
                    <a:pt x="186" y="233"/>
                    <a:pt x="186" y="233"/>
                  </a:cubicBezTo>
                  <a:cubicBezTo>
                    <a:pt x="220" y="233"/>
                    <a:pt x="249" y="223"/>
                    <a:pt x="267" y="207"/>
                  </a:cubicBezTo>
                  <a:cubicBezTo>
                    <a:pt x="296" y="184"/>
                    <a:pt x="311" y="149"/>
                    <a:pt x="310" y="117"/>
                  </a:cubicBezTo>
                  <a:moveTo>
                    <a:pt x="3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36" y="233"/>
                    <a:pt x="36" y="233"/>
                    <a:pt x="36" y="233"/>
                  </a:cubicBez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/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EFA8A3FA-CD96-4F77-ABEE-6C0A1D791D21}"/>
              </a:ext>
            </a:extLst>
          </p:cNvPr>
          <p:cNvSpPr txBox="1"/>
          <p:nvPr/>
        </p:nvSpPr>
        <p:spPr>
          <a:xfrm>
            <a:off x="4151376" y="1152144"/>
            <a:ext cx="8691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CONTACT</a:t>
            </a:r>
          </a:p>
        </p:txBody>
      </p:sp>
      <p:sp>
        <p:nvSpPr>
          <p:cNvPr id="100" name="Text Placeholder 3">
            <a:extLst>
              <a:ext uri="{FF2B5EF4-FFF2-40B4-BE49-F238E27FC236}">
                <a16:creationId xmlns:a16="http://schemas.microsoft.com/office/drawing/2014/main" id="{07450D3B-EC70-4364-BB30-3B2CE89BFD0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72968" y="1399032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First name NAME</a:t>
            </a:r>
          </a:p>
        </p:txBody>
      </p:sp>
      <p:sp>
        <p:nvSpPr>
          <p:cNvPr id="101" name="Text Placeholder 3">
            <a:extLst>
              <a:ext uri="{FF2B5EF4-FFF2-40B4-BE49-F238E27FC236}">
                <a16:creationId xmlns:a16="http://schemas.microsoft.com/office/drawing/2014/main" id="{5F1D26DD-44E7-433E-808D-421951D360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72968" y="1563624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Job Title / Service</a:t>
            </a:r>
          </a:p>
        </p:txBody>
      </p:sp>
      <p:sp>
        <p:nvSpPr>
          <p:cNvPr id="102" name="Text Placeholder 3">
            <a:extLst>
              <a:ext uri="{FF2B5EF4-FFF2-40B4-BE49-F238E27FC236}">
                <a16:creationId xmlns:a16="http://schemas.microsoft.com/office/drawing/2014/main" id="{9DB4A80A-3E62-449A-947C-1A1D6F3D02F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72968" y="1737360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Department</a:t>
            </a:r>
          </a:p>
        </p:txBody>
      </p:sp>
      <p:sp>
        <p:nvSpPr>
          <p:cNvPr id="103" name="Text Placeholder 3">
            <a:extLst>
              <a:ext uri="{FF2B5EF4-FFF2-40B4-BE49-F238E27FC236}">
                <a16:creationId xmlns:a16="http://schemas.microsoft.com/office/drawing/2014/main" id="{FE3637C7-EEAB-4DFD-B6C3-78AEF0139B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72968" y="1993392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firstname.lastname@idemia.com</a:t>
            </a:r>
          </a:p>
        </p:txBody>
      </p:sp>
      <p:sp>
        <p:nvSpPr>
          <p:cNvPr id="104" name="Text Placeholder 3">
            <a:extLst>
              <a:ext uri="{FF2B5EF4-FFF2-40B4-BE49-F238E27FC236}">
                <a16:creationId xmlns:a16="http://schemas.microsoft.com/office/drawing/2014/main" id="{638896C9-6B76-4FB7-9297-9E523CE808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72968" y="2240280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P. +33 (0) 00 00 00 00</a:t>
            </a:r>
          </a:p>
        </p:txBody>
      </p:sp>
      <p:sp>
        <p:nvSpPr>
          <p:cNvPr id="105" name="Text Placeholder 3">
            <a:extLst>
              <a:ext uri="{FF2B5EF4-FFF2-40B4-BE49-F238E27FC236}">
                <a16:creationId xmlns:a16="http://schemas.microsoft.com/office/drawing/2014/main" id="{F7CEB460-A4BC-47D4-928D-B0C56B4D584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72968" y="2423160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M. +33 (0) 00 00 00 00</a:t>
            </a:r>
          </a:p>
        </p:txBody>
      </p:sp>
      <p:sp>
        <p:nvSpPr>
          <p:cNvPr id="106" name="Text Placeholder 3">
            <a:extLst>
              <a:ext uri="{FF2B5EF4-FFF2-40B4-BE49-F238E27FC236}">
                <a16:creationId xmlns:a16="http://schemas.microsoft.com/office/drawing/2014/main" id="{0C5887BC-1460-4F11-9511-363049C4C8D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172968" y="2606040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F. +33 (0) 00 00 00 00</a:t>
            </a:r>
          </a:p>
        </p:txBody>
      </p:sp>
      <p:pic>
        <p:nvPicPr>
          <p:cNvPr id="49" name="Picture 17">
            <a:extLst>
              <a:ext uri="{FF2B5EF4-FFF2-40B4-BE49-F238E27FC236}">
                <a16:creationId xmlns:a16="http://schemas.microsoft.com/office/drawing/2014/main" id="{A986CEFD-1C71-42FF-87E9-F2D9B8BB3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884" y="4187532"/>
            <a:ext cx="2144232" cy="5032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7190671-BF88-4FD9-AFC0-84CA60659C34}"/>
              </a:ext>
            </a:extLst>
          </p:cNvPr>
          <p:cNvSpPr txBox="1"/>
          <p:nvPr/>
        </p:nvSpPr>
        <p:spPr>
          <a:xfrm>
            <a:off x="4151376" y="1152144"/>
            <a:ext cx="8691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CONTACT</a:t>
            </a:r>
          </a:p>
        </p:txBody>
      </p:sp>
      <p:sp>
        <p:nvSpPr>
          <p:cNvPr id="218" name="TextBox 23">
            <a:extLst>
              <a:ext uri="{FF2B5EF4-FFF2-40B4-BE49-F238E27FC236}">
                <a16:creationId xmlns:a16="http://schemas.microsoft.com/office/drawing/2014/main" id="{8B31F830-BCBF-4109-AF82-D69DDD82713B}"/>
              </a:ext>
            </a:extLst>
          </p:cNvPr>
          <p:cNvSpPr txBox="1"/>
          <p:nvPr userDrawn="1"/>
        </p:nvSpPr>
        <p:spPr>
          <a:xfrm>
            <a:off x="4151376" y="1152144"/>
            <a:ext cx="8691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19106388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e 2 - Spli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76416" y="999270"/>
            <a:ext cx="3913632" cy="246888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6416" y="1371600"/>
            <a:ext cx="3913632" cy="159105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046080" y="999270"/>
            <a:ext cx="3913632" cy="246888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46080" y="1371600"/>
            <a:ext cx="3913632" cy="159105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28A73-D213-463B-ABB5-499741C8CA36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40484E3-F099-4123-9AE4-CC7918951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DA04762C-958F-4DCA-A817-B624F761411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76416" y="3136392"/>
            <a:ext cx="3913632" cy="159105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D00BD138-D0EB-471F-8959-D06CEB58A2E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46080" y="3136392"/>
            <a:ext cx="3913632" cy="159105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cxnSp>
        <p:nvCxnSpPr>
          <p:cNvPr id="12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20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497189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e 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76416" y="999270"/>
            <a:ext cx="3913632" cy="246888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6416" y="1371600"/>
            <a:ext cx="3913632" cy="142646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046080" y="999270"/>
            <a:ext cx="3913632" cy="246888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46080" y="1371600"/>
            <a:ext cx="3913632" cy="142646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3F419-AE0F-4044-8D0E-87D26D7D6295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40484E3-F099-4123-9AE4-CC7918951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DA04762C-958F-4DCA-A817-B624F761411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76416" y="3300984"/>
            <a:ext cx="3913632" cy="142646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D00BD138-D0EB-471F-8959-D06CEB58A2E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46080" y="3300984"/>
            <a:ext cx="3913632" cy="142646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AB8EE4D-2D1D-4CE6-AFB9-8854D64012E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76416" y="2907792"/>
            <a:ext cx="3913632" cy="246888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589B61C-4B7A-45C1-9F61-3CEB93CDADF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46080" y="2907792"/>
            <a:ext cx="3913632" cy="246888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</a:t>
            </a:r>
          </a:p>
        </p:txBody>
      </p:sp>
      <p:cxnSp>
        <p:nvCxnSpPr>
          <p:cNvPr id="17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23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088050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e 3 -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76416" y="999270"/>
            <a:ext cx="2596896" cy="246888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6416" y="1371600"/>
            <a:ext cx="2596896" cy="33467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619616" y="999270"/>
            <a:ext cx="2596896" cy="246888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19616" y="1371600"/>
            <a:ext cx="2596896" cy="33467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33049-B2A8-4B56-9C5E-9332FD32FD94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40484E3-F099-4123-9AE4-CC7918951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D00BD138-D0EB-471F-8959-D06CEB58A2E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62816" y="1371600"/>
            <a:ext cx="2596896" cy="33467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589B61C-4B7A-45C1-9F61-3CEB93CDADF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62816" y="999270"/>
            <a:ext cx="2596896" cy="246888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</a:t>
            </a:r>
          </a:p>
        </p:txBody>
      </p:sp>
      <p:cxnSp>
        <p:nvCxnSpPr>
          <p:cNvPr id="12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20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385789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AF96DDC-FF90-45F8-AF32-EAC68CD4D2B1}"/>
              </a:ext>
            </a:extLst>
          </p:cNvPr>
          <p:cNvGrpSpPr/>
          <p:nvPr/>
        </p:nvGrpSpPr>
        <p:grpSpPr>
          <a:xfrm>
            <a:off x="3547269" y="3258727"/>
            <a:ext cx="2049463" cy="517525"/>
            <a:chOff x="447675" y="4187826"/>
            <a:chExt cx="2049463" cy="517525"/>
          </a:xfrm>
          <a:solidFill>
            <a:schemeClr val="bg1"/>
          </a:solidFill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B89014E-EFFA-491F-963D-4A4652333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238" y="4187826"/>
              <a:ext cx="95250" cy="517525"/>
            </a:xfrm>
            <a:custGeom>
              <a:avLst/>
              <a:gdLst>
                <a:gd name="T0" fmla="*/ 27 w 60"/>
                <a:gd name="T1" fmla="*/ 163 h 326"/>
                <a:gd name="T2" fmla="*/ 60 w 60"/>
                <a:gd name="T3" fmla="*/ 0 h 326"/>
                <a:gd name="T4" fmla="*/ 33 w 60"/>
                <a:gd name="T5" fmla="*/ 0 h 326"/>
                <a:gd name="T6" fmla="*/ 0 w 60"/>
                <a:gd name="T7" fmla="*/ 163 h 326"/>
                <a:gd name="T8" fmla="*/ 33 w 60"/>
                <a:gd name="T9" fmla="*/ 326 h 326"/>
                <a:gd name="T10" fmla="*/ 60 w 60"/>
                <a:gd name="T11" fmla="*/ 326 h 326"/>
                <a:gd name="T12" fmla="*/ 27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27" y="163"/>
                  </a:moveTo>
                  <a:lnTo>
                    <a:pt x="60" y="0"/>
                  </a:lnTo>
                  <a:lnTo>
                    <a:pt x="33" y="0"/>
                  </a:lnTo>
                  <a:lnTo>
                    <a:pt x="0" y="163"/>
                  </a:lnTo>
                  <a:lnTo>
                    <a:pt x="33" y="326"/>
                  </a:lnTo>
                  <a:lnTo>
                    <a:pt x="60" y="326"/>
                  </a:lnTo>
                  <a:lnTo>
                    <a:pt x="2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E42127E-87B7-4C2B-BC50-5E36DCD2B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675" y="4187826"/>
              <a:ext cx="184150" cy="517525"/>
            </a:xfrm>
            <a:custGeom>
              <a:avLst/>
              <a:gdLst>
                <a:gd name="T0" fmla="*/ 30 w 116"/>
                <a:gd name="T1" fmla="*/ 163 h 326"/>
                <a:gd name="T2" fmla="*/ 116 w 116"/>
                <a:gd name="T3" fmla="*/ 0 h 326"/>
                <a:gd name="T4" fmla="*/ 86 w 116"/>
                <a:gd name="T5" fmla="*/ 0 h 326"/>
                <a:gd name="T6" fmla="*/ 0 w 116"/>
                <a:gd name="T7" fmla="*/ 163 h 326"/>
                <a:gd name="T8" fmla="*/ 86 w 116"/>
                <a:gd name="T9" fmla="*/ 326 h 326"/>
                <a:gd name="T10" fmla="*/ 116 w 116"/>
                <a:gd name="T11" fmla="*/ 326 h 326"/>
                <a:gd name="T12" fmla="*/ 30 w 116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326">
                  <a:moveTo>
                    <a:pt x="30" y="163"/>
                  </a:moveTo>
                  <a:lnTo>
                    <a:pt x="116" y="0"/>
                  </a:lnTo>
                  <a:lnTo>
                    <a:pt x="86" y="0"/>
                  </a:lnTo>
                  <a:lnTo>
                    <a:pt x="0" y="163"/>
                  </a:lnTo>
                  <a:lnTo>
                    <a:pt x="86" y="326"/>
                  </a:lnTo>
                  <a:lnTo>
                    <a:pt x="116" y="326"/>
                  </a:lnTo>
                  <a:lnTo>
                    <a:pt x="3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1DFE334D-FEA4-4398-AC3D-6FE68C1AB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63" y="4187826"/>
              <a:ext cx="95250" cy="517525"/>
            </a:xfrm>
            <a:custGeom>
              <a:avLst/>
              <a:gdLst>
                <a:gd name="T0" fmla="*/ 60 w 60"/>
                <a:gd name="T1" fmla="*/ 163 h 326"/>
                <a:gd name="T2" fmla="*/ 28 w 60"/>
                <a:gd name="T3" fmla="*/ 0 h 326"/>
                <a:gd name="T4" fmla="*/ 0 w 60"/>
                <a:gd name="T5" fmla="*/ 0 h 326"/>
                <a:gd name="T6" fmla="*/ 33 w 60"/>
                <a:gd name="T7" fmla="*/ 163 h 326"/>
                <a:gd name="T8" fmla="*/ 1 w 60"/>
                <a:gd name="T9" fmla="*/ 326 h 326"/>
                <a:gd name="T10" fmla="*/ 28 w 60"/>
                <a:gd name="T11" fmla="*/ 326 h 326"/>
                <a:gd name="T12" fmla="*/ 60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60" y="163"/>
                  </a:moveTo>
                  <a:lnTo>
                    <a:pt x="28" y="0"/>
                  </a:lnTo>
                  <a:lnTo>
                    <a:pt x="0" y="0"/>
                  </a:lnTo>
                  <a:lnTo>
                    <a:pt x="33" y="163"/>
                  </a:lnTo>
                  <a:lnTo>
                    <a:pt x="1" y="326"/>
                  </a:lnTo>
                  <a:lnTo>
                    <a:pt x="28" y="326"/>
                  </a:lnTo>
                  <a:lnTo>
                    <a:pt x="6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18F64554-D47B-4345-9576-A4069B3331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73125" y="4187826"/>
              <a:ext cx="185738" cy="517525"/>
            </a:xfrm>
            <a:custGeom>
              <a:avLst/>
              <a:gdLst>
                <a:gd name="T0" fmla="*/ 117 w 117"/>
                <a:gd name="T1" fmla="*/ 163 h 326"/>
                <a:gd name="T2" fmla="*/ 31 w 117"/>
                <a:gd name="T3" fmla="*/ 0 h 326"/>
                <a:gd name="T4" fmla="*/ 0 w 117"/>
                <a:gd name="T5" fmla="*/ 0 h 326"/>
                <a:gd name="T6" fmla="*/ 87 w 117"/>
                <a:gd name="T7" fmla="*/ 163 h 326"/>
                <a:gd name="T8" fmla="*/ 1 w 117"/>
                <a:gd name="T9" fmla="*/ 326 h 326"/>
                <a:gd name="T10" fmla="*/ 31 w 117"/>
                <a:gd name="T11" fmla="*/ 326 h 326"/>
                <a:gd name="T12" fmla="*/ 117 w 117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326">
                  <a:moveTo>
                    <a:pt x="117" y="163"/>
                  </a:moveTo>
                  <a:lnTo>
                    <a:pt x="31" y="0"/>
                  </a:lnTo>
                  <a:lnTo>
                    <a:pt x="0" y="0"/>
                  </a:lnTo>
                  <a:lnTo>
                    <a:pt x="87" y="163"/>
                  </a:lnTo>
                  <a:lnTo>
                    <a:pt x="1" y="326"/>
                  </a:lnTo>
                  <a:lnTo>
                    <a:pt x="31" y="326"/>
                  </a:lnTo>
                  <a:lnTo>
                    <a:pt x="11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DCB91D6A-D9C6-4411-9DFD-450BCCDD67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82688" y="4327526"/>
              <a:ext cx="1314450" cy="250825"/>
            </a:xfrm>
            <a:custGeom>
              <a:avLst/>
              <a:gdLst>
                <a:gd name="T0" fmla="*/ 1109 w 1225"/>
                <a:gd name="T1" fmla="*/ 35 h 233"/>
                <a:gd name="T2" fmla="*/ 1065 w 1225"/>
                <a:gd name="T3" fmla="*/ 146 h 233"/>
                <a:gd name="T4" fmla="*/ 1166 w 1225"/>
                <a:gd name="T5" fmla="*/ 178 h 233"/>
                <a:gd name="T6" fmla="*/ 1225 w 1225"/>
                <a:gd name="T7" fmla="*/ 233 h 233"/>
                <a:gd name="T8" fmla="*/ 1088 w 1225"/>
                <a:gd name="T9" fmla="*/ 0 h 233"/>
                <a:gd name="T10" fmla="*/ 1030 w 1225"/>
                <a:gd name="T11" fmla="*/ 233 h 233"/>
                <a:gd name="T12" fmla="*/ 947 w 1225"/>
                <a:gd name="T13" fmla="*/ 0 h 233"/>
                <a:gd name="T14" fmla="*/ 910 w 1225"/>
                <a:gd name="T15" fmla="*/ 233 h 233"/>
                <a:gd name="T16" fmla="*/ 947 w 1225"/>
                <a:gd name="T17" fmla="*/ 0 h 233"/>
                <a:gd name="T18" fmla="*/ 835 w 1225"/>
                <a:gd name="T19" fmla="*/ 0 h 233"/>
                <a:gd name="T20" fmla="*/ 709 w 1225"/>
                <a:gd name="T21" fmla="*/ 180 h 233"/>
                <a:gd name="T22" fmla="*/ 633 w 1225"/>
                <a:gd name="T23" fmla="*/ 0 h 233"/>
                <a:gd name="T24" fmla="*/ 584 w 1225"/>
                <a:gd name="T25" fmla="*/ 233 h 233"/>
                <a:gd name="T26" fmla="*/ 620 w 1225"/>
                <a:gd name="T27" fmla="*/ 59 h 233"/>
                <a:gd name="T28" fmla="*/ 693 w 1225"/>
                <a:gd name="T29" fmla="*/ 233 h 233"/>
                <a:gd name="T30" fmla="*/ 797 w 1225"/>
                <a:gd name="T31" fmla="*/ 58 h 233"/>
                <a:gd name="T32" fmla="*/ 798 w 1225"/>
                <a:gd name="T33" fmla="*/ 233 h 233"/>
                <a:gd name="T34" fmla="*/ 370 w 1225"/>
                <a:gd name="T35" fmla="*/ 0 h 233"/>
                <a:gd name="T36" fmla="*/ 521 w 1225"/>
                <a:gd name="T37" fmla="*/ 233 h 233"/>
                <a:gd name="T38" fmla="*/ 407 w 1225"/>
                <a:gd name="T39" fmla="*/ 200 h 233"/>
                <a:gd name="T40" fmla="*/ 510 w 1225"/>
                <a:gd name="T41" fmla="*/ 131 h 233"/>
                <a:gd name="T42" fmla="*/ 407 w 1225"/>
                <a:gd name="T43" fmla="*/ 98 h 233"/>
                <a:gd name="T44" fmla="*/ 520 w 1225"/>
                <a:gd name="T45" fmla="*/ 33 h 233"/>
                <a:gd name="T46" fmla="*/ 370 w 1225"/>
                <a:gd name="T47" fmla="*/ 0 h 233"/>
                <a:gd name="T48" fmla="*/ 259 w 1225"/>
                <a:gd name="T49" fmla="*/ 162 h 233"/>
                <a:gd name="T50" fmla="*/ 185 w 1225"/>
                <a:gd name="T51" fmla="*/ 199 h 233"/>
                <a:gd name="T52" fmla="*/ 148 w 1225"/>
                <a:gd name="T53" fmla="*/ 34 h 233"/>
                <a:gd name="T54" fmla="*/ 242 w 1225"/>
                <a:gd name="T55" fmla="*/ 52 h 233"/>
                <a:gd name="T56" fmla="*/ 310 w 1225"/>
                <a:gd name="T57" fmla="*/ 117 h 233"/>
                <a:gd name="T58" fmla="*/ 250 w 1225"/>
                <a:gd name="T59" fmla="*/ 14 h 233"/>
                <a:gd name="T60" fmla="*/ 112 w 1225"/>
                <a:gd name="T61" fmla="*/ 0 h 233"/>
                <a:gd name="T62" fmla="*/ 186 w 1225"/>
                <a:gd name="T63" fmla="*/ 233 h 233"/>
                <a:gd name="T64" fmla="*/ 310 w 1225"/>
                <a:gd name="T65" fmla="*/ 117 h 233"/>
                <a:gd name="T66" fmla="*/ 0 w 1225"/>
                <a:gd name="T67" fmla="*/ 0 h 233"/>
                <a:gd name="T68" fmla="*/ 36 w 1225"/>
                <a:gd name="T69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25" h="233">
                  <a:moveTo>
                    <a:pt x="1065" y="146"/>
                  </a:moveTo>
                  <a:cubicBezTo>
                    <a:pt x="1109" y="35"/>
                    <a:pt x="1109" y="35"/>
                    <a:pt x="1109" y="35"/>
                  </a:cubicBezTo>
                  <a:cubicBezTo>
                    <a:pt x="1153" y="146"/>
                    <a:pt x="1153" y="146"/>
                    <a:pt x="1153" y="146"/>
                  </a:cubicBezTo>
                  <a:lnTo>
                    <a:pt x="1065" y="146"/>
                  </a:lnTo>
                  <a:close/>
                  <a:moveTo>
                    <a:pt x="1052" y="178"/>
                  </a:moveTo>
                  <a:cubicBezTo>
                    <a:pt x="1166" y="178"/>
                    <a:pt x="1166" y="178"/>
                    <a:pt x="1166" y="178"/>
                  </a:cubicBezTo>
                  <a:cubicBezTo>
                    <a:pt x="1187" y="233"/>
                    <a:pt x="1187" y="233"/>
                    <a:pt x="1187" y="233"/>
                  </a:cubicBezTo>
                  <a:cubicBezTo>
                    <a:pt x="1225" y="233"/>
                    <a:pt x="1225" y="233"/>
                    <a:pt x="1225" y="233"/>
                  </a:cubicBezTo>
                  <a:cubicBezTo>
                    <a:pt x="1131" y="0"/>
                    <a:pt x="1131" y="0"/>
                    <a:pt x="1131" y="0"/>
                  </a:cubicBezTo>
                  <a:cubicBezTo>
                    <a:pt x="1088" y="0"/>
                    <a:pt x="1088" y="0"/>
                    <a:pt x="1088" y="0"/>
                  </a:cubicBezTo>
                  <a:cubicBezTo>
                    <a:pt x="992" y="233"/>
                    <a:pt x="992" y="233"/>
                    <a:pt x="992" y="233"/>
                  </a:cubicBezTo>
                  <a:cubicBezTo>
                    <a:pt x="1030" y="233"/>
                    <a:pt x="1030" y="233"/>
                    <a:pt x="1030" y="233"/>
                  </a:cubicBezTo>
                  <a:lnTo>
                    <a:pt x="1052" y="178"/>
                  </a:lnTo>
                  <a:close/>
                  <a:moveTo>
                    <a:pt x="947" y="0"/>
                  </a:moveTo>
                  <a:cubicBezTo>
                    <a:pt x="910" y="0"/>
                    <a:pt x="910" y="0"/>
                    <a:pt x="910" y="0"/>
                  </a:cubicBezTo>
                  <a:cubicBezTo>
                    <a:pt x="910" y="233"/>
                    <a:pt x="910" y="233"/>
                    <a:pt x="910" y="233"/>
                  </a:cubicBezTo>
                  <a:cubicBezTo>
                    <a:pt x="947" y="233"/>
                    <a:pt x="947" y="233"/>
                    <a:pt x="947" y="233"/>
                  </a:cubicBezTo>
                  <a:lnTo>
                    <a:pt x="947" y="0"/>
                  </a:lnTo>
                  <a:close/>
                  <a:moveTo>
                    <a:pt x="835" y="233"/>
                  </a:moveTo>
                  <a:cubicBezTo>
                    <a:pt x="835" y="0"/>
                    <a:pt x="835" y="0"/>
                    <a:pt x="835" y="0"/>
                  </a:cubicBezTo>
                  <a:cubicBezTo>
                    <a:pt x="784" y="0"/>
                    <a:pt x="784" y="0"/>
                    <a:pt x="784" y="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633" y="0"/>
                    <a:pt x="633" y="0"/>
                    <a:pt x="633" y="0"/>
                  </a:cubicBezTo>
                  <a:cubicBezTo>
                    <a:pt x="584" y="0"/>
                    <a:pt x="584" y="0"/>
                    <a:pt x="584" y="0"/>
                  </a:cubicBezTo>
                  <a:cubicBezTo>
                    <a:pt x="584" y="233"/>
                    <a:pt x="584" y="233"/>
                    <a:pt x="584" y="233"/>
                  </a:cubicBezTo>
                  <a:cubicBezTo>
                    <a:pt x="620" y="233"/>
                    <a:pt x="620" y="233"/>
                    <a:pt x="620" y="233"/>
                  </a:cubicBezTo>
                  <a:cubicBezTo>
                    <a:pt x="620" y="59"/>
                    <a:pt x="620" y="59"/>
                    <a:pt x="620" y="59"/>
                  </a:cubicBezTo>
                  <a:cubicBezTo>
                    <a:pt x="621" y="59"/>
                    <a:pt x="621" y="59"/>
                    <a:pt x="621" y="59"/>
                  </a:cubicBezTo>
                  <a:cubicBezTo>
                    <a:pt x="693" y="233"/>
                    <a:pt x="693" y="233"/>
                    <a:pt x="693" y="233"/>
                  </a:cubicBezTo>
                  <a:cubicBezTo>
                    <a:pt x="724" y="233"/>
                    <a:pt x="724" y="233"/>
                    <a:pt x="724" y="233"/>
                  </a:cubicBezTo>
                  <a:cubicBezTo>
                    <a:pt x="797" y="58"/>
                    <a:pt x="797" y="58"/>
                    <a:pt x="797" y="58"/>
                  </a:cubicBezTo>
                  <a:cubicBezTo>
                    <a:pt x="798" y="58"/>
                    <a:pt x="798" y="58"/>
                    <a:pt x="798" y="58"/>
                  </a:cubicBezTo>
                  <a:cubicBezTo>
                    <a:pt x="798" y="233"/>
                    <a:pt x="798" y="233"/>
                    <a:pt x="798" y="233"/>
                  </a:cubicBezTo>
                  <a:lnTo>
                    <a:pt x="835" y="233"/>
                  </a:lnTo>
                  <a:close/>
                  <a:moveTo>
                    <a:pt x="370" y="0"/>
                  </a:moveTo>
                  <a:cubicBezTo>
                    <a:pt x="370" y="233"/>
                    <a:pt x="370" y="233"/>
                    <a:pt x="370" y="233"/>
                  </a:cubicBezTo>
                  <a:cubicBezTo>
                    <a:pt x="521" y="233"/>
                    <a:pt x="521" y="233"/>
                    <a:pt x="521" y="233"/>
                  </a:cubicBezTo>
                  <a:cubicBezTo>
                    <a:pt x="521" y="200"/>
                    <a:pt x="521" y="200"/>
                    <a:pt x="521" y="200"/>
                  </a:cubicBezTo>
                  <a:cubicBezTo>
                    <a:pt x="407" y="200"/>
                    <a:pt x="407" y="200"/>
                    <a:pt x="407" y="200"/>
                  </a:cubicBezTo>
                  <a:cubicBezTo>
                    <a:pt x="407" y="131"/>
                    <a:pt x="407" y="131"/>
                    <a:pt x="407" y="131"/>
                  </a:cubicBezTo>
                  <a:cubicBezTo>
                    <a:pt x="510" y="131"/>
                    <a:pt x="510" y="131"/>
                    <a:pt x="510" y="131"/>
                  </a:cubicBezTo>
                  <a:cubicBezTo>
                    <a:pt x="510" y="98"/>
                    <a:pt x="510" y="98"/>
                    <a:pt x="510" y="98"/>
                  </a:cubicBezTo>
                  <a:cubicBezTo>
                    <a:pt x="407" y="98"/>
                    <a:pt x="407" y="98"/>
                    <a:pt x="407" y="98"/>
                  </a:cubicBezTo>
                  <a:cubicBezTo>
                    <a:pt x="407" y="33"/>
                    <a:pt x="407" y="33"/>
                    <a:pt x="407" y="33"/>
                  </a:cubicBezTo>
                  <a:cubicBezTo>
                    <a:pt x="520" y="33"/>
                    <a:pt x="520" y="33"/>
                    <a:pt x="520" y="33"/>
                  </a:cubicBezTo>
                  <a:cubicBezTo>
                    <a:pt x="520" y="0"/>
                    <a:pt x="520" y="0"/>
                    <a:pt x="520" y="0"/>
                  </a:cubicBezTo>
                  <a:lnTo>
                    <a:pt x="370" y="0"/>
                  </a:lnTo>
                  <a:close/>
                  <a:moveTo>
                    <a:pt x="272" y="117"/>
                  </a:moveTo>
                  <a:cubicBezTo>
                    <a:pt x="272" y="133"/>
                    <a:pt x="268" y="148"/>
                    <a:pt x="259" y="162"/>
                  </a:cubicBezTo>
                  <a:cubicBezTo>
                    <a:pt x="254" y="169"/>
                    <a:pt x="249" y="176"/>
                    <a:pt x="242" y="181"/>
                  </a:cubicBezTo>
                  <a:cubicBezTo>
                    <a:pt x="229" y="192"/>
                    <a:pt x="209" y="199"/>
                    <a:pt x="185" y="199"/>
                  </a:cubicBezTo>
                  <a:cubicBezTo>
                    <a:pt x="148" y="199"/>
                    <a:pt x="148" y="199"/>
                    <a:pt x="148" y="199"/>
                  </a:cubicBezTo>
                  <a:cubicBezTo>
                    <a:pt x="148" y="34"/>
                    <a:pt x="148" y="34"/>
                    <a:pt x="148" y="34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209" y="34"/>
                    <a:pt x="229" y="41"/>
                    <a:pt x="242" y="52"/>
                  </a:cubicBezTo>
                  <a:cubicBezTo>
                    <a:pt x="262" y="69"/>
                    <a:pt x="273" y="95"/>
                    <a:pt x="272" y="117"/>
                  </a:cubicBezTo>
                  <a:moveTo>
                    <a:pt x="310" y="117"/>
                  </a:moveTo>
                  <a:cubicBezTo>
                    <a:pt x="310" y="95"/>
                    <a:pt x="304" y="72"/>
                    <a:pt x="290" y="50"/>
                  </a:cubicBezTo>
                  <a:cubicBezTo>
                    <a:pt x="281" y="36"/>
                    <a:pt x="267" y="23"/>
                    <a:pt x="250" y="14"/>
                  </a:cubicBezTo>
                  <a:cubicBezTo>
                    <a:pt x="233" y="5"/>
                    <a:pt x="211" y="0"/>
                    <a:pt x="186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233"/>
                    <a:pt x="112" y="233"/>
                    <a:pt x="112" y="233"/>
                  </a:cubicBezTo>
                  <a:cubicBezTo>
                    <a:pt x="186" y="233"/>
                    <a:pt x="186" y="233"/>
                    <a:pt x="186" y="233"/>
                  </a:cubicBezTo>
                  <a:cubicBezTo>
                    <a:pt x="220" y="233"/>
                    <a:pt x="249" y="223"/>
                    <a:pt x="267" y="207"/>
                  </a:cubicBezTo>
                  <a:cubicBezTo>
                    <a:pt x="296" y="184"/>
                    <a:pt x="311" y="149"/>
                    <a:pt x="310" y="117"/>
                  </a:cubicBezTo>
                  <a:moveTo>
                    <a:pt x="3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36" y="233"/>
                    <a:pt x="36" y="233"/>
                    <a:pt x="36" y="233"/>
                  </a:cubicBez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8">
            <a:extLst>
              <a:ext uri="{FF2B5EF4-FFF2-40B4-BE49-F238E27FC236}">
                <a16:creationId xmlns:a16="http://schemas.microsoft.com/office/drawing/2014/main" id="{2052903A-687A-4290-8B71-B9B522136A36}"/>
              </a:ext>
            </a:extLst>
          </p:cNvPr>
          <p:cNvGrpSpPr>
            <a:grpSpLocks noChangeAspect="1"/>
          </p:cNvGrpSpPr>
          <p:nvPr/>
        </p:nvGrpSpPr>
        <p:grpSpPr bwMode="auto">
          <a:xfrm rot="10800000">
            <a:off x="-19616" y="-11832"/>
            <a:ext cx="8288755" cy="2780615"/>
            <a:chOff x="1243" y="1097"/>
            <a:chExt cx="3272" cy="1048"/>
          </a:xfrm>
        </p:grpSpPr>
        <p:sp>
          <p:nvSpPr>
            <p:cNvPr id="24" name="Line 9">
              <a:extLst>
                <a:ext uri="{FF2B5EF4-FFF2-40B4-BE49-F238E27FC236}">
                  <a16:creationId xmlns:a16="http://schemas.microsoft.com/office/drawing/2014/main" id="{C290C583-2DBF-4A99-A1B3-A9A42AE093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0" y="2010"/>
              <a:ext cx="69" cy="135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Line 10">
              <a:extLst>
                <a:ext uri="{FF2B5EF4-FFF2-40B4-BE49-F238E27FC236}">
                  <a16:creationId xmlns:a16="http://schemas.microsoft.com/office/drawing/2014/main" id="{D4DFA9CC-99D6-4D39-B977-AD99FB1714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0" y="1766"/>
              <a:ext cx="239" cy="379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6" name="Line 11">
              <a:extLst>
                <a:ext uri="{FF2B5EF4-FFF2-40B4-BE49-F238E27FC236}">
                  <a16:creationId xmlns:a16="http://schemas.microsoft.com/office/drawing/2014/main" id="{EA23E947-8DEA-43F4-BEC3-F12C7D4515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6" y="1645"/>
              <a:ext cx="351" cy="500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7" name="Line 12">
              <a:extLst>
                <a:ext uri="{FF2B5EF4-FFF2-40B4-BE49-F238E27FC236}">
                  <a16:creationId xmlns:a16="http://schemas.microsoft.com/office/drawing/2014/main" id="{DBE719FF-9FC3-4108-BE88-A0553803F8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24" y="1462"/>
              <a:ext cx="391" cy="454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8" name="Line 13">
              <a:extLst>
                <a:ext uri="{FF2B5EF4-FFF2-40B4-BE49-F238E27FC236}">
                  <a16:creationId xmlns:a16="http://schemas.microsoft.com/office/drawing/2014/main" id="{DE2FB5CB-7E9B-4773-B7C6-A0464D73EC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2" y="1522"/>
              <a:ext cx="443" cy="556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9" name="Line 14">
              <a:extLst>
                <a:ext uri="{FF2B5EF4-FFF2-40B4-BE49-F238E27FC236}">
                  <a16:creationId xmlns:a16="http://schemas.microsoft.com/office/drawing/2014/main" id="{2E1A8584-2761-4A7F-A2B4-7CF0C38A0B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18" y="1582"/>
              <a:ext cx="420" cy="563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0" name="Line 15">
              <a:extLst>
                <a:ext uri="{FF2B5EF4-FFF2-40B4-BE49-F238E27FC236}">
                  <a16:creationId xmlns:a16="http://schemas.microsoft.com/office/drawing/2014/main" id="{99F03D5B-CB38-4FE7-AEE9-C3F13AB158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14" y="1705"/>
              <a:ext cx="291" cy="440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1" name="Line 16">
              <a:extLst>
                <a:ext uri="{FF2B5EF4-FFF2-40B4-BE49-F238E27FC236}">
                  <a16:creationId xmlns:a16="http://schemas.microsoft.com/office/drawing/2014/main" id="{B53142C0-4814-4B95-829C-706AF0ECE6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08" y="1826"/>
              <a:ext cx="189" cy="319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2" name="Line 17">
              <a:extLst>
                <a:ext uri="{FF2B5EF4-FFF2-40B4-BE49-F238E27FC236}">
                  <a16:creationId xmlns:a16="http://schemas.microsoft.com/office/drawing/2014/main" id="{8938139E-EE21-46A2-A2A0-69D1477EEF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96" y="2070"/>
              <a:ext cx="38" cy="75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3" name="Line 18">
              <a:extLst>
                <a:ext uri="{FF2B5EF4-FFF2-40B4-BE49-F238E27FC236}">
                  <a16:creationId xmlns:a16="http://schemas.microsoft.com/office/drawing/2014/main" id="{46542C74-33DE-4E91-AD0E-3BC1F33298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4" y="1887"/>
              <a:ext cx="148" cy="258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4" name="Line 19">
              <a:extLst>
                <a:ext uri="{FF2B5EF4-FFF2-40B4-BE49-F238E27FC236}">
                  <a16:creationId xmlns:a16="http://schemas.microsoft.com/office/drawing/2014/main" id="{94F90616-F9FE-4C8E-9CBF-55AB3AB65F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02" y="1949"/>
              <a:ext cx="106" cy="196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5" name="Line 20">
              <a:extLst>
                <a:ext uri="{FF2B5EF4-FFF2-40B4-BE49-F238E27FC236}">
                  <a16:creationId xmlns:a16="http://schemas.microsoft.com/office/drawing/2014/main" id="{B1F6A174-F99C-4FE5-9DBD-E6D2E92AAE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36" y="1218"/>
              <a:ext cx="179" cy="144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6" name="Line 21">
              <a:extLst>
                <a:ext uri="{FF2B5EF4-FFF2-40B4-BE49-F238E27FC236}">
                  <a16:creationId xmlns:a16="http://schemas.microsoft.com/office/drawing/2014/main" id="{8EA9BAB5-1F50-41B3-9A5E-17EB0FD3B4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88" y="1157"/>
              <a:ext cx="127" cy="90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7" name="Line 22">
              <a:extLst>
                <a:ext uri="{FF2B5EF4-FFF2-40B4-BE49-F238E27FC236}">
                  <a16:creationId xmlns:a16="http://schemas.microsoft.com/office/drawing/2014/main" id="{143F6480-17D3-4472-8987-2858670C2A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30" y="1341"/>
              <a:ext cx="285" cy="279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8" name="Line 23">
              <a:extLst>
                <a:ext uri="{FF2B5EF4-FFF2-40B4-BE49-F238E27FC236}">
                  <a16:creationId xmlns:a16="http://schemas.microsoft.com/office/drawing/2014/main" id="{40955DF9-A1EA-4CD1-9027-A8779B90F1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42" y="1097"/>
              <a:ext cx="73" cy="46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9" name="Line 24">
              <a:extLst>
                <a:ext uri="{FF2B5EF4-FFF2-40B4-BE49-F238E27FC236}">
                  <a16:creationId xmlns:a16="http://schemas.microsoft.com/office/drawing/2014/main" id="{C6E584B5-ED75-466D-8F2A-7A401113ED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4" y="1278"/>
              <a:ext cx="231" cy="209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0" name="Line 25">
              <a:extLst>
                <a:ext uri="{FF2B5EF4-FFF2-40B4-BE49-F238E27FC236}">
                  <a16:creationId xmlns:a16="http://schemas.microsoft.com/office/drawing/2014/main" id="{549A2243-5D75-4FFE-A43D-2932FDA242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8" y="1401"/>
              <a:ext cx="337" cy="363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1" name="Line 26">
              <a:extLst>
                <a:ext uri="{FF2B5EF4-FFF2-40B4-BE49-F238E27FC236}">
                  <a16:creationId xmlns:a16="http://schemas.microsoft.com/office/drawing/2014/main" id="{8DD6617C-AC14-430D-BF45-D020C58CD6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7" y="2062"/>
              <a:ext cx="43" cy="83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2" name="Line 27">
              <a:extLst>
                <a:ext uri="{FF2B5EF4-FFF2-40B4-BE49-F238E27FC236}">
                  <a16:creationId xmlns:a16="http://schemas.microsoft.com/office/drawing/2014/main" id="{4C9E0EF9-9C32-4AB7-9405-45AA0C9698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7" y="1835"/>
              <a:ext cx="245" cy="310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3" name="Line 28">
              <a:extLst>
                <a:ext uri="{FF2B5EF4-FFF2-40B4-BE49-F238E27FC236}">
                  <a16:creationId xmlns:a16="http://schemas.microsoft.com/office/drawing/2014/main" id="{7B6FAB14-3EAB-4225-A9C1-F5397F1ED4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199" y="1843"/>
              <a:ext cx="229" cy="302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4" name="Line 29">
              <a:extLst>
                <a:ext uri="{FF2B5EF4-FFF2-40B4-BE49-F238E27FC236}">
                  <a16:creationId xmlns:a16="http://schemas.microsoft.com/office/drawing/2014/main" id="{664B0E14-D87B-4479-8BBD-050AB1AEEF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47" y="1807"/>
              <a:ext cx="305" cy="338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5" name="Line 30">
              <a:extLst>
                <a:ext uri="{FF2B5EF4-FFF2-40B4-BE49-F238E27FC236}">
                  <a16:creationId xmlns:a16="http://schemas.microsoft.com/office/drawing/2014/main" id="{AA07FFF5-82A1-43B2-B45B-FC28115105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9" y="1818"/>
              <a:ext cx="285" cy="327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6" name="Line 31">
              <a:extLst>
                <a:ext uri="{FF2B5EF4-FFF2-40B4-BE49-F238E27FC236}">
                  <a16:creationId xmlns:a16="http://schemas.microsoft.com/office/drawing/2014/main" id="{F421060F-3750-4DA8-B850-13D8949B41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72" y="1826"/>
              <a:ext cx="266" cy="319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7" name="Line 32">
              <a:extLst>
                <a:ext uri="{FF2B5EF4-FFF2-40B4-BE49-F238E27FC236}">
                  <a16:creationId xmlns:a16="http://schemas.microsoft.com/office/drawing/2014/main" id="{E0A3B709-6FB3-4392-AB3B-AF6201AA84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79" y="1895"/>
              <a:ext cx="143" cy="250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8" name="Line 33">
              <a:extLst>
                <a:ext uri="{FF2B5EF4-FFF2-40B4-BE49-F238E27FC236}">
                  <a16:creationId xmlns:a16="http://schemas.microsoft.com/office/drawing/2014/main" id="{3DE942C2-4402-4D02-9C0F-05BAFE5151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052" y="1878"/>
              <a:ext cx="170" cy="267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9" name="Line 34">
              <a:extLst>
                <a:ext uri="{FF2B5EF4-FFF2-40B4-BE49-F238E27FC236}">
                  <a16:creationId xmlns:a16="http://schemas.microsoft.com/office/drawing/2014/main" id="{D8B9DA44-1EBC-46D0-AF0C-0FAAC88958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126" y="1862"/>
              <a:ext cx="198" cy="283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0" name="Line 35">
              <a:extLst>
                <a:ext uri="{FF2B5EF4-FFF2-40B4-BE49-F238E27FC236}">
                  <a16:creationId xmlns:a16="http://schemas.microsoft.com/office/drawing/2014/main" id="{1CEA23DC-BA34-40F0-A815-E3BB734E8F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887"/>
              <a:ext cx="156" cy="258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1" name="Line 36">
              <a:extLst>
                <a:ext uri="{FF2B5EF4-FFF2-40B4-BE49-F238E27FC236}">
                  <a16:creationId xmlns:a16="http://schemas.microsoft.com/office/drawing/2014/main" id="{7DE17293-5C67-49AA-824D-7B2A9FAD3F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9" y="1870"/>
              <a:ext cx="183" cy="275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2" name="Line 37">
              <a:extLst>
                <a:ext uri="{FF2B5EF4-FFF2-40B4-BE49-F238E27FC236}">
                  <a16:creationId xmlns:a16="http://schemas.microsoft.com/office/drawing/2014/main" id="{50980F61-57A1-48DE-AE3B-41120192F2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2" y="1851"/>
              <a:ext cx="214" cy="294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3" name="Line 38">
              <a:extLst>
                <a:ext uri="{FF2B5EF4-FFF2-40B4-BE49-F238E27FC236}">
                  <a16:creationId xmlns:a16="http://schemas.microsoft.com/office/drawing/2014/main" id="{67821FBF-4CAA-4B4D-B16C-A503C8E0A5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57" y="1862"/>
              <a:ext cx="226" cy="283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4" name="Line 39">
              <a:extLst>
                <a:ext uri="{FF2B5EF4-FFF2-40B4-BE49-F238E27FC236}">
                  <a16:creationId xmlns:a16="http://schemas.microsoft.com/office/drawing/2014/main" id="{5200DE67-F5B7-4748-B255-54F06B7609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17" y="1851"/>
              <a:ext cx="241" cy="294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5" name="Line 40">
              <a:extLst>
                <a:ext uri="{FF2B5EF4-FFF2-40B4-BE49-F238E27FC236}">
                  <a16:creationId xmlns:a16="http://schemas.microsoft.com/office/drawing/2014/main" id="{2BF42289-FA92-4BA4-BD3A-5AED6126EA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6" y="1870"/>
              <a:ext cx="214" cy="275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6" name="Line 41">
              <a:extLst>
                <a:ext uri="{FF2B5EF4-FFF2-40B4-BE49-F238E27FC236}">
                  <a16:creationId xmlns:a16="http://schemas.microsoft.com/office/drawing/2014/main" id="{4FB78984-A91E-4978-85B4-88836BE0CD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80" y="1843"/>
              <a:ext cx="251" cy="302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7" name="Line 42">
              <a:extLst>
                <a:ext uri="{FF2B5EF4-FFF2-40B4-BE49-F238E27FC236}">
                  <a16:creationId xmlns:a16="http://schemas.microsoft.com/office/drawing/2014/main" id="{243C4784-1B2E-4BBB-8662-CD23FCE437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4" y="1799"/>
              <a:ext cx="329" cy="346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8" name="Line 43">
              <a:extLst>
                <a:ext uri="{FF2B5EF4-FFF2-40B4-BE49-F238E27FC236}">
                  <a16:creationId xmlns:a16="http://schemas.microsoft.com/office/drawing/2014/main" id="{8CF2702B-F5A1-455E-AE4A-743F30D7F3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22" y="1807"/>
              <a:ext cx="314" cy="338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9" name="Line 44">
              <a:extLst>
                <a:ext uri="{FF2B5EF4-FFF2-40B4-BE49-F238E27FC236}">
                  <a16:creationId xmlns:a16="http://schemas.microsoft.com/office/drawing/2014/main" id="{66BEF0C5-D5B7-47E5-8FFC-EF53461998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1" y="1818"/>
              <a:ext cx="297" cy="327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0" name="Line 45">
              <a:extLst>
                <a:ext uri="{FF2B5EF4-FFF2-40B4-BE49-F238E27FC236}">
                  <a16:creationId xmlns:a16="http://schemas.microsoft.com/office/drawing/2014/main" id="{F857DD42-735D-444D-8CD1-9D65FD81FF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0" y="1835"/>
              <a:ext cx="266" cy="310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1" name="Line 46">
              <a:extLst>
                <a:ext uri="{FF2B5EF4-FFF2-40B4-BE49-F238E27FC236}">
                  <a16:creationId xmlns:a16="http://schemas.microsoft.com/office/drawing/2014/main" id="{3D1A2FAB-2ACB-4684-B97C-9A4D549F0C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01" y="1826"/>
              <a:ext cx="280" cy="319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2" name="Line 47">
              <a:extLst>
                <a:ext uri="{FF2B5EF4-FFF2-40B4-BE49-F238E27FC236}">
                  <a16:creationId xmlns:a16="http://schemas.microsoft.com/office/drawing/2014/main" id="{0A51C756-EDF6-487A-BEBA-1DB3955A2E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8" y="2053"/>
              <a:ext cx="21" cy="92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3" name="Line 48">
              <a:extLst>
                <a:ext uri="{FF2B5EF4-FFF2-40B4-BE49-F238E27FC236}">
                  <a16:creationId xmlns:a16="http://schemas.microsoft.com/office/drawing/2014/main" id="{030A675A-BF17-4C9B-86B1-8B44561338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1" y="1903"/>
              <a:ext cx="134" cy="242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4" name="Line 49">
              <a:extLst>
                <a:ext uri="{FF2B5EF4-FFF2-40B4-BE49-F238E27FC236}">
                  <a16:creationId xmlns:a16="http://schemas.microsoft.com/office/drawing/2014/main" id="{49B95257-6859-421F-B2E7-65C7AD956E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3" y="2018"/>
              <a:ext cx="38" cy="127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5" name="Line 50">
              <a:extLst>
                <a:ext uri="{FF2B5EF4-FFF2-40B4-BE49-F238E27FC236}">
                  <a16:creationId xmlns:a16="http://schemas.microsoft.com/office/drawing/2014/main" id="{3C280B85-3DCE-4EC3-8796-67B20CF9C1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8" y="2026"/>
              <a:ext cx="31" cy="119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6" name="Line 51">
              <a:extLst>
                <a:ext uri="{FF2B5EF4-FFF2-40B4-BE49-F238E27FC236}">
                  <a16:creationId xmlns:a16="http://schemas.microsoft.com/office/drawing/2014/main" id="{9D3AFF94-4D64-4486-8F60-B706D9F21E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1" y="2010"/>
              <a:ext cx="41" cy="135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7" name="Line 52">
              <a:extLst>
                <a:ext uri="{FF2B5EF4-FFF2-40B4-BE49-F238E27FC236}">
                  <a16:creationId xmlns:a16="http://schemas.microsoft.com/office/drawing/2014/main" id="{D186BD10-FF4B-4387-9FB6-131DA6D410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736" y="1878"/>
              <a:ext cx="203" cy="267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8" name="Line 53">
              <a:extLst>
                <a:ext uri="{FF2B5EF4-FFF2-40B4-BE49-F238E27FC236}">
                  <a16:creationId xmlns:a16="http://schemas.microsoft.com/office/drawing/2014/main" id="{39DBBD91-4186-4F42-BB9E-1CA643E6A9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3" y="2070"/>
              <a:ext cx="15" cy="75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9" name="Line 54">
              <a:extLst>
                <a:ext uri="{FF2B5EF4-FFF2-40B4-BE49-F238E27FC236}">
                  <a16:creationId xmlns:a16="http://schemas.microsoft.com/office/drawing/2014/main" id="{140B1B1B-DC97-40EA-A0B0-4A811A2C89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0" y="2062"/>
              <a:ext cx="17" cy="83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0" name="Line 55">
              <a:extLst>
                <a:ext uri="{FF2B5EF4-FFF2-40B4-BE49-F238E27FC236}">
                  <a16:creationId xmlns:a16="http://schemas.microsoft.com/office/drawing/2014/main" id="{45674268-3140-41F5-A514-8D8E3204B3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3" y="2043"/>
              <a:ext cx="25" cy="102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1" name="Line 56">
              <a:extLst>
                <a:ext uri="{FF2B5EF4-FFF2-40B4-BE49-F238E27FC236}">
                  <a16:creationId xmlns:a16="http://schemas.microsoft.com/office/drawing/2014/main" id="{D08C610D-5C39-41FA-B4EB-27EE768148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538" y="1999"/>
              <a:ext cx="46" cy="146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2" name="Line 57">
              <a:extLst>
                <a:ext uri="{FF2B5EF4-FFF2-40B4-BE49-F238E27FC236}">
                  <a16:creationId xmlns:a16="http://schemas.microsoft.com/office/drawing/2014/main" id="{0ADFDD04-4BB6-4137-83C8-DC712CCA0E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1" y="2035"/>
              <a:ext cx="27" cy="110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3" name="Line 58">
              <a:extLst>
                <a:ext uri="{FF2B5EF4-FFF2-40B4-BE49-F238E27FC236}">
                  <a16:creationId xmlns:a16="http://schemas.microsoft.com/office/drawing/2014/main" id="{0E955D31-1C0E-4476-96FF-95CEC674E7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6" y="1939"/>
              <a:ext cx="94" cy="206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4" name="Line 59">
              <a:extLst>
                <a:ext uri="{FF2B5EF4-FFF2-40B4-BE49-F238E27FC236}">
                  <a16:creationId xmlns:a16="http://schemas.microsoft.com/office/drawing/2014/main" id="{D44EBFD7-0E3C-4523-A940-6A59DECF08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9" y="1922"/>
              <a:ext cx="112" cy="223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5" name="Line 60">
              <a:extLst>
                <a:ext uri="{FF2B5EF4-FFF2-40B4-BE49-F238E27FC236}">
                  <a16:creationId xmlns:a16="http://schemas.microsoft.com/office/drawing/2014/main" id="{9B46B191-0F2A-4EB9-854E-F0D89BC865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31" y="1930"/>
              <a:ext cx="104" cy="215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6" name="Line 61">
              <a:extLst>
                <a:ext uri="{FF2B5EF4-FFF2-40B4-BE49-F238E27FC236}">
                  <a16:creationId xmlns:a16="http://schemas.microsoft.com/office/drawing/2014/main" id="{B44A30C0-957B-46B6-8400-C92B289266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06" y="1914"/>
              <a:ext cx="121" cy="231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7" name="Line 62">
              <a:extLst>
                <a:ext uri="{FF2B5EF4-FFF2-40B4-BE49-F238E27FC236}">
                  <a16:creationId xmlns:a16="http://schemas.microsoft.com/office/drawing/2014/main" id="{9B81749E-C31C-4E3A-8A04-8A030D3997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76" y="1991"/>
              <a:ext cx="50" cy="154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8" name="Line 63">
              <a:extLst>
                <a:ext uri="{FF2B5EF4-FFF2-40B4-BE49-F238E27FC236}">
                  <a16:creationId xmlns:a16="http://schemas.microsoft.com/office/drawing/2014/main" id="{F26A163C-D023-49DE-99E4-441A52A3D7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59" y="1947"/>
              <a:ext cx="85" cy="198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9" name="Line 64">
              <a:extLst>
                <a:ext uri="{FF2B5EF4-FFF2-40B4-BE49-F238E27FC236}">
                  <a16:creationId xmlns:a16="http://schemas.microsoft.com/office/drawing/2014/main" id="{082F200C-2EB4-4A76-B66B-0B4960D8CA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8" y="1974"/>
              <a:ext cx="63" cy="171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0" name="Line 65">
              <a:extLst>
                <a:ext uri="{FF2B5EF4-FFF2-40B4-BE49-F238E27FC236}">
                  <a16:creationId xmlns:a16="http://schemas.microsoft.com/office/drawing/2014/main" id="{FCCA2AAE-E92A-4B87-849F-D01CDCD691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11" y="1982"/>
              <a:ext cx="58" cy="163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1" name="Line 66">
              <a:extLst>
                <a:ext uri="{FF2B5EF4-FFF2-40B4-BE49-F238E27FC236}">
                  <a16:creationId xmlns:a16="http://schemas.microsoft.com/office/drawing/2014/main" id="{10B9B28B-7694-4F90-B0E6-4B2E207BE9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1" y="1957"/>
              <a:ext cx="79" cy="188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2" name="Line 67">
              <a:extLst>
                <a:ext uri="{FF2B5EF4-FFF2-40B4-BE49-F238E27FC236}">
                  <a16:creationId xmlns:a16="http://schemas.microsoft.com/office/drawing/2014/main" id="{3FF8C0D9-4EBE-4A40-A57E-1BE44AF45D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86" y="1966"/>
              <a:ext cx="68" cy="179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3" name="Line 68">
              <a:extLst>
                <a:ext uri="{FF2B5EF4-FFF2-40B4-BE49-F238E27FC236}">
                  <a16:creationId xmlns:a16="http://schemas.microsoft.com/office/drawing/2014/main" id="{B2B2BA26-C0E5-4540-9FE1-21570A224C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6" y="1974"/>
              <a:ext cx="104" cy="171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4" name="Line 69">
              <a:extLst>
                <a:ext uri="{FF2B5EF4-FFF2-40B4-BE49-F238E27FC236}">
                  <a16:creationId xmlns:a16="http://schemas.microsoft.com/office/drawing/2014/main" id="{0C131C36-E8EF-41B0-9843-742FAF4B46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05" y="1982"/>
              <a:ext cx="96" cy="163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5" name="Line 70">
              <a:extLst>
                <a:ext uri="{FF2B5EF4-FFF2-40B4-BE49-F238E27FC236}">
                  <a16:creationId xmlns:a16="http://schemas.microsoft.com/office/drawing/2014/main" id="{DFEBC156-089E-4ACF-A68D-B8A14F6A3D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5" y="1991"/>
              <a:ext cx="89" cy="154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6" name="Line 71">
              <a:extLst>
                <a:ext uri="{FF2B5EF4-FFF2-40B4-BE49-F238E27FC236}">
                  <a16:creationId xmlns:a16="http://schemas.microsoft.com/office/drawing/2014/main" id="{32156195-6EC1-4632-BF68-65CE9A474E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84" y="1999"/>
              <a:ext cx="81" cy="146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7" name="Line 72">
              <a:extLst>
                <a:ext uri="{FF2B5EF4-FFF2-40B4-BE49-F238E27FC236}">
                  <a16:creationId xmlns:a16="http://schemas.microsoft.com/office/drawing/2014/main" id="{0164134E-B5D7-4061-89F1-985DFFF7EE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7" y="1957"/>
              <a:ext cx="118" cy="188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8" name="Line 73">
              <a:extLst>
                <a:ext uri="{FF2B5EF4-FFF2-40B4-BE49-F238E27FC236}">
                  <a16:creationId xmlns:a16="http://schemas.microsoft.com/office/drawing/2014/main" id="{F4CDD80C-9396-4873-B9E3-2950747F57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0" y="1939"/>
              <a:ext cx="135" cy="206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9" name="Line 74">
              <a:extLst>
                <a:ext uri="{FF2B5EF4-FFF2-40B4-BE49-F238E27FC236}">
                  <a16:creationId xmlns:a16="http://schemas.microsoft.com/office/drawing/2014/main" id="{92A6C838-6999-4100-A5E6-D550A26643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49" y="1947"/>
              <a:ext cx="125" cy="198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0" name="Line 75">
              <a:extLst>
                <a:ext uri="{FF2B5EF4-FFF2-40B4-BE49-F238E27FC236}">
                  <a16:creationId xmlns:a16="http://schemas.microsoft.com/office/drawing/2014/main" id="{8488BE79-1013-4FF0-9AF1-3AB28DDA27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0" y="2043"/>
              <a:ext cx="52" cy="102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1" name="Line 76">
              <a:extLst>
                <a:ext uri="{FF2B5EF4-FFF2-40B4-BE49-F238E27FC236}">
                  <a16:creationId xmlns:a16="http://schemas.microsoft.com/office/drawing/2014/main" id="{CFC8532F-16E3-46F7-A5F7-DE3E6E077F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17" y="2053"/>
              <a:ext cx="48" cy="92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2" name="Line 77">
              <a:extLst>
                <a:ext uri="{FF2B5EF4-FFF2-40B4-BE49-F238E27FC236}">
                  <a16:creationId xmlns:a16="http://schemas.microsoft.com/office/drawing/2014/main" id="{9EC99685-0176-49DE-9E1F-F44CE0E665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2" y="2010"/>
              <a:ext cx="77" cy="135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3" name="Line 78">
              <a:extLst>
                <a:ext uri="{FF2B5EF4-FFF2-40B4-BE49-F238E27FC236}">
                  <a16:creationId xmlns:a16="http://schemas.microsoft.com/office/drawing/2014/main" id="{DDBFB573-5920-4818-A2D7-6EC31CB94F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440" y="2035"/>
              <a:ext cx="58" cy="110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4" name="Line 79">
              <a:extLst>
                <a:ext uri="{FF2B5EF4-FFF2-40B4-BE49-F238E27FC236}">
                  <a16:creationId xmlns:a16="http://schemas.microsoft.com/office/drawing/2014/main" id="{6A982F18-1704-4094-9079-AB2009CDD3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61" y="2018"/>
              <a:ext cx="71" cy="127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5" name="Line 80">
              <a:extLst>
                <a:ext uri="{FF2B5EF4-FFF2-40B4-BE49-F238E27FC236}">
                  <a16:creationId xmlns:a16="http://schemas.microsoft.com/office/drawing/2014/main" id="{8BC163FB-438B-49E1-ACB8-5AAB157A51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1" y="2026"/>
              <a:ext cx="64" cy="119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6" name="Line 81">
              <a:extLst>
                <a:ext uri="{FF2B5EF4-FFF2-40B4-BE49-F238E27FC236}">
                  <a16:creationId xmlns:a16="http://schemas.microsoft.com/office/drawing/2014/main" id="{43FF1213-66EB-424C-991B-A3A4AC9C10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26" y="1966"/>
              <a:ext cx="113" cy="179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7" name="Line 82">
              <a:extLst>
                <a:ext uri="{FF2B5EF4-FFF2-40B4-BE49-F238E27FC236}">
                  <a16:creationId xmlns:a16="http://schemas.microsoft.com/office/drawing/2014/main" id="{2CE9ED65-EAEB-430D-AE09-3AFA26186A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2" y="1903"/>
              <a:ext cx="172" cy="242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8" name="Line 83">
              <a:extLst>
                <a:ext uri="{FF2B5EF4-FFF2-40B4-BE49-F238E27FC236}">
                  <a16:creationId xmlns:a16="http://schemas.microsoft.com/office/drawing/2014/main" id="{02CACBA6-5153-427F-B583-A40AE22F78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91" y="1914"/>
              <a:ext cx="163" cy="231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9" name="Line 84">
              <a:extLst>
                <a:ext uri="{FF2B5EF4-FFF2-40B4-BE49-F238E27FC236}">
                  <a16:creationId xmlns:a16="http://schemas.microsoft.com/office/drawing/2014/main" id="{9E6C0770-B1B3-40AB-8792-9367479CC7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1" y="1922"/>
              <a:ext cx="152" cy="223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0" name="Line 85">
              <a:extLst>
                <a:ext uri="{FF2B5EF4-FFF2-40B4-BE49-F238E27FC236}">
                  <a16:creationId xmlns:a16="http://schemas.microsoft.com/office/drawing/2014/main" id="{899167B1-8B27-4927-8F4C-CEA068307A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15" y="1895"/>
              <a:ext cx="180" cy="250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1" name="Line 86">
              <a:extLst>
                <a:ext uri="{FF2B5EF4-FFF2-40B4-BE49-F238E27FC236}">
                  <a16:creationId xmlns:a16="http://schemas.microsoft.com/office/drawing/2014/main" id="{DCD5D9FA-0725-47BB-B4AD-7CE4B6CFCA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70" y="1930"/>
              <a:ext cx="144" cy="215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2" name="Line 87">
              <a:extLst>
                <a:ext uri="{FF2B5EF4-FFF2-40B4-BE49-F238E27FC236}">
                  <a16:creationId xmlns:a16="http://schemas.microsoft.com/office/drawing/2014/main" id="{3AC39F8B-6718-4AFA-8A16-872E805AC9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5" y="1887"/>
              <a:ext cx="191" cy="258"/>
            </a:xfrm>
            <a:prstGeom prst="line">
              <a:avLst/>
            </a:prstGeom>
            <a:noFill/>
            <a:ln w="3175" cap="flat">
              <a:solidFill>
                <a:schemeClr val="bg1">
                  <a:alpha val="34902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ACAE2B2-D95C-4F8B-A3C8-A9F08D62A543}"/>
              </a:ext>
            </a:extLst>
          </p:cNvPr>
          <p:cNvSpPr txBox="1"/>
          <p:nvPr/>
        </p:nvSpPr>
        <p:spPr>
          <a:xfrm>
            <a:off x="4151376" y="1152144"/>
            <a:ext cx="8691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CONTACT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A4B63D-56F9-4663-89BF-778C0A9E9C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72968" y="1399032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>
                <a:solidFill>
                  <a:schemeClr val="bg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First name NAME</a:t>
            </a:r>
          </a:p>
        </p:txBody>
      </p:sp>
      <p:sp>
        <p:nvSpPr>
          <p:cNvPr id="103" name="Text Placeholder 3">
            <a:extLst>
              <a:ext uri="{FF2B5EF4-FFF2-40B4-BE49-F238E27FC236}">
                <a16:creationId xmlns:a16="http://schemas.microsoft.com/office/drawing/2014/main" id="{6B858BFB-06E1-416B-9802-4AECDAEB74E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72968" y="1563624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bg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Job Title / Service</a:t>
            </a:r>
          </a:p>
        </p:txBody>
      </p:sp>
      <p:sp>
        <p:nvSpPr>
          <p:cNvPr id="104" name="Text Placeholder 3">
            <a:extLst>
              <a:ext uri="{FF2B5EF4-FFF2-40B4-BE49-F238E27FC236}">
                <a16:creationId xmlns:a16="http://schemas.microsoft.com/office/drawing/2014/main" id="{714C0C21-8DAD-4D00-973F-96CD063E93D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72968" y="1737360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bg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Department</a:t>
            </a:r>
          </a:p>
        </p:txBody>
      </p:sp>
      <p:sp>
        <p:nvSpPr>
          <p:cNvPr id="105" name="Text Placeholder 3">
            <a:extLst>
              <a:ext uri="{FF2B5EF4-FFF2-40B4-BE49-F238E27FC236}">
                <a16:creationId xmlns:a16="http://schemas.microsoft.com/office/drawing/2014/main" id="{44E5C37D-5B83-4D97-9B78-98194E998F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72968" y="1993392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bg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firstname.lastname@idemia.com</a:t>
            </a:r>
          </a:p>
        </p:txBody>
      </p:sp>
      <p:sp>
        <p:nvSpPr>
          <p:cNvPr id="106" name="Text Placeholder 3">
            <a:extLst>
              <a:ext uri="{FF2B5EF4-FFF2-40B4-BE49-F238E27FC236}">
                <a16:creationId xmlns:a16="http://schemas.microsoft.com/office/drawing/2014/main" id="{BC4A2416-23AE-452E-A1C7-6F26CD2242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72968" y="2240280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bg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P. +33 (0) 00 00 00 00</a:t>
            </a:r>
          </a:p>
        </p:txBody>
      </p:sp>
      <p:sp>
        <p:nvSpPr>
          <p:cNvPr id="107" name="Text Placeholder 3">
            <a:extLst>
              <a:ext uri="{FF2B5EF4-FFF2-40B4-BE49-F238E27FC236}">
                <a16:creationId xmlns:a16="http://schemas.microsoft.com/office/drawing/2014/main" id="{83BE0428-952C-4114-A50B-A8E5C99DDE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72968" y="2423160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bg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M. +33 (0) 00 00 00 00</a:t>
            </a:r>
          </a:p>
        </p:txBody>
      </p:sp>
      <p:sp>
        <p:nvSpPr>
          <p:cNvPr id="108" name="Text Placeholder 3">
            <a:extLst>
              <a:ext uri="{FF2B5EF4-FFF2-40B4-BE49-F238E27FC236}">
                <a16:creationId xmlns:a16="http://schemas.microsoft.com/office/drawing/2014/main" id="{9F262B41-441F-4A20-A96B-6DF8C8A2990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172968" y="2606040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bg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F. +33 (0) 00 00 00 00</a:t>
            </a:r>
          </a:p>
        </p:txBody>
      </p:sp>
      <p:pic>
        <p:nvPicPr>
          <p:cNvPr id="128" name="Picture 21">
            <a:extLst>
              <a:ext uri="{FF2B5EF4-FFF2-40B4-BE49-F238E27FC236}">
                <a16:creationId xmlns:a16="http://schemas.microsoft.com/office/drawing/2014/main" id="{3754D942-541B-4746-AF1C-B49C3D4A73D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100000" contrast="-70000"/>
          </a:blip>
          <a:stretch>
            <a:fillRect/>
          </a:stretch>
        </p:blipFill>
        <p:spPr>
          <a:xfrm>
            <a:off x="3499884" y="4187532"/>
            <a:ext cx="2144232" cy="503200"/>
          </a:xfrm>
          <a:prstGeom prst="rect">
            <a:avLst/>
          </a:prstGeom>
        </p:spPr>
      </p:pic>
      <p:sp>
        <p:nvSpPr>
          <p:cNvPr id="196" name="TextBox 195">
            <a:extLst>
              <a:ext uri="{FF2B5EF4-FFF2-40B4-BE49-F238E27FC236}">
                <a16:creationId xmlns:a16="http://schemas.microsoft.com/office/drawing/2014/main" id="{0742F72A-B1B6-4595-B907-09475C76392F}"/>
              </a:ext>
            </a:extLst>
          </p:cNvPr>
          <p:cNvSpPr txBox="1"/>
          <p:nvPr/>
        </p:nvSpPr>
        <p:spPr>
          <a:xfrm>
            <a:off x="4151376" y="1152144"/>
            <a:ext cx="8691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CONTACT</a:t>
            </a:r>
          </a:p>
        </p:txBody>
      </p:sp>
      <p:sp>
        <p:nvSpPr>
          <p:cNvPr id="109" name="TextBox 195">
            <a:extLst>
              <a:ext uri="{FF2B5EF4-FFF2-40B4-BE49-F238E27FC236}">
                <a16:creationId xmlns:a16="http://schemas.microsoft.com/office/drawing/2014/main" id="{0C94D268-BB8F-406A-A36F-7758709BAC5D}"/>
              </a:ext>
            </a:extLst>
          </p:cNvPr>
          <p:cNvSpPr txBox="1"/>
          <p:nvPr userDrawn="1"/>
        </p:nvSpPr>
        <p:spPr>
          <a:xfrm>
            <a:off x="4151376" y="1152144"/>
            <a:ext cx="8691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42115669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6BC4245-BA03-49A0-8F2A-4197AD36B856}"/>
              </a:ext>
            </a:extLst>
          </p:cNvPr>
          <p:cNvGrpSpPr/>
          <p:nvPr/>
        </p:nvGrpSpPr>
        <p:grpSpPr>
          <a:xfrm>
            <a:off x="3547269" y="3258727"/>
            <a:ext cx="2049463" cy="517525"/>
            <a:chOff x="447675" y="4187826"/>
            <a:chExt cx="2049463" cy="517525"/>
          </a:xfrm>
          <a:solidFill>
            <a:schemeClr val="accent1"/>
          </a:solidFill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AEC613C9-40A6-430C-89CB-CFA7CDA5D8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238" y="4187826"/>
              <a:ext cx="95250" cy="517525"/>
            </a:xfrm>
            <a:custGeom>
              <a:avLst/>
              <a:gdLst>
                <a:gd name="T0" fmla="*/ 27 w 60"/>
                <a:gd name="T1" fmla="*/ 163 h 326"/>
                <a:gd name="T2" fmla="*/ 60 w 60"/>
                <a:gd name="T3" fmla="*/ 0 h 326"/>
                <a:gd name="T4" fmla="*/ 33 w 60"/>
                <a:gd name="T5" fmla="*/ 0 h 326"/>
                <a:gd name="T6" fmla="*/ 0 w 60"/>
                <a:gd name="T7" fmla="*/ 163 h 326"/>
                <a:gd name="T8" fmla="*/ 33 w 60"/>
                <a:gd name="T9" fmla="*/ 326 h 326"/>
                <a:gd name="T10" fmla="*/ 60 w 60"/>
                <a:gd name="T11" fmla="*/ 326 h 326"/>
                <a:gd name="T12" fmla="*/ 27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27" y="163"/>
                  </a:moveTo>
                  <a:lnTo>
                    <a:pt x="60" y="0"/>
                  </a:lnTo>
                  <a:lnTo>
                    <a:pt x="33" y="0"/>
                  </a:lnTo>
                  <a:lnTo>
                    <a:pt x="0" y="163"/>
                  </a:lnTo>
                  <a:lnTo>
                    <a:pt x="33" y="326"/>
                  </a:lnTo>
                  <a:lnTo>
                    <a:pt x="60" y="326"/>
                  </a:lnTo>
                  <a:lnTo>
                    <a:pt x="2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98EC34D1-2096-487D-8C79-19B26B1391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675" y="4187826"/>
              <a:ext cx="184150" cy="517525"/>
            </a:xfrm>
            <a:custGeom>
              <a:avLst/>
              <a:gdLst>
                <a:gd name="T0" fmla="*/ 30 w 116"/>
                <a:gd name="T1" fmla="*/ 163 h 326"/>
                <a:gd name="T2" fmla="*/ 116 w 116"/>
                <a:gd name="T3" fmla="*/ 0 h 326"/>
                <a:gd name="T4" fmla="*/ 86 w 116"/>
                <a:gd name="T5" fmla="*/ 0 h 326"/>
                <a:gd name="T6" fmla="*/ 0 w 116"/>
                <a:gd name="T7" fmla="*/ 163 h 326"/>
                <a:gd name="T8" fmla="*/ 86 w 116"/>
                <a:gd name="T9" fmla="*/ 326 h 326"/>
                <a:gd name="T10" fmla="*/ 116 w 116"/>
                <a:gd name="T11" fmla="*/ 326 h 326"/>
                <a:gd name="T12" fmla="*/ 30 w 116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326">
                  <a:moveTo>
                    <a:pt x="30" y="163"/>
                  </a:moveTo>
                  <a:lnTo>
                    <a:pt x="116" y="0"/>
                  </a:lnTo>
                  <a:lnTo>
                    <a:pt x="86" y="0"/>
                  </a:lnTo>
                  <a:lnTo>
                    <a:pt x="0" y="163"/>
                  </a:lnTo>
                  <a:lnTo>
                    <a:pt x="86" y="326"/>
                  </a:lnTo>
                  <a:lnTo>
                    <a:pt x="116" y="326"/>
                  </a:lnTo>
                  <a:lnTo>
                    <a:pt x="3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D27E053C-E8AF-454E-A8C4-68F148468302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63" y="4187826"/>
              <a:ext cx="95250" cy="517525"/>
            </a:xfrm>
            <a:custGeom>
              <a:avLst/>
              <a:gdLst>
                <a:gd name="T0" fmla="*/ 60 w 60"/>
                <a:gd name="T1" fmla="*/ 163 h 326"/>
                <a:gd name="T2" fmla="*/ 28 w 60"/>
                <a:gd name="T3" fmla="*/ 0 h 326"/>
                <a:gd name="T4" fmla="*/ 0 w 60"/>
                <a:gd name="T5" fmla="*/ 0 h 326"/>
                <a:gd name="T6" fmla="*/ 33 w 60"/>
                <a:gd name="T7" fmla="*/ 163 h 326"/>
                <a:gd name="T8" fmla="*/ 1 w 60"/>
                <a:gd name="T9" fmla="*/ 326 h 326"/>
                <a:gd name="T10" fmla="*/ 28 w 60"/>
                <a:gd name="T11" fmla="*/ 326 h 326"/>
                <a:gd name="T12" fmla="*/ 60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60" y="163"/>
                  </a:moveTo>
                  <a:lnTo>
                    <a:pt x="28" y="0"/>
                  </a:lnTo>
                  <a:lnTo>
                    <a:pt x="0" y="0"/>
                  </a:lnTo>
                  <a:lnTo>
                    <a:pt x="33" y="163"/>
                  </a:lnTo>
                  <a:lnTo>
                    <a:pt x="1" y="326"/>
                  </a:lnTo>
                  <a:lnTo>
                    <a:pt x="28" y="326"/>
                  </a:lnTo>
                  <a:lnTo>
                    <a:pt x="6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18F532F-621F-4704-B781-E8229AF3B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3125" y="4187826"/>
              <a:ext cx="185738" cy="517525"/>
            </a:xfrm>
            <a:custGeom>
              <a:avLst/>
              <a:gdLst>
                <a:gd name="T0" fmla="*/ 117 w 117"/>
                <a:gd name="T1" fmla="*/ 163 h 326"/>
                <a:gd name="T2" fmla="*/ 31 w 117"/>
                <a:gd name="T3" fmla="*/ 0 h 326"/>
                <a:gd name="T4" fmla="*/ 0 w 117"/>
                <a:gd name="T5" fmla="*/ 0 h 326"/>
                <a:gd name="T6" fmla="*/ 87 w 117"/>
                <a:gd name="T7" fmla="*/ 163 h 326"/>
                <a:gd name="T8" fmla="*/ 1 w 117"/>
                <a:gd name="T9" fmla="*/ 326 h 326"/>
                <a:gd name="T10" fmla="*/ 31 w 117"/>
                <a:gd name="T11" fmla="*/ 326 h 326"/>
                <a:gd name="T12" fmla="*/ 117 w 117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326">
                  <a:moveTo>
                    <a:pt x="117" y="163"/>
                  </a:moveTo>
                  <a:lnTo>
                    <a:pt x="31" y="0"/>
                  </a:lnTo>
                  <a:lnTo>
                    <a:pt x="0" y="0"/>
                  </a:lnTo>
                  <a:lnTo>
                    <a:pt x="87" y="163"/>
                  </a:lnTo>
                  <a:lnTo>
                    <a:pt x="1" y="326"/>
                  </a:lnTo>
                  <a:lnTo>
                    <a:pt x="31" y="326"/>
                  </a:lnTo>
                  <a:lnTo>
                    <a:pt x="11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183D7BCA-4B96-4452-BAC1-31240E14D6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82688" y="4327526"/>
              <a:ext cx="1314450" cy="250825"/>
            </a:xfrm>
            <a:custGeom>
              <a:avLst/>
              <a:gdLst>
                <a:gd name="T0" fmla="*/ 1109 w 1225"/>
                <a:gd name="T1" fmla="*/ 35 h 233"/>
                <a:gd name="T2" fmla="*/ 1065 w 1225"/>
                <a:gd name="T3" fmla="*/ 146 h 233"/>
                <a:gd name="T4" fmla="*/ 1166 w 1225"/>
                <a:gd name="T5" fmla="*/ 178 h 233"/>
                <a:gd name="T6" fmla="*/ 1225 w 1225"/>
                <a:gd name="T7" fmla="*/ 233 h 233"/>
                <a:gd name="T8" fmla="*/ 1088 w 1225"/>
                <a:gd name="T9" fmla="*/ 0 h 233"/>
                <a:gd name="T10" fmla="*/ 1030 w 1225"/>
                <a:gd name="T11" fmla="*/ 233 h 233"/>
                <a:gd name="T12" fmla="*/ 947 w 1225"/>
                <a:gd name="T13" fmla="*/ 0 h 233"/>
                <a:gd name="T14" fmla="*/ 910 w 1225"/>
                <a:gd name="T15" fmla="*/ 233 h 233"/>
                <a:gd name="T16" fmla="*/ 947 w 1225"/>
                <a:gd name="T17" fmla="*/ 0 h 233"/>
                <a:gd name="T18" fmla="*/ 835 w 1225"/>
                <a:gd name="T19" fmla="*/ 0 h 233"/>
                <a:gd name="T20" fmla="*/ 709 w 1225"/>
                <a:gd name="T21" fmla="*/ 180 h 233"/>
                <a:gd name="T22" fmla="*/ 633 w 1225"/>
                <a:gd name="T23" fmla="*/ 0 h 233"/>
                <a:gd name="T24" fmla="*/ 584 w 1225"/>
                <a:gd name="T25" fmla="*/ 233 h 233"/>
                <a:gd name="T26" fmla="*/ 620 w 1225"/>
                <a:gd name="T27" fmla="*/ 59 h 233"/>
                <a:gd name="T28" fmla="*/ 693 w 1225"/>
                <a:gd name="T29" fmla="*/ 233 h 233"/>
                <a:gd name="T30" fmla="*/ 797 w 1225"/>
                <a:gd name="T31" fmla="*/ 58 h 233"/>
                <a:gd name="T32" fmla="*/ 798 w 1225"/>
                <a:gd name="T33" fmla="*/ 233 h 233"/>
                <a:gd name="T34" fmla="*/ 370 w 1225"/>
                <a:gd name="T35" fmla="*/ 0 h 233"/>
                <a:gd name="T36" fmla="*/ 521 w 1225"/>
                <a:gd name="T37" fmla="*/ 233 h 233"/>
                <a:gd name="T38" fmla="*/ 407 w 1225"/>
                <a:gd name="T39" fmla="*/ 200 h 233"/>
                <a:gd name="T40" fmla="*/ 510 w 1225"/>
                <a:gd name="T41" fmla="*/ 131 h 233"/>
                <a:gd name="T42" fmla="*/ 407 w 1225"/>
                <a:gd name="T43" fmla="*/ 98 h 233"/>
                <a:gd name="T44" fmla="*/ 520 w 1225"/>
                <a:gd name="T45" fmla="*/ 33 h 233"/>
                <a:gd name="T46" fmla="*/ 370 w 1225"/>
                <a:gd name="T47" fmla="*/ 0 h 233"/>
                <a:gd name="T48" fmla="*/ 259 w 1225"/>
                <a:gd name="T49" fmla="*/ 162 h 233"/>
                <a:gd name="T50" fmla="*/ 185 w 1225"/>
                <a:gd name="T51" fmla="*/ 199 h 233"/>
                <a:gd name="T52" fmla="*/ 148 w 1225"/>
                <a:gd name="T53" fmla="*/ 34 h 233"/>
                <a:gd name="T54" fmla="*/ 242 w 1225"/>
                <a:gd name="T55" fmla="*/ 52 h 233"/>
                <a:gd name="T56" fmla="*/ 310 w 1225"/>
                <a:gd name="T57" fmla="*/ 117 h 233"/>
                <a:gd name="T58" fmla="*/ 250 w 1225"/>
                <a:gd name="T59" fmla="*/ 14 h 233"/>
                <a:gd name="T60" fmla="*/ 112 w 1225"/>
                <a:gd name="T61" fmla="*/ 0 h 233"/>
                <a:gd name="T62" fmla="*/ 186 w 1225"/>
                <a:gd name="T63" fmla="*/ 233 h 233"/>
                <a:gd name="T64" fmla="*/ 310 w 1225"/>
                <a:gd name="T65" fmla="*/ 117 h 233"/>
                <a:gd name="T66" fmla="*/ 0 w 1225"/>
                <a:gd name="T67" fmla="*/ 0 h 233"/>
                <a:gd name="T68" fmla="*/ 36 w 1225"/>
                <a:gd name="T69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25" h="233">
                  <a:moveTo>
                    <a:pt x="1065" y="146"/>
                  </a:moveTo>
                  <a:cubicBezTo>
                    <a:pt x="1109" y="35"/>
                    <a:pt x="1109" y="35"/>
                    <a:pt x="1109" y="35"/>
                  </a:cubicBezTo>
                  <a:cubicBezTo>
                    <a:pt x="1153" y="146"/>
                    <a:pt x="1153" y="146"/>
                    <a:pt x="1153" y="146"/>
                  </a:cubicBezTo>
                  <a:lnTo>
                    <a:pt x="1065" y="146"/>
                  </a:lnTo>
                  <a:close/>
                  <a:moveTo>
                    <a:pt x="1052" y="178"/>
                  </a:moveTo>
                  <a:cubicBezTo>
                    <a:pt x="1166" y="178"/>
                    <a:pt x="1166" y="178"/>
                    <a:pt x="1166" y="178"/>
                  </a:cubicBezTo>
                  <a:cubicBezTo>
                    <a:pt x="1187" y="233"/>
                    <a:pt x="1187" y="233"/>
                    <a:pt x="1187" y="233"/>
                  </a:cubicBezTo>
                  <a:cubicBezTo>
                    <a:pt x="1225" y="233"/>
                    <a:pt x="1225" y="233"/>
                    <a:pt x="1225" y="233"/>
                  </a:cubicBezTo>
                  <a:cubicBezTo>
                    <a:pt x="1131" y="0"/>
                    <a:pt x="1131" y="0"/>
                    <a:pt x="1131" y="0"/>
                  </a:cubicBezTo>
                  <a:cubicBezTo>
                    <a:pt x="1088" y="0"/>
                    <a:pt x="1088" y="0"/>
                    <a:pt x="1088" y="0"/>
                  </a:cubicBezTo>
                  <a:cubicBezTo>
                    <a:pt x="992" y="233"/>
                    <a:pt x="992" y="233"/>
                    <a:pt x="992" y="233"/>
                  </a:cubicBezTo>
                  <a:cubicBezTo>
                    <a:pt x="1030" y="233"/>
                    <a:pt x="1030" y="233"/>
                    <a:pt x="1030" y="233"/>
                  </a:cubicBezTo>
                  <a:lnTo>
                    <a:pt x="1052" y="178"/>
                  </a:lnTo>
                  <a:close/>
                  <a:moveTo>
                    <a:pt x="947" y="0"/>
                  </a:moveTo>
                  <a:cubicBezTo>
                    <a:pt x="910" y="0"/>
                    <a:pt x="910" y="0"/>
                    <a:pt x="910" y="0"/>
                  </a:cubicBezTo>
                  <a:cubicBezTo>
                    <a:pt x="910" y="233"/>
                    <a:pt x="910" y="233"/>
                    <a:pt x="910" y="233"/>
                  </a:cubicBezTo>
                  <a:cubicBezTo>
                    <a:pt x="947" y="233"/>
                    <a:pt x="947" y="233"/>
                    <a:pt x="947" y="233"/>
                  </a:cubicBezTo>
                  <a:lnTo>
                    <a:pt x="947" y="0"/>
                  </a:lnTo>
                  <a:close/>
                  <a:moveTo>
                    <a:pt x="835" y="233"/>
                  </a:moveTo>
                  <a:cubicBezTo>
                    <a:pt x="835" y="0"/>
                    <a:pt x="835" y="0"/>
                    <a:pt x="835" y="0"/>
                  </a:cubicBezTo>
                  <a:cubicBezTo>
                    <a:pt x="784" y="0"/>
                    <a:pt x="784" y="0"/>
                    <a:pt x="784" y="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633" y="0"/>
                    <a:pt x="633" y="0"/>
                    <a:pt x="633" y="0"/>
                  </a:cubicBezTo>
                  <a:cubicBezTo>
                    <a:pt x="584" y="0"/>
                    <a:pt x="584" y="0"/>
                    <a:pt x="584" y="0"/>
                  </a:cubicBezTo>
                  <a:cubicBezTo>
                    <a:pt x="584" y="233"/>
                    <a:pt x="584" y="233"/>
                    <a:pt x="584" y="233"/>
                  </a:cubicBezTo>
                  <a:cubicBezTo>
                    <a:pt x="620" y="233"/>
                    <a:pt x="620" y="233"/>
                    <a:pt x="620" y="233"/>
                  </a:cubicBezTo>
                  <a:cubicBezTo>
                    <a:pt x="620" y="59"/>
                    <a:pt x="620" y="59"/>
                    <a:pt x="620" y="59"/>
                  </a:cubicBezTo>
                  <a:cubicBezTo>
                    <a:pt x="621" y="59"/>
                    <a:pt x="621" y="59"/>
                    <a:pt x="621" y="59"/>
                  </a:cubicBezTo>
                  <a:cubicBezTo>
                    <a:pt x="693" y="233"/>
                    <a:pt x="693" y="233"/>
                    <a:pt x="693" y="233"/>
                  </a:cubicBezTo>
                  <a:cubicBezTo>
                    <a:pt x="724" y="233"/>
                    <a:pt x="724" y="233"/>
                    <a:pt x="724" y="233"/>
                  </a:cubicBezTo>
                  <a:cubicBezTo>
                    <a:pt x="797" y="58"/>
                    <a:pt x="797" y="58"/>
                    <a:pt x="797" y="58"/>
                  </a:cubicBezTo>
                  <a:cubicBezTo>
                    <a:pt x="798" y="58"/>
                    <a:pt x="798" y="58"/>
                    <a:pt x="798" y="58"/>
                  </a:cubicBezTo>
                  <a:cubicBezTo>
                    <a:pt x="798" y="233"/>
                    <a:pt x="798" y="233"/>
                    <a:pt x="798" y="233"/>
                  </a:cubicBezTo>
                  <a:lnTo>
                    <a:pt x="835" y="233"/>
                  </a:lnTo>
                  <a:close/>
                  <a:moveTo>
                    <a:pt x="370" y="0"/>
                  </a:moveTo>
                  <a:cubicBezTo>
                    <a:pt x="370" y="233"/>
                    <a:pt x="370" y="233"/>
                    <a:pt x="370" y="233"/>
                  </a:cubicBezTo>
                  <a:cubicBezTo>
                    <a:pt x="521" y="233"/>
                    <a:pt x="521" y="233"/>
                    <a:pt x="521" y="233"/>
                  </a:cubicBezTo>
                  <a:cubicBezTo>
                    <a:pt x="521" y="200"/>
                    <a:pt x="521" y="200"/>
                    <a:pt x="521" y="200"/>
                  </a:cubicBezTo>
                  <a:cubicBezTo>
                    <a:pt x="407" y="200"/>
                    <a:pt x="407" y="200"/>
                    <a:pt x="407" y="200"/>
                  </a:cubicBezTo>
                  <a:cubicBezTo>
                    <a:pt x="407" y="131"/>
                    <a:pt x="407" y="131"/>
                    <a:pt x="407" y="131"/>
                  </a:cubicBezTo>
                  <a:cubicBezTo>
                    <a:pt x="510" y="131"/>
                    <a:pt x="510" y="131"/>
                    <a:pt x="510" y="131"/>
                  </a:cubicBezTo>
                  <a:cubicBezTo>
                    <a:pt x="510" y="98"/>
                    <a:pt x="510" y="98"/>
                    <a:pt x="510" y="98"/>
                  </a:cubicBezTo>
                  <a:cubicBezTo>
                    <a:pt x="407" y="98"/>
                    <a:pt x="407" y="98"/>
                    <a:pt x="407" y="98"/>
                  </a:cubicBezTo>
                  <a:cubicBezTo>
                    <a:pt x="407" y="33"/>
                    <a:pt x="407" y="33"/>
                    <a:pt x="407" y="33"/>
                  </a:cubicBezTo>
                  <a:cubicBezTo>
                    <a:pt x="520" y="33"/>
                    <a:pt x="520" y="33"/>
                    <a:pt x="520" y="33"/>
                  </a:cubicBezTo>
                  <a:cubicBezTo>
                    <a:pt x="520" y="0"/>
                    <a:pt x="520" y="0"/>
                    <a:pt x="520" y="0"/>
                  </a:cubicBezTo>
                  <a:lnTo>
                    <a:pt x="370" y="0"/>
                  </a:lnTo>
                  <a:close/>
                  <a:moveTo>
                    <a:pt x="272" y="117"/>
                  </a:moveTo>
                  <a:cubicBezTo>
                    <a:pt x="272" y="133"/>
                    <a:pt x="268" y="148"/>
                    <a:pt x="259" y="162"/>
                  </a:cubicBezTo>
                  <a:cubicBezTo>
                    <a:pt x="254" y="169"/>
                    <a:pt x="249" y="176"/>
                    <a:pt x="242" y="181"/>
                  </a:cubicBezTo>
                  <a:cubicBezTo>
                    <a:pt x="229" y="192"/>
                    <a:pt x="209" y="199"/>
                    <a:pt x="185" y="199"/>
                  </a:cubicBezTo>
                  <a:cubicBezTo>
                    <a:pt x="148" y="199"/>
                    <a:pt x="148" y="199"/>
                    <a:pt x="148" y="199"/>
                  </a:cubicBezTo>
                  <a:cubicBezTo>
                    <a:pt x="148" y="34"/>
                    <a:pt x="148" y="34"/>
                    <a:pt x="148" y="34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209" y="34"/>
                    <a:pt x="229" y="41"/>
                    <a:pt x="242" y="52"/>
                  </a:cubicBezTo>
                  <a:cubicBezTo>
                    <a:pt x="262" y="69"/>
                    <a:pt x="273" y="95"/>
                    <a:pt x="272" y="117"/>
                  </a:cubicBezTo>
                  <a:moveTo>
                    <a:pt x="310" y="117"/>
                  </a:moveTo>
                  <a:cubicBezTo>
                    <a:pt x="310" y="95"/>
                    <a:pt x="304" y="72"/>
                    <a:pt x="290" y="50"/>
                  </a:cubicBezTo>
                  <a:cubicBezTo>
                    <a:pt x="281" y="36"/>
                    <a:pt x="267" y="23"/>
                    <a:pt x="250" y="14"/>
                  </a:cubicBezTo>
                  <a:cubicBezTo>
                    <a:pt x="233" y="5"/>
                    <a:pt x="211" y="0"/>
                    <a:pt x="186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233"/>
                    <a:pt x="112" y="233"/>
                    <a:pt x="112" y="233"/>
                  </a:cubicBezTo>
                  <a:cubicBezTo>
                    <a:pt x="186" y="233"/>
                    <a:pt x="186" y="233"/>
                    <a:pt x="186" y="233"/>
                  </a:cubicBezTo>
                  <a:cubicBezTo>
                    <a:pt x="220" y="233"/>
                    <a:pt x="249" y="223"/>
                    <a:pt x="267" y="207"/>
                  </a:cubicBezTo>
                  <a:cubicBezTo>
                    <a:pt x="296" y="184"/>
                    <a:pt x="311" y="149"/>
                    <a:pt x="310" y="117"/>
                  </a:cubicBezTo>
                  <a:moveTo>
                    <a:pt x="3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36" y="233"/>
                    <a:pt x="36" y="233"/>
                    <a:pt x="36" y="233"/>
                  </a:cubicBez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/>
            </a:p>
          </p:txBody>
        </p:sp>
      </p:grpSp>
      <p:grpSp>
        <p:nvGrpSpPr>
          <p:cNvPr id="19" name="Group 8">
            <a:extLst>
              <a:ext uri="{FF2B5EF4-FFF2-40B4-BE49-F238E27FC236}">
                <a16:creationId xmlns:a16="http://schemas.microsoft.com/office/drawing/2014/main" id="{5F94DF62-244F-4370-B595-F063D71EAED2}"/>
              </a:ext>
            </a:extLst>
          </p:cNvPr>
          <p:cNvGrpSpPr>
            <a:grpSpLocks noChangeAspect="1"/>
          </p:cNvGrpSpPr>
          <p:nvPr/>
        </p:nvGrpSpPr>
        <p:grpSpPr bwMode="auto">
          <a:xfrm rot="10800000">
            <a:off x="-19616" y="-11832"/>
            <a:ext cx="8288755" cy="2780615"/>
            <a:chOff x="1243" y="1097"/>
            <a:chExt cx="3272" cy="1048"/>
          </a:xfrm>
        </p:grpSpPr>
        <p:sp>
          <p:nvSpPr>
            <p:cNvPr id="20" name="Line 9">
              <a:extLst>
                <a:ext uri="{FF2B5EF4-FFF2-40B4-BE49-F238E27FC236}">
                  <a16:creationId xmlns:a16="http://schemas.microsoft.com/office/drawing/2014/main" id="{18251D88-AE1E-4154-AAFC-394A009842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0" y="2010"/>
              <a:ext cx="69" cy="135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Line 10">
              <a:extLst>
                <a:ext uri="{FF2B5EF4-FFF2-40B4-BE49-F238E27FC236}">
                  <a16:creationId xmlns:a16="http://schemas.microsoft.com/office/drawing/2014/main" id="{2404BDCA-40A5-4C53-ACFA-BA12D75003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0" y="1766"/>
              <a:ext cx="239" cy="379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Line 11">
              <a:extLst>
                <a:ext uri="{FF2B5EF4-FFF2-40B4-BE49-F238E27FC236}">
                  <a16:creationId xmlns:a16="http://schemas.microsoft.com/office/drawing/2014/main" id="{342FFB95-7E08-413C-A9CE-31CCD8CB0F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6" y="1645"/>
              <a:ext cx="351" cy="500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Line 12">
              <a:extLst>
                <a:ext uri="{FF2B5EF4-FFF2-40B4-BE49-F238E27FC236}">
                  <a16:creationId xmlns:a16="http://schemas.microsoft.com/office/drawing/2014/main" id="{10852CEB-7F7C-4672-9B9B-94B4E3A6E6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24" y="1462"/>
              <a:ext cx="391" cy="454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Line 13">
              <a:extLst>
                <a:ext uri="{FF2B5EF4-FFF2-40B4-BE49-F238E27FC236}">
                  <a16:creationId xmlns:a16="http://schemas.microsoft.com/office/drawing/2014/main" id="{8F890947-2DC4-4FF2-BEAB-525BCD799A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2" y="1522"/>
              <a:ext cx="443" cy="556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Line 14">
              <a:extLst>
                <a:ext uri="{FF2B5EF4-FFF2-40B4-BE49-F238E27FC236}">
                  <a16:creationId xmlns:a16="http://schemas.microsoft.com/office/drawing/2014/main" id="{739BEE9F-BF7A-4E06-B7A9-370958AEB0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18" y="1582"/>
              <a:ext cx="420" cy="563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6" name="Line 15">
              <a:extLst>
                <a:ext uri="{FF2B5EF4-FFF2-40B4-BE49-F238E27FC236}">
                  <a16:creationId xmlns:a16="http://schemas.microsoft.com/office/drawing/2014/main" id="{6276A130-1AE6-44F8-B39E-3EB64DEB37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14" y="1705"/>
              <a:ext cx="291" cy="440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7" name="Line 16">
              <a:extLst>
                <a:ext uri="{FF2B5EF4-FFF2-40B4-BE49-F238E27FC236}">
                  <a16:creationId xmlns:a16="http://schemas.microsoft.com/office/drawing/2014/main" id="{1F990FF1-5449-47E7-9678-EA1F6F1299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08" y="1826"/>
              <a:ext cx="189" cy="319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8" name="Line 17">
              <a:extLst>
                <a:ext uri="{FF2B5EF4-FFF2-40B4-BE49-F238E27FC236}">
                  <a16:creationId xmlns:a16="http://schemas.microsoft.com/office/drawing/2014/main" id="{E7EC3A7F-B6D1-4665-9582-840AFDDB5E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96" y="2070"/>
              <a:ext cx="38" cy="75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9" name="Line 18">
              <a:extLst>
                <a:ext uri="{FF2B5EF4-FFF2-40B4-BE49-F238E27FC236}">
                  <a16:creationId xmlns:a16="http://schemas.microsoft.com/office/drawing/2014/main" id="{429159D6-887C-4272-958E-EAEBC95181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4" y="1887"/>
              <a:ext cx="148" cy="258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0" name="Line 19">
              <a:extLst>
                <a:ext uri="{FF2B5EF4-FFF2-40B4-BE49-F238E27FC236}">
                  <a16:creationId xmlns:a16="http://schemas.microsoft.com/office/drawing/2014/main" id="{C5A653A2-EABE-4585-B77A-B902FA32B2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02" y="1949"/>
              <a:ext cx="106" cy="196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1" name="Line 20">
              <a:extLst>
                <a:ext uri="{FF2B5EF4-FFF2-40B4-BE49-F238E27FC236}">
                  <a16:creationId xmlns:a16="http://schemas.microsoft.com/office/drawing/2014/main" id="{A9640525-3D34-48DF-B8FF-6EBD9DEA93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36" y="1218"/>
              <a:ext cx="179" cy="144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2" name="Line 21">
              <a:extLst>
                <a:ext uri="{FF2B5EF4-FFF2-40B4-BE49-F238E27FC236}">
                  <a16:creationId xmlns:a16="http://schemas.microsoft.com/office/drawing/2014/main" id="{9BECD2E7-1797-4E66-85CE-6193E0FF8A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88" y="1157"/>
              <a:ext cx="127" cy="90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3" name="Line 22">
              <a:extLst>
                <a:ext uri="{FF2B5EF4-FFF2-40B4-BE49-F238E27FC236}">
                  <a16:creationId xmlns:a16="http://schemas.microsoft.com/office/drawing/2014/main" id="{5C5D1521-A59F-41F8-B9B8-CC714D83CE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30" y="1341"/>
              <a:ext cx="285" cy="279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4" name="Line 23">
              <a:extLst>
                <a:ext uri="{FF2B5EF4-FFF2-40B4-BE49-F238E27FC236}">
                  <a16:creationId xmlns:a16="http://schemas.microsoft.com/office/drawing/2014/main" id="{4A800F2D-DED7-497A-9D2D-45E755B030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42" y="1097"/>
              <a:ext cx="73" cy="46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5" name="Line 24">
              <a:extLst>
                <a:ext uri="{FF2B5EF4-FFF2-40B4-BE49-F238E27FC236}">
                  <a16:creationId xmlns:a16="http://schemas.microsoft.com/office/drawing/2014/main" id="{9EEFDE3A-6BAC-46D3-BEF3-A1CF58CFF5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4" y="1278"/>
              <a:ext cx="231" cy="209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6" name="Line 25">
              <a:extLst>
                <a:ext uri="{FF2B5EF4-FFF2-40B4-BE49-F238E27FC236}">
                  <a16:creationId xmlns:a16="http://schemas.microsoft.com/office/drawing/2014/main" id="{62EADC14-A4FF-40FE-A9B4-A20EA32F76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8" y="1401"/>
              <a:ext cx="337" cy="363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7" name="Line 26">
              <a:extLst>
                <a:ext uri="{FF2B5EF4-FFF2-40B4-BE49-F238E27FC236}">
                  <a16:creationId xmlns:a16="http://schemas.microsoft.com/office/drawing/2014/main" id="{B1602321-3CEF-49D7-BAE4-114FB30FCD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7" y="2062"/>
              <a:ext cx="43" cy="83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8" name="Line 27">
              <a:extLst>
                <a:ext uri="{FF2B5EF4-FFF2-40B4-BE49-F238E27FC236}">
                  <a16:creationId xmlns:a16="http://schemas.microsoft.com/office/drawing/2014/main" id="{1804DAB0-B28C-4E81-AD9C-87FCBF41FE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7" y="1835"/>
              <a:ext cx="245" cy="310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9" name="Line 28">
              <a:extLst>
                <a:ext uri="{FF2B5EF4-FFF2-40B4-BE49-F238E27FC236}">
                  <a16:creationId xmlns:a16="http://schemas.microsoft.com/office/drawing/2014/main" id="{86D59008-BBD6-4059-9AC9-88830E3C48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199" y="1843"/>
              <a:ext cx="229" cy="302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0" name="Line 29">
              <a:extLst>
                <a:ext uri="{FF2B5EF4-FFF2-40B4-BE49-F238E27FC236}">
                  <a16:creationId xmlns:a16="http://schemas.microsoft.com/office/drawing/2014/main" id="{9AFA950A-1313-4BBD-A16F-FD43F7F770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47" y="1807"/>
              <a:ext cx="305" cy="338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1" name="Line 30">
              <a:extLst>
                <a:ext uri="{FF2B5EF4-FFF2-40B4-BE49-F238E27FC236}">
                  <a16:creationId xmlns:a16="http://schemas.microsoft.com/office/drawing/2014/main" id="{D1D41942-AAE0-4749-B82B-F42F271853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9" y="1818"/>
              <a:ext cx="285" cy="327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2" name="Line 31">
              <a:extLst>
                <a:ext uri="{FF2B5EF4-FFF2-40B4-BE49-F238E27FC236}">
                  <a16:creationId xmlns:a16="http://schemas.microsoft.com/office/drawing/2014/main" id="{F37B7D0F-A279-47E6-B17A-3FBA8A3BD2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72" y="1826"/>
              <a:ext cx="266" cy="319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3" name="Line 32">
              <a:extLst>
                <a:ext uri="{FF2B5EF4-FFF2-40B4-BE49-F238E27FC236}">
                  <a16:creationId xmlns:a16="http://schemas.microsoft.com/office/drawing/2014/main" id="{A5B3D880-00B8-4F76-A7B0-6BDF9E9DFA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79" y="1895"/>
              <a:ext cx="143" cy="250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4" name="Line 33">
              <a:extLst>
                <a:ext uri="{FF2B5EF4-FFF2-40B4-BE49-F238E27FC236}">
                  <a16:creationId xmlns:a16="http://schemas.microsoft.com/office/drawing/2014/main" id="{719E14AF-1D9C-4657-8D93-83F378629F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052" y="1878"/>
              <a:ext cx="170" cy="267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5" name="Line 34">
              <a:extLst>
                <a:ext uri="{FF2B5EF4-FFF2-40B4-BE49-F238E27FC236}">
                  <a16:creationId xmlns:a16="http://schemas.microsoft.com/office/drawing/2014/main" id="{CD33B0A2-6B4C-4EEA-8611-745AFB7DBC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126" y="1862"/>
              <a:ext cx="198" cy="283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6" name="Line 35">
              <a:extLst>
                <a:ext uri="{FF2B5EF4-FFF2-40B4-BE49-F238E27FC236}">
                  <a16:creationId xmlns:a16="http://schemas.microsoft.com/office/drawing/2014/main" id="{E179693D-D1E3-4FC7-93B0-B547989624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887"/>
              <a:ext cx="156" cy="258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7" name="Line 36">
              <a:extLst>
                <a:ext uri="{FF2B5EF4-FFF2-40B4-BE49-F238E27FC236}">
                  <a16:creationId xmlns:a16="http://schemas.microsoft.com/office/drawing/2014/main" id="{E465721D-16B3-48A4-8D1E-C62577E218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9" y="1870"/>
              <a:ext cx="183" cy="275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8" name="Line 37">
              <a:extLst>
                <a:ext uri="{FF2B5EF4-FFF2-40B4-BE49-F238E27FC236}">
                  <a16:creationId xmlns:a16="http://schemas.microsoft.com/office/drawing/2014/main" id="{C4511F57-E079-4F0B-8590-FFE1D09C07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2" y="1851"/>
              <a:ext cx="214" cy="294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9" name="Line 38">
              <a:extLst>
                <a:ext uri="{FF2B5EF4-FFF2-40B4-BE49-F238E27FC236}">
                  <a16:creationId xmlns:a16="http://schemas.microsoft.com/office/drawing/2014/main" id="{8B38BD42-54E2-45F4-BB46-A4D87E90BB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57" y="1862"/>
              <a:ext cx="226" cy="283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0" name="Line 39">
              <a:extLst>
                <a:ext uri="{FF2B5EF4-FFF2-40B4-BE49-F238E27FC236}">
                  <a16:creationId xmlns:a16="http://schemas.microsoft.com/office/drawing/2014/main" id="{8F288648-2968-4F56-B9EA-F6CFBA04DA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17" y="1851"/>
              <a:ext cx="241" cy="294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1" name="Line 40">
              <a:extLst>
                <a:ext uri="{FF2B5EF4-FFF2-40B4-BE49-F238E27FC236}">
                  <a16:creationId xmlns:a16="http://schemas.microsoft.com/office/drawing/2014/main" id="{F7B65966-3210-455E-B50C-304547864B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6" y="1870"/>
              <a:ext cx="214" cy="275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2" name="Line 41">
              <a:extLst>
                <a:ext uri="{FF2B5EF4-FFF2-40B4-BE49-F238E27FC236}">
                  <a16:creationId xmlns:a16="http://schemas.microsoft.com/office/drawing/2014/main" id="{917F4CE8-AD95-45A9-903C-A41A94C050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80" y="1843"/>
              <a:ext cx="251" cy="302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3" name="Line 42">
              <a:extLst>
                <a:ext uri="{FF2B5EF4-FFF2-40B4-BE49-F238E27FC236}">
                  <a16:creationId xmlns:a16="http://schemas.microsoft.com/office/drawing/2014/main" id="{70BDE786-776F-42FB-9489-191DFF0E66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4" y="1799"/>
              <a:ext cx="329" cy="346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4" name="Line 43">
              <a:extLst>
                <a:ext uri="{FF2B5EF4-FFF2-40B4-BE49-F238E27FC236}">
                  <a16:creationId xmlns:a16="http://schemas.microsoft.com/office/drawing/2014/main" id="{E63C62C3-F3B6-4719-BFA2-1B5107E7BD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22" y="1807"/>
              <a:ext cx="314" cy="338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5" name="Line 44">
              <a:extLst>
                <a:ext uri="{FF2B5EF4-FFF2-40B4-BE49-F238E27FC236}">
                  <a16:creationId xmlns:a16="http://schemas.microsoft.com/office/drawing/2014/main" id="{C0ED9B64-ED60-4F92-93DC-7A3787E712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1" y="1818"/>
              <a:ext cx="297" cy="327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6" name="Line 45">
              <a:extLst>
                <a:ext uri="{FF2B5EF4-FFF2-40B4-BE49-F238E27FC236}">
                  <a16:creationId xmlns:a16="http://schemas.microsoft.com/office/drawing/2014/main" id="{E75E6635-F8EC-432A-A3C6-A1CD120B84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0" y="1835"/>
              <a:ext cx="266" cy="310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7" name="Line 46">
              <a:extLst>
                <a:ext uri="{FF2B5EF4-FFF2-40B4-BE49-F238E27FC236}">
                  <a16:creationId xmlns:a16="http://schemas.microsoft.com/office/drawing/2014/main" id="{38C5DBD9-CEF3-4636-A7C3-A624B3C670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01" y="1826"/>
              <a:ext cx="280" cy="319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8" name="Line 47">
              <a:extLst>
                <a:ext uri="{FF2B5EF4-FFF2-40B4-BE49-F238E27FC236}">
                  <a16:creationId xmlns:a16="http://schemas.microsoft.com/office/drawing/2014/main" id="{6D5EC670-124B-4CB8-82BC-C345D003A1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8" y="2053"/>
              <a:ext cx="21" cy="92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9" name="Line 48">
              <a:extLst>
                <a:ext uri="{FF2B5EF4-FFF2-40B4-BE49-F238E27FC236}">
                  <a16:creationId xmlns:a16="http://schemas.microsoft.com/office/drawing/2014/main" id="{66126FFD-3E5B-4F77-BFFD-ECDC6C08A2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1" y="1903"/>
              <a:ext cx="134" cy="242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0" name="Line 49">
              <a:extLst>
                <a:ext uri="{FF2B5EF4-FFF2-40B4-BE49-F238E27FC236}">
                  <a16:creationId xmlns:a16="http://schemas.microsoft.com/office/drawing/2014/main" id="{96526A27-09A9-4D0C-A15A-0A22B95AD2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3" y="2018"/>
              <a:ext cx="38" cy="127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1" name="Line 50">
              <a:extLst>
                <a:ext uri="{FF2B5EF4-FFF2-40B4-BE49-F238E27FC236}">
                  <a16:creationId xmlns:a16="http://schemas.microsoft.com/office/drawing/2014/main" id="{E60AAF8D-2FD9-4B4E-8FC7-5140AE93F8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8" y="2026"/>
              <a:ext cx="31" cy="119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2" name="Line 51">
              <a:extLst>
                <a:ext uri="{FF2B5EF4-FFF2-40B4-BE49-F238E27FC236}">
                  <a16:creationId xmlns:a16="http://schemas.microsoft.com/office/drawing/2014/main" id="{31054EE4-C0D3-4AF9-BCC9-5F8A3843EE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1" y="2010"/>
              <a:ext cx="41" cy="135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3" name="Line 52">
              <a:extLst>
                <a:ext uri="{FF2B5EF4-FFF2-40B4-BE49-F238E27FC236}">
                  <a16:creationId xmlns:a16="http://schemas.microsoft.com/office/drawing/2014/main" id="{90E71822-38B2-4241-90BE-834E889ABB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736" y="1878"/>
              <a:ext cx="203" cy="267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4" name="Line 53">
              <a:extLst>
                <a:ext uri="{FF2B5EF4-FFF2-40B4-BE49-F238E27FC236}">
                  <a16:creationId xmlns:a16="http://schemas.microsoft.com/office/drawing/2014/main" id="{CD1F76A9-8204-4115-89A2-2AB1E0CEB0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3" y="2070"/>
              <a:ext cx="15" cy="75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5" name="Line 54">
              <a:extLst>
                <a:ext uri="{FF2B5EF4-FFF2-40B4-BE49-F238E27FC236}">
                  <a16:creationId xmlns:a16="http://schemas.microsoft.com/office/drawing/2014/main" id="{6620D69F-84B2-4ED7-83F0-E8B1FED2E3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0" y="2062"/>
              <a:ext cx="17" cy="83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6" name="Line 55">
              <a:extLst>
                <a:ext uri="{FF2B5EF4-FFF2-40B4-BE49-F238E27FC236}">
                  <a16:creationId xmlns:a16="http://schemas.microsoft.com/office/drawing/2014/main" id="{58E6FC02-0735-4DC9-8036-460251D195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3" y="2043"/>
              <a:ext cx="25" cy="102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7" name="Line 56">
              <a:extLst>
                <a:ext uri="{FF2B5EF4-FFF2-40B4-BE49-F238E27FC236}">
                  <a16:creationId xmlns:a16="http://schemas.microsoft.com/office/drawing/2014/main" id="{CD268268-E7F4-4AC5-AA69-8B1B9780CA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538" y="1999"/>
              <a:ext cx="46" cy="146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8" name="Line 57">
              <a:extLst>
                <a:ext uri="{FF2B5EF4-FFF2-40B4-BE49-F238E27FC236}">
                  <a16:creationId xmlns:a16="http://schemas.microsoft.com/office/drawing/2014/main" id="{0DA8B5BE-C841-4FA5-A8F1-4ED99FC361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1" y="2035"/>
              <a:ext cx="27" cy="110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9" name="Line 58">
              <a:extLst>
                <a:ext uri="{FF2B5EF4-FFF2-40B4-BE49-F238E27FC236}">
                  <a16:creationId xmlns:a16="http://schemas.microsoft.com/office/drawing/2014/main" id="{2AB82151-AF42-4243-9AC7-4228742C99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6" y="1939"/>
              <a:ext cx="94" cy="206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0" name="Line 59">
              <a:extLst>
                <a:ext uri="{FF2B5EF4-FFF2-40B4-BE49-F238E27FC236}">
                  <a16:creationId xmlns:a16="http://schemas.microsoft.com/office/drawing/2014/main" id="{F8D0D56E-4746-48FA-B96E-2F660BFB0F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9" y="1922"/>
              <a:ext cx="112" cy="223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1" name="Line 60">
              <a:extLst>
                <a:ext uri="{FF2B5EF4-FFF2-40B4-BE49-F238E27FC236}">
                  <a16:creationId xmlns:a16="http://schemas.microsoft.com/office/drawing/2014/main" id="{59FDF904-2E36-4428-9946-9708E7CFC1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31" y="1930"/>
              <a:ext cx="104" cy="215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2" name="Line 61">
              <a:extLst>
                <a:ext uri="{FF2B5EF4-FFF2-40B4-BE49-F238E27FC236}">
                  <a16:creationId xmlns:a16="http://schemas.microsoft.com/office/drawing/2014/main" id="{891D53C7-545D-411C-8819-C8CE68C4C6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06" y="1914"/>
              <a:ext cx="121" cy="231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3" name="Line 62">
              <a:extLst>
                <a:ext uri="{FF2B5EF4-FFF2-40B4-BE49-F238E27FC236}">
                  <a16:creationId xmlns:a16="http://schemas.microsoft.com/office/drawing/2014/main" id="{3B924614-3D33-4D46-B5D3-87AB1A9A63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76" y="1991"/>
              <a:ext cx="50" cy="154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4" name="Line 63">
              <a:extLst>
                <a:ext uri="{FF2B5EF4-FFF2-40B4-BE49-F238E27FC236}">
                  <a16:creationId xmlns:a16="http://schemas.microsoft.com/office/drawing/2014/main" id="{5E6E38B4-49D3-4373-92B0-258BEB687C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59" y="1947"/>
              <a:ext cx="85" cy="198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5" name="Line 64">
              <a:extLst>
                <a:ext uri="{FF2B5EF4-FFF2-40B4-BE49-F238E27FC236}">
                  <a16:creationId xmlns:a16="http://schemas.microsoft.com/office/drawing/2014/main" id="{9D5D9C00-D1D7-4817-9E0F-0E56810A57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8" y="1974"/>
              <a:ext cx="63" cy="171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6" name="Line 65">
              <a:extLst>
                <a:ext uri="{FF2B5EF4-FFF2-40B4-BE49-F238E27FC236}">
                  <a16:creationId xmlns:a16="http://schemas.microsoft.com/office/drawing/2014/main" id="{C12F56CD-BA33-4F7A-B777-C5A8DB530F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11" y="1982"/>
              <a:ext cx="58" cy="163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7" name="Line 66">
              <a:extLst>
                <a:ext uri="{FF2B5EF4-FFF2-40B4-BE49-F238E27FC236}">
                  <a16:creationId xmlns:a16="http://schemas.microsoft.com/office/drawing/2014/main" id="{00BE3558-9CAF-44F5-87D0-85782975B2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1" y="1957"/>
              <a:ext cx="79" cy="188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8" name="Line 67">
              <a:extLst>
                <a:ext uri="{FF2B5EF4-FFF2-40B4-BE49-F238E27FC236}">
                  <a16:creationId xmlns:a16="http://schemas.microsoft.com/office/drawing/2014/main" id="{6C173E53-22ED-47A2-A16D-B1D631CF82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86" y="1966"/>
              <a:ext cx="68" cy="179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9" name="Line 68">
              <a:extLst>
                <a:ext uri="{FF2B5EF4-FFF2-40B4-BE49-F238E27FC236}">
                  <a16:creationId xmlns:a16="http://schemas.microsoft.com/office/drawing/2014/main" id="{3C458400-1E5F-428A-B0B4-5CEAB36665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6" y="1974"/>
              <a:ext cx="104" cy="171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0" name="Line 69">
              <a:extLst>
                <a:ext uri="{FF2B5EF4-FFF2-40B4-BE49-F238E27FC236}">
                  <a16:creationId xmlns:a16="http://schemas.microsoft.com/office/drawing/2014/main" id="{54955E4A-1582-4D82-9ECD-62CDC12459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05" y="1982"/>
              <a:ext cx="96" cy="163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1" name="Line 70">
              <a:extLst>
                <a:ext uri="{FF2B5EF4-FFF2-40B4-BE49-F238E27FC236}">
                  <a16:creationId xmlns:a16="http://schemas.microsoft.com/office/drawing/2014/main" id="{DE4D952C-58A9-428C-87E2-BC2AB9E5C2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5" y="1991"/>
              <a:ext cx="89" cy="154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2" name="Line 71">
              <a:extLst>
                <a:ext uri="{FF2B5EF4-FFF2-40B4-BE49-F238E27FC236}">
                  <a16:creationId xmlns:a16="http://schemas.microsoft.com/office/drawing/2014/main" id="{4CF896DB-17AA-4AC7-87AF-ED21AAD5E6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84" y="1999"/>
              <a:ext cx="81" cy="146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3" name="Line 72">
              <a:extLst>
                <a:ext uri="{FF2B5EF4-FFF2-40B4-BE49-F238E27FC236}">
                  <a16:creationId xmlns:a16="http://schemas.microsoft.com/office/drawing/2014/main" id="{6C9DC397-210F-4E02-8504-BA67F95BF5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7" y="1957"/>
              <a:ext cx="118" cy="188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4" name="Line 73">
              <a:extLst>
                <a:ext uri="{FF2B5EF4-FFF2-40B4-BE49-F238E27FC236}">
                  <a16:creationId xmlns:a16="http://schemas.microsoft.com/office/drawing/2014/main" id="{E1B36E58-42F7-481A-A214-E5C1B816F0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0" y="1939"/>
              <a:ext cx="135" cy="206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5" name="Line 74">
              <a:extLst>
                <a:ext uri="{FF2B5EF4-FFF2-40B4-BE49-F238E27FC236}">
                  <a16:creationId xmlns:a16="http://schemas.microsoft.com/office/drawing/2014/main" id="{50D8D679-BFB2-4347-99AF-CDB0CFEA2B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49" y="1947"/>
              <a:ext cx="125" cy="198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6" name="Line 75">
              <a:extLst>
                <a:ext uri="{FF2B5EF4-FFF2-40B4-BE49-F238E27FC236}">
                  <a16:creationId xmlns:a16="http://schemas.microsoft.com/office/drawing/2014/main" id="{71C3178B-4165-43BE-8F07-B693EDB997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0" y="2043"/>
              <a:ext cx="52" cy="102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7" name="Line 76">
              <a:extLst>
                <a:ext uri="{FF2B5EF4-FFF2-40B4-BE49-F238E27FC236}">
                  <a16:creationId xmlns:a16="http://schemas.microsoft.com/office/drawing/2014/main" id="{4A37E3B8-DB4C-47CF-93ED-1F83521924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17" y="2053"/>
              <a:ext cx="48" cy="92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8" name="Line 77">
              <a:extLst>
                <a:ext uri="{FF2B5EF4-FFF2-40B4-BE49-F238E27FC236}">
                  <a16:creationId xmlns:a16="http://schemas.microsoft.com/office/drawing/2014/main" id="{1A8D3D16-AAE8-4879-AB9A-EE46C6303C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2" y="2010"/>
              <a:ext cx="77" cy="135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9" name="Line 78">
              <a:extLst>
                <a:ext uri="{FF2B5EF4-FFF2-40B4-BE49-F238E27FC236}">
                  <a16:creationId xmlns:a16="http://schemas.microsoft.com/office/drawing/2014/main" id="{ECFBE688-C2C5-46A8-8A0C-D2587010AB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440" y="2035"/>
              <a:ext cx="58" cy="110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0" name="Line 79">
              <a:extLst>
                <a:ext uri="{FF2B5EF4-FFF2-40B4-BE49-F238E27FC236}">
                  <a16:creationId xmlns:a16="http://schemas.microsoft.com/office/drawing/2014/main" id="{179EFA81-BA7C-425C-B520-56B907CBAF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61" y="2018"/>
              <a:ext cx="71" cy="127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1" name="Line 80">
              <a:extLst>
                <a:ext uri="{FF2B5EF4-FFF2-40B4-BE49-F238E27FC236}">
                  <a16:creationId xmlns:a16="http://schemas.microsoft.com/office/drawing/2014/main" id="{9E0704D8-D823-48AE-BF3A-F498022BFD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1" y="2026"/>
              <a:ext cx="64" cy="119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2" name="Line 81">
              <a:extLst>
                <a:ext uri="{FF2B5EF4-FFF2-40B4-BE49-F238E27FC236}">
                  <a16:creationId xmlns:a16="http://schemas.microsoft.com/office/drawing/2014/main" id="{F79BA85F-C7AC-46C5-9840-FA5323F0C9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26" y="1966"/>
              <a:ext cx="113" cy="179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3" name="Line 82">
              <a:extLst>
                <a:ext uri="{FF2B5EF4-FFF2-40B4-BE49-F238E27FC236}">
                  <a16:creationId xmlns:a16="http://schemas.microsoft.com/office/drawing/2014/main" id="{055F1EEF-45A0-464B-B6FD-D46D1ECF49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2" y="1903"/>
              <a:ext cx="172" cy="242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4" name="Line 83">
              <a:extLst>
                <a:ext uri="{FF2B5EF4-FFF2-40B4-BE49-F238E27FC236}">
                  <a16:creationId xmlns:a16="http://schemas.microsoft.com/office/drawing/2014/main" id="{7825555D-9C5B-4B71-905A-2B276F0FE9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91" y="1914"/>
              <a:ext cx="163" cy="231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5" name="Line 84">
              <a:extLst>
                <a:ext uri="{FF2B5EF4-FFF2-40B4-BE49-F238E27FC236}">
                  <a16:creationId xmlns:a16="http://schemas.microsoft.com/office/drawing/2014/main" id="{183CF0F4-9AB3-4048-B598-7C2A2A0ED2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1" y="1922"/>
              <a:ext cx="152" cy="223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6" name="Line 85">
              <a:extLst>
                <a:ext uri="{FF2B5EF4-FFF2-40B4-BE49-F238E27FC236}">
                  <a16:creationId xmlns:a16="http://schemas.microsoft.com/office/drawing/2014/main" id="{FF2C582E-4FEA-4D46-9990-5F4D7EE23C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15" y="1895"/>
              <a:ext cx="180" cy="250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7" name="Line 86">
              <a:extLst>
                <a:ext uri="{FF2B5EF4-FFF2-40B4-BE49-F238E27FC236}">
                  <a16:creationId xmlns:a16="http://schemas.microsoft.com/office/drawing/2014/main" id="{1BBDC2B3-93EC-4E9E-B508-0CB6F43239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70" y="1930"/>
              <a:ext cx="144" cy="215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8" name="Line 87">
              <a:extLst>
                <a:ext uri="{FF2B5EF4-FFF2-40B4-BE49-F238E27FC236}">
                  <a16:creationId xmlns:a16="http://schemas.microsoft.com/office/drawing/2014/main" id="{AA8A30B4-85C3-4CAD-94A7-FFBD77051E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5" y="1887"/>
              <a:ext cx="191" cy="258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EFA8A3FA-CD96-4F77-ABEE-6C0A1D791D21}"/>
              </a:ext>
            </a:extLst>
          </p:cNvPr>
          <p:cNvSpPr txBox="1"/>
          <p:nvPr/>
        </p:nvSpPr>
        <p:spPr>
          <a:xfrm>
            <a:off x="4151376" y="1152144"/>
            <a:ext cx="8691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CONTACT</a:t>
            </a:r>
          </a:p>
        </p:txBody>
      </p:sp>
      <p:sp>
        <p:nvSpPr>
          <p:cNvPr id="100" name="Text Placeholder 3">
            <a:extLst>
              <a:ext uri="{FF2B5EF4-FFF2-40B4-BE49-F238E27FC236}">
                <a16:creationId xmlns:a16="http://schemas.microsoft.com/office/drawing/2014/main" id="{07450D3B-EC70-4364-BB30-3B2CE89BFD0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72968" y="1399032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First name NAME</a:t>
            </a:r>
          </a:p>
        </p:txBody>
      </p:sp>
      <p:sp>
        <p:nvSpPr>
          <p:cNvPr id="101" name="Text Placeholder 3">
            <a:extLst>
              <a:ext uri="{FF2B5EF4-FFF2-40B4-BE49-F238E27FC236}">
                <a16:creationId xmlns:a16="http://schemas.microsoft.com/office/drawing/2014/main" id="{5F1D26DD-44E7-433E-808D-421951D360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72968" y="1563624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Job Title / Service</a:t>
            </a:r>
          </a:p>
        </p:txBody>
      </p:sp>
      <p:sp>
        <p:nvSpPr>
          <p:cNvPr id="102" name="Text Placeholder 3">
            <a:extLst>
              <a:ext uri="{FF2B5EF4-FFF2-40B4-BE49-F238E27FC236}">
                <a16:creationId xmlns:a16="http://schemas.microsoft.com/office/drawing/2014/main" id="{9DB4A80A-3E62-449A-947C-1A1D6F3D02F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72968" y="1737360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Department</a:t>
            </a:r>
          </a:p>
        </p:txBody>
      </p:sp>
      <p:sp>
        <p:nvSpPr>
          <p:cNvPr id="103" name="Text Placeholder 3">
            <a:extLst>
              <a:ext uri="{FF2B5EF4-FFF2-40B4-BE49-F238E27FC236}">
                <a16:creationId xmlns:a16="http://schemas.microsoft.com/office/drawing/2014/main" id="{FE3637C7-EEAB-4DFD-B6C3-78AEF0139B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72968" y="1993392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firstname.lastname@idemia.com</a:t>
            </a:r>
          </a:p>
        </p:txBody>
      </p:sp>
      <p:sp>
        <p:nvSpPr>
          <p:cNvPr id="104" name="Text Placeholder 3">
            <a:extLst>
              <a:ext uri="{FF2B5EF4-FFF2-40B4-BE49-F238E27FC236}">
                <a16:creationId xmlns:a16="http://schemas.microsoft.com/office/drawing/2014/main" id="{638896C9-6B76-4FB7-9297-9E523CE808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72968" y="2240280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P. +33 (0) 00 00 00 00</a:t>
            </a:r>
          </a:p>
        </p:txBody>
      </p:sp>
      <p:sp>
        <p:nvSpPr>
          <p:cNvPr id="105" name="Text Placeholder 3">
            <a:extLst>
              <a:ext uri="{FF2B5EF4-FFF2-40B4-BE49-F238E27FC236}">
                <a16:creationId xmlns:a16="http://schemas.microsoft.com/office/drawing/2014/main" id="{F7CEB460-A4BC-47D4-928D-B0C56B4D584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72968" y="2423160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M. +33 (0) 00 00 00 00</a:t>
            </a:r>
          </a:p>
        </p:txBody>
      </p:sp>
      <p:sp>
        <p:nvSpPr>
          <p:cNvPr id="106" name="Text Placeholder 3">
            <a:extLst>
              <a:ext uri="{FF2B5EF4-FFF2-40B4-BE49-F238E27FC236}">
                <a16:creationId xmlns:a16="http://schemas.microsoft.com/office/drawing/2014/main" id="{0C5887BC-1460-4F11-9511-363049C4C8D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172968" y="2606040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F. +33 (0) 00 00 00 00</a:t>
            </a:r>
          </a:p>
        </p:txBody>
      </p:sp>
      <p:pic>
        <p:nvPicPr>
          <p:cNvPr id="137" name="Picture 17">
            <a:extLst>
              <a:ext uri="{FF2B5EF4-FFF2-40B4-BE49-F238E27FC236}">
                <a16:creationId xmlns:a16="http://schemas.microsoft.com/office/drawing/2014/main" id="{C364C3F9-27E4-41F3-AF96-61B996D5E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884" y="4187532"/>
            <a:ext cx="2144232" cy="503200"/>
          </a:xfrm>
          <a:prstGeom prst="rect">
            <a:avLst/>
          </a:prstGeom>
        </p:spPr>
      </p:pic>
      <p:sp>
        <p:nvSpPr>
          <p:cNvPr id="194" name="TextBox 193">
            <a:extLst>
              <a:ext uri="{FF2B5EF4-FFF2-40B4-BE49-F238E27FC236}">
                <a16:creationId xmlns:a16="http://schemas.microsoft.com/office/drawing/2014/main" id="{8E8C1925-F7EB-41C2-ADA0-26C1BAF0BB89}"/>
              </a:ext>
            </a:extLst>
          </p:cNvPr>
          <p:cNvSpPr txBox="1"/>
          <p:nvPr/>
        </p:nvSpPr>
        <p:spPr>
          <a:xfrm>
            <a:off x="4151376" y="1152144"/>
            <a:ext cx="8691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CONTACT</a:t>
            </a:r>
          </a:p>
        </p:txBody>
      </p:sp>
      <p:sp>
        <p:nvSpPr>
          <p:cNvPr id="107" name="TextBox 193">
            <a:extLst>
              <a:ext uri="{FF2B5EF4-FFF2-40B4-BE49-F238E27FC236}">
                <a16:creationId xmlns:a16="http://schemas.microsoft.com/office/drawing/2014/main" id="{D2CC6DDF-66D3-44D8-83A4-FC9CD7C2E494}"/>
              </a:ext>
            </a:extLst>
          </p:cNvPr>
          <p:cNvSpPr txBox="1"/>
          <p:nvPr userDrawn="1"/>
        </p:nvSpPr>
        <p:spPr>
          <a:xfrm>
            <a:off x="4151376" y="1152144"/>
            <a:ext cx="8691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11141412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for background pictu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aphique 14">
            <a:extLst>
              <a:ext uri="{FF2B5EF4-FFF2-40B4-BE49-F238E27FC236}">
                <a16:creationId xmlns:a16="http://schemas.microsoft.com/office/drawing/2014/main" id="{55619137-10DE-43CA-81B2-0085D5729E56}"/>
              </a:ext>
            </a:extLst>
          </p:cNvPr>
          <p:cNvGrpSpPr/>
          <p:nvPr/>
        </p:nvGrpSpPr>
        <p:grpSpPr>
          <a:xfrm>
            <a:off x="6779366" y="-250973"/>
            <a:ext cx="2644710" cy="4438800"/>
            <a:chOff x="6779366" y="-250973"/>
            <a:chExt cx="2644710" cy="4438800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D2CBF5E-CFB3-4D73-A026-7E89A4EE47EB}"/>
                </a:ext>
              </a:extLst>
            </p:cNvPr>
            <p:cNvSpPr/>
            <p:nvPr/>
          </p:nvSpPr>
          <p:spPr>
            <a:xfrm>
              <a:off x="8348221" y="-250973"/>
              <a:ext cx="901538" cy="1503561"/>
            </a:xfrm>
            <a:custGeom>
              <a:avLst/>
              <a:gdLst>
                <a:gd name="connsiteX0" fmla="*/ 903934 w 901537"/>
                <a:gd name="connsiteY0" fmla="*/ 1505658 h 1503561"/>
                <a:gd name="connsiteX1" fmla="*/ 0 w 901537"/>
                <a:gd name="connsiteY1" fmla="*/ 422315 h 1503561"/>
                <a:gd name="connsiteX2" fmla="*/ 0 w 901537"/>
                <a:gd name="connsiteY2" fmla="*/ 0 h 15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537" h="1503561">
                  <a:moveTo>
                    <a:pt x="903934" y="1505658"/>
                  </a:moveTo>
                  <a:cubicBezTo>
                    <a:pt x="903934" y="974619"/>
                    <a:pt x="516962" y="531338"/>
                    <a:pt x="0" y="422315"/>
                  </a:cubicBezTo>
                  <a:lnTo>
                    <a:pt x="0" y="0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66D570D-D74F-4717-8C7C-277D0FAE2309}"/>
                </a:ext>
              </a:extLst>
            </p:cNvPr>
            <p:cNvSpPr/>
            <p:nvPr/>
          </p:nvSpPr>
          <p:spPr>
            <a:xfrm>
              <a:off x="8512654" y="-250973"/>
              <a:ext cx="901538" cy="1503561"/>
            </a:xfrm>
            <a:custGeom>
              <a:avLst/>
              <a:gdLst>
                <a:gd name="connsiteX0" fmla="*/ 903934 w 901537"/>
                <a:gd name="connsiteY0" fmla="*/ 1505658 h 1503561"/>
                <a:gd name="connsiteX1" fmla="*/ 0 w 901537"/>
                <a:gd name="connsiteY1" fmla="*/ 301910 h 1503561"/>
                <a:gd name="connsiteX2" fmla="*/ 0 w 901537"/>
                <a:gd name="connsiteY2" fmla="*/ 0 h 15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537" h="1503561">
                  <a:moveTo>
                    <a:pt x="903934" y="1505658"/>
                  </a:moveTo>
                  <a:cubicBezTo>
                    <a:pt x="903934" y="943769"/>
                    <a:pt x="524749" y="468141"/>
                    <a:pt x="0" y="301910"/>
                  </a:cubicBezTo>
                  <a:lnTo>
                    <a:pt x="0" y="0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CD3AD20-372D-4E4D-8976-3364903B1025}"/>
                </a:ext>
              </a:extLst>
            </p:cNvPr>
            <p:cNvSpPr/>
            <p:nvPr/>
          </p:nvSpPr>
          <p:spPr>
            <a:xfrm>
              <a:off x="8183788" y="-250973"/>
              <a:ext cx="901538" cy="1503561"/>
            </a:xfrm>
            <a:custGeom>
              <a:avLst/>
              <a:gdLst>
                <a:gd name="connsiteX0" fmla="*/ 903934 w 901537"/>
                <a:gd name="connsiteY0" fmla="*/ 1505658 h 1503561"/>
                <a:gd name="connsiteX1" fmla="*/ 0 w 901537"/>
                <a:gd name="connsiteY1" fmla="*/ 558594 h 1503561"/>
                <a:gd name="connsiteX2" fmla="*/ 0 w 901537"/>
                <a:gd name="connsiteY2" fmla="*/ 0 h 15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537" h="1503561">
                  <a:moveTo>
                    <a:pt x="903934" y="1505658"/>
                  </a:moveTo>
                  <a:cubicBezTo>
                    <a:pt x="903934" y="1007266"/>
                    <a:pt x="506179" y="599028"/>
                    <a:pt x="0" y="558594"/>
                  </a:cubicBezTo>
                  <a:lnTo>
                    <a:pt x="0" y="0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A49864A-1E9C-490E-8072-175D03F44801}"/>
                </a:ext>
              </a:extLst>
            </p:cNvPr>
            <p:cNvSpPr/>
            <p:nvPr/>
          </p:nvSpPr>
          <p:spPr>
            <a:xfrm>
              <a:off x="7279854" y="620913"/>
              <a:ext cx="1641338" cy="2851375"/>
            </a:xfrm>
            <a:custGeom>
              <a:avLst/>
              <a:gdLst>
                <a:gd name="connsiteX0" fmla="*/ 0 w 1641337"/>
                <a:gd name="connsiteY0" fmla="*/ 2060358 h 2851374"/>
                <a:gd name="connsiteX1" fmla="*/ 821567 w 1641337"/>
                <a:gd name="connsiteY1" fmla="*/ 2852573 h 2851374"/>
                <a:gd name="connsiteX2" fmla="*/ 1643135 w 1641337"/>
                <a:gd name="connsiteY2" fmla="*/ 2060358 h 2851374"/>
                <a:gd name="connsiteX3" fmla="*/ 821567 w 1641337"/>
                <a:gd name="connsiteY3" fmla="*/ 1267844 h 2851374"/>
                <a:gd name="connsiteX4" fmla="*/ 164134 w 1641337"/>
                <a:gd name="connsiteY4" fmla="*/ 633772 h 2851374"/>
                <a:gd name="connsiteX5" fmla="*/ 821567 w 1641337"/>
                <a:gd name="connsiteY5" fmla="*/ 0 h 2851374"/>
                <a:gd name="connsiteX6" fmla="*/ 1479001 w 1641337"/>
                <a:gd name="connsiteY6" fmla="*/ 633772 h 2851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1337" h="2851374">
                  <a:moveTo>
                    <a:pt x="0" y="2060358"/>
                  </a:moveTo>
                  <a:cubicBezTo>
                    <a:pt x="0" y="2497948"/>
                    <a:pt x="367803" y="2852573"/>
                    <a:pt x="821567" y="2852573"/>
                  </a:cubicBezTo>
                  <a:cubicBezTo>
                    <a:pt x="1275331" y="2852573"/>
                    <a:pt x="1643135" y="2497948"/>
                    <a:pt x="1643135" y="2060358"/>
                  </a:cubicBezTo>
                  <a:cubicBezTo>
                    <a:pt x="1643135" y="1622768"/>
                    <a:pt x="1275331" y="1267844"/>
                    <a:pt x="821567" y="1267844"/>
                  </a:cubicBezTo>
                  <a:cubicBezTo>
                    <a:pt x="458556" y="1267844"/>
                    <a:pt x="164134" y="983904"/>
                    <a:pt x="164134" y="633772"/>
                  </a:cubicBezTo>
                  <a:cubicBezTo>
                    <a:pt x="164134" y="283640"/>
                    <a:pt x="458556" y="0"/>
                    <a:pt x="821567" y="0"/>
                  </a:cubicBezTo>
                  <a:cubicBezTo>
                    <a:pt x="1184578" y="0"/>
                    <a:pt x="1479001" y="283640"/>
                    <a:pt x="1479001" y="633772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FB475E21-80B0-4E84-A6C4-B0006CF5A76C}"/>
                </a:ext>
              </a:extLst>
            </p:cNvPr>
            <p:cNvSpPr/>
            <p:nvPr/>
          </p:nvSpPr>
          <p:spPr>
            <a:xfrm>
              <a:off x="7280154" y="462470"/>
              <a:ext cx="1641338" cy="2851375"/>
            </a:xfrm>
            <a:custGeom>
              <a:avLst/>
              <a:gdLst>
                <a:gd name="connsiteX0" fmla="*/ 164134 w 1641337"/>
                <a:gd name="connsiteY0" fmla="*/ 2218801 h 2851374"/>
                <a:gd name="connsiteX1" fmla="*/ 821567 w 1641337"/>
                <a:gd name="connsiteY1" fmla="*/ 2852573 h 2851374"/>
                <a:gd name="connsiteX2" fmla="*/ 1479001 w 1641337"/>
                <a:gd name="connsiteY2" fmla="*/ 2218801 h 2851374"/>
                <a:gd name="connsiteX3" fmla="*/ 821567 w 1641337"/>
                <a:gd name="connsiteY3" fmla="*/ 1584730 h 2851374"/>
                <a:gd name="connsiteX4" fmla="*/ 0 w 1641337"/>
                <a:gd name="connsiteY4" fmla="*/ 792215 h 2851374"/>
                <a:gd name="connsiteX5" fmla="*/ 821567 w 1641337"/>
                <a:gd name="connsiteY5" fmla="*/ 0 h 2851374"/>
                <a:gd name="connsiteX6" fmla="*/ 1643135 w 1641337"/>
                <a:gd name="connsiteY6" fmla="*/ 792215 h 2851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1337" h="2851374">
                  <a:moveTo>
                    <a:pt x="164134" y="2218801"/>
                  </a:moveTo>
                  <a:cubicBezTo>
                    <a:pt x="164134" y="2568933"/>
                    <a:pt x="458556" y="2852573"/>
                    <a:pt x="821567" y="2852573"/>
                  </a:cubicBezTo>
                  <a:cubicBezTo>
                    <a:pt x="1184579" y="2852573"/>
                    <a:pt x="1479001" y="2568933"/>
                    <a:pt x="1479001" y="2218801"/>
                  </a:cubicBezTo>
                  <a:cubicBezTo>
                    <a:pt x="1479001" y="1868669"/>
                    <a:pt x="1184579" y="1584730"/>
                    <a:pt x="821567" y="1584730"/>
                  </a:cubicBezTo>
                  <a:cubicBezTo>
                    <a:pt x="367803" y="1584730"/>
                    <a:pt x="0" y="1229805"/>
                    <a:pt x="0" y="792215"/>
                  </a:cubicBezTo>
                  <a:cubicBezTo>
                    <a:pt x="0" y="354625"/>
                    <a:pt x="367803" y="0"/>
                    <a:pt x="821567" y="0"/>
                  </a:cubicBezTo>
                  <a:cubicBezTo>
                    <a:pt x="1275331" y="0"/>
                    <a:pt x="1643135" y="354625"/>
                    <a:pt x="1643135" y="792215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76C03CB-5C46-4C82-82D6-5E89237BCA35}"/>
                </a:ext>
              </a:extLst>
            </p:cNvPr>
            <p:cNvSpPr/>
            <p:nvPr/>
          </p:nvSpPr>
          <p:spPr>
            <a:xfrm>
              <a:off x="7115421" y="-250973"/>
              <a:ext cx="1476605" cy="3405476"/>
            </a:xfrm>
            <a:custGeom>
              <a:avLst/>
              <a:gdLst>
                <a:gd name="connsiteX0" fmla="*/ 903934 w 1476604"/>
                <a:gd name="connsiteY0" fmla="*/ 0 h 3405476"/>
                <a:gd name="connsiteX1" fmla="*/ 903934 w 1476604"/>
                <a:gd name="connsiteY1" fmla="*/ 558594 h 3405476"/>
                <a:gd name="connsiteX2" fmla="*/ 0 w 1476604"/>
                <a:gd name="connsiteY2" fmla="*/ 1505658 h 3405476"/>
                <a:gd name="connsiteX3" fmla="*/ 986001 w 1476604"/>
                <a:gd name="connsiteY3" fmla="*/ 2456615 h 3405476"/>
                <a:gd name="connsiteX4" fmla="*/ 1479001 w 1476604"/>
                <a:gd name="connsiteY4" fmla="*/ 2932244 h 3405476"/>
                <a:gd name="connsiteX5" fmla="*/ 986001 w 1476604"/>
                <a:gd name="connsiteY5" fmla="*/ 3407573 h 3405476"/>
                <a:gd name="connsiteX6" fmla="*/ 493000 w 1476604"/>
                <a:gd name="connsiteY6" fmla="*/ 2932244 h 3405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6604" h="3405476">
                  <a:moveTo>
                    <a:pt x="903934" y="0"/>
                  </a:moveTo>
                  <a:lnTo>
                    <a:pt x="903934" y="558594"/>
                  </a:lnTo>
                  <a:cubicBezTo>
                    <a:pt x="397755" y="599028"/>
                    <a:pt x="0" y="1006967"/>
                    <a:pt x="0" y="1505658"/>
                  </a:cubicBezTo>
                  <a:cubicBezTo>
                    <a:pt x="0" y="2030706"/>
                    <a:pt x="441484" y="2456615"/>
                    <a:pt x="986001" y="2456615"/>
                  </a:cubicBezTo>
                  <a:cubicBezTo>
                    <a:pt x="1258259" y="2456615"/>
                    <a:pt x="1479001" y="2669570"/>
                    <a:pt x="1479001" y="2932244"/>
                  </a:cubicBezTo>
                  <a:cubicBezTo>
                    <a:pt x="1479001" y="3194918"/>
                    <a:pt x="1258259" y="3407573"/>
                    <a:pt x="986001" y="3407573"/>
                  </a:cubicBezTo>
                  <a:cubicBezTo>
                    <a:pt x="713742" y="3407573"/>
                    <a:pt x="493000" y="3194618"/>
                    <a:pt x="493000" y="2932244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A728343-25F0-45D4-8D09-AFE3A247E26D}"/>
                </a:ext>
              </a:extLst>
            </p:cNvPr>
            <p:cNvSpPr/>
            <p:nvPr/>
          </p:nvSpPr>
          <p:spPr>
            <a:xfrm>
              <a:off x="6951287" y="-250973"/>
              <a:ext cx="1476605" cy="3246734"/>
            </a:xfrm>
            <a:custGeom>
              <a:avLst/>
              <a:gdLst>
                <a:gd name="connsiteX0" fmla="*/ 903934 w 1476604"/>
                <a:gd name="connsiteY0" fmla="*/ 0 h 3246733"/>
                <a:gd name="connsiteX1" fmla="*/ 903934 w 1476604"/>
                <a:gd name="connsiteY1" fmla="*/ 422315 h 3246733"/>
                <a:gd name="connsiteX2" fmla="*/ 0 w 1476604"/>
                <a:gd name="connsiteY2" fmla="*/ 1505658 h 3246733"/>
                <a:gd name="connsiteX3" fmla="*/ 1150434 w 1476604"/>
                <a:gd name="connsiteY3" fmla="*/ 2615358 h 3246733"/>
                <a:gd name="connsiteX4" fmla="*/ 1479001 w 1476604"/>
                <a:gd name="connsiteY4" fmla="*/ 2932543 h 3246733"/>
                <a:gd name="connsiteX5" fmla="*/ 1150434 w 1476604"/>
                <a:gd name="connsiteY5" fmla="*/ 3249429 h 3246733"/>
                <a:gd name="connsiteX6" fmla="*/ 821867 w 1476604"/>
                <a:gd name="connsiteY6" fmla="*/ 2932543 h 324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6604" h="3246733">
                  <a:moveTo>
                    <a:pt x="903934" y="0"/>
                  </a:moveTo>
                  <a:lnTo>
                    <a:pt x="903934" y="422315"/>
                  </a:lnTo>
                  <a:cubicBezTo>
                    <a:pt x="386972" y="531338"/>
                    <a:pt x="0" y="974619"/>
                    <a:pt x="0" y="1505658"/>
                  </a:cubicBezTo>
                  <a:cubicBezTo>
                    <a:pt x="0" y="2118464"/>
                    <a:pt x="515164" y="2615358"/>
                    <a:pt x="1150434" y="2615358"/>
                  </a:cubicBezTo>
                  <a:cubicBezTo>
                    <a:pt x="1331940" y="2615358"/>
                    <a:pt x="1479001" y="2757328"/>
                    <a:pt x="1479001" y="2932543"/>
                  </a:cubicBezTo>
                  <a:cubicBezTo>
                    <a:pt x="1479001" y="3107460"/>
                    <a:pt x="1331940" y="3249429"/>
                    <a:pt x="1150434" y="3249429"/>
                  </a:cubicBezTo>
                  <a:cubicBezTo>
                    <a:pt x="968928" y="3249429"/>
                    <a:pt x="821867" y="3107460"/>
                    <a:pt x="821867" y="2932543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AE27437D-1C3C-4201-B9FA-3CBE0DA14810}"/>
                </a:ext>
              </a:extLst>
            </p:cNvPr>
            <p:cNvSpPr/>
            <p:nvPr/>
          </p:nvSpPr>
          <p:spPr>
            <a:xfrm>
              <a:off x="6786854" y="-250973"/>
              <a:ext cx="1476605" cy="3087991"/>
            </a:xfrm>
            <a:custGeom>
              <a:avLst/>
              <a:gdLst>
                <a:gd name="connsiteX0" fmla="*/ 903934 w 1476604"/>
                <a:gd name="connsiteY0" fmla="*/ 0 h 3087991"/>
                <a:gd name="connsiteX1" fmla="*/ 903934 w 1476604"/>
                <a:gd name="connsiteY1" fmla="*/ 301910 h 3087991"/>
                <a:gd name="connsiteX2" fmla="*/ 903934 w 1476604"/>
                <a:gd name="connsiteY2" fmla="*/ 301910 h 3087991"/>
                <a:gd name="connsiteX3" fmla="*/ 0 w 1476604"/>
                <a:gd name="connsiteY3" fmla="*/ 1505658 h 3087991"/>
                <a:gd name="connsiteX4" fmla="*/ 1314867 w 1476604"/>
                <a:gd name="connsiteY4" fmla="*/ 2773801 h 3087991"/>
                <a:gd name="connsiteX5" fmla="*/ 1479300 w 1476604"/>
                <a:gd name="connsiteY5" fmla="*/ 2932244 h 3087991"/>
                <a:gd name="connsiteX6" fmla="*/ 1314867 w 1476604"/>
                <a:gd name="connsiteY6" fmla="*/ 3090687 h 3087991"/>
                <a:gd name="connsiteX7" fmla="*/ 1150434 w 1476604"/>
                <a:gd name="connsiteY7" fmla="*/ 2932244 h 3087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76604" h="3087991">
                  <a:moveTo>
                    <a:pt x="903934" y="0"/>
                  </a:moveTo>
                  <a:lnTo>
                    <a:pt x="903934" y="301910"/>
                  </a:lnTo>
                  <a:lnTo>
                    <a:pt x="903934" y="301910"/>
                  </a:lnTo>
                  <a:cubicBezTo>
                    <a:pt x="379185" y="468141"/>
                    <a:pt x="0" y="944069"/>
                    <a:pt x="0" y="1505658"/>
                  </a:cubicBezTo>
                  <a:cubicBezTo>
                    <a:pt x="0" y="2205922"/>
                    <a:pt x="588545" y="2773801"/>
                    <a:pt x="1314867" y="2773801"/>
                  </a:cubicBezTo>
                  <a:cubicBezTo>
                    <a:pt x="1405620" y="2773801"/>
                    <a:pt x="1479300" y="2844786"/>
                    <a:pt x="1479300" y="2932244"/>
                  </a:cubicBezTo>
                  <a:cubicBezTo>
                    <a:pt x="1479300" y="3019702"/>
                    <a:pt x="1405620" y="3090687"/>
                    <a:pt x="1314867" y="3090687"/>
                  </a:cubicBezTo>
                  <a:cubicBezTo>
                    <a:pt x="1224114" y="3090687"/>
                    <a:pt x="1150434" y="3019702"/>
                    <a:pt x="1150434" y="2932244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34B6F43-F543-467C-9F78-26624B92B8BD}"/>
                </a:ext>
              </a:extLst>
            </p:cNvPr>
            <p:cNvSpPr/>
            <p:nvPr/>
          </p:nvSpPr>
          <p:spPr>
            <a:xfrm>
              <a:off x="7773154" y="937799"/>
              <a:ext cx="1476605" cy="3246734"/>
            </a:xfrm>
            <a:custGeom>
              <a:avLst/>
              <a:gdLst>
                <a:gd name="connsiteX0" fmla="*/ 575067 w 1476604"/>
                <a:gd name="connsiteY0" fmla="*/ 3249430 h 3246733"/>
                <a:gd name="connsiteX1" fmla="*/ 575067 w 1476604"/>
                <a:gd name="connsiteY1" fmla="*/ 2827115 h 3246733"/>
                <a:gd name="connsiteX2" fmla="*/ 1479001 w 1476604"/>
                <a:gd name="connsiteY2" fmla="*/ 1743772 h 3246733"/>
                <a:gd name="connsiteX3" fmla="*/ 328567 w 1476604"/>
                <a:gd name="connsiteY3" fmla="*/ 634071 h 3246733"/>
                <a:gd name="connsiteX4" fmla="*/ 0 w 1476604"/>
                <a:gd name="connsiteY4" fmla="*/ 316886 h 3246733"/>
                <a:gd name="connsiteX5" fmla="*/ 328567 w 1476604"/>
                <a:gd name="connsiteY5" fmla="*/ 0 h 3246733"/>
                <a:gd name="connsiteX6" fmla="*/ 657134 w 1476604"/>
                <a:gd name="connsiteY6" fmla="*/ 316886 h 324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6604" h="3246733">
                  <a:moveTo>
                    <a:pt x="575067" y="3249430"/>
                  </a:moveTo>
                  <a:lnTo>
                    <a:pt x="575067" y="2827115"/>
                  </a:lnTo>
                  <a:cubicBezTo>
                    <a:pt x="1091729" y="2718091"/>
                    <a:pt x="1479001" y="2274810"/>
                    <a:pt x="1479001" y="1743772"/>
                  </a:cubicBezTo>
                  <a:cubicBezTo>
                    <a:pt x="1479001" y="1130966"/>
                    <a:pt x="963837" y="634071"/>
                    <a:pt x="328567" y="634071"/>
                  </a:cubicBezTo>
                  <a:cubicBezTo>
                    <a:pt x="147061" y="634071"/>
                    <a:pt x="0" y="492102"/>
                    <a:pt x="0" y="316886"/>
                  </a:cubicBezTo>
                  <a:cubicBezTo>
                    <a:pt x="0" y="141970"/>
                    <a:pt x="147061" y="0"/>
                    <a:pt x="328567" y="0"/>
                  </a:cubicBezTo>
                  <a:cubicBezTo>
                    <a:pt x="510073" y="0"/>
                    <a:pt x="657134" y="141970"/>
                    <a:pt x="657134" y="316886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B63FF68F-2F1A-45BA-9B56-09B071789761}"/>
                </a:ext>
              </a:extLst>
            </p:cNvPr>
            <p:cNvSpPr/>
            <p:nvPr/>
          </p:nvSpPr>
          <p:spPr>
            <a:xfrm>
              <a:off x="6951287" y="2681570"/>
              <a:ext cx="901538" cy="1503561"/>
            </a:xfrm>
            <a:custGeom>
              <a:avLst/>
              <a:gdLst>
                <a:gd name="connsiteX0" fmla="*/ 0 w 901537"/>
                <a:gd name="connsiteY0" fmla="*/ 0 h 1503561"/>
                <a:gd name="connsiteX1" fmla="*/ 903934 w 901537"/>
                <a:gd name="connsiteY1" fmla="*/ 1083343 h 1503561"/>
                <a:gd name="connsiteX2" fmla="*/ 903934 w 901537"/>
                <a:gd name="connsiteY2" fmla="*/ 1505658 h 15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537" h="1503561">
                  <a:moveTo>
                    <a:pt x="0" y="0"/>
                  </a:moveTo>
                  <a:cubicBezTo>
                    <a:pt x="0" y="531039"/>
                    <a:pt x="387272" y="974320"/>
                    <a:pt x="903934" y="1083343"/>
                  </a:cubicBezTo>
                  <a:lnTo>
                    <a:pt x="903934" y="1505658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C92F8CF-56F6-4CED-85C6-F5B108C0BA31}"/>
                </a:ext>
              </a:extLst>
            </p:cNvPr>
            <p:cNvSpPr/>
            <p:nvPr/>
          </p:nvSpPr>
          <p:spPr>
            <a:xfrm>
              <a:off x="7937288" y="1096541"/>
              <a:ext cx="1476605" cy="3087991"/>
            </a:xfrm>
            <a:custGeom>
              <a:avLst/>
              <a:gdLst>
                <a:gd name="connsiteX0" fmla="*/ 575367 w 1476604"/>
                <a:gd name="connsiteY0" fmla="*/ 3090687 h 3087991"/>
                <a:gd name="connsiteX1" fmla="*/ 575367 w 1476604"/>
                <a:gd name="connsiteY1" fmla="*/ 2788777 h 3087991"/>
                <a:gd name="connsiteX2" fmla="*/ 1479300 w 1476604"/>
                <a:gd name="connsiteY2" fmla="*/ 1585029 h 3087991"/>
                <a:gd name="connsiteX3" fmla="*/ 164433 w 1476604"/>
                <a:gd name="connsiteY3" fmla="*/ 316886 h 3087991"/>
                <a:gd name="connsiteX4" fmla="*/ 0 w 1476604"/>
                <a:gd name="connsiteY4" fmla="*/ 158443 h 3087991"/>
                <a:gd name="connsiteX5" fmla="*/ 164433 w 1476604"/>
                <a:gd name="connsiteY5" fmla="*/ 0 h 3087991"/>
                <a:gd name="connsiteX6" fmla="*/ 328867 w 1476604"/>
                <a:gd name="connsiteY6" fmla="*/ 158443 h 3087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6604" h="3087991">
                  <a:moveTo>
                    <a:pt x="575367" y="3090687"/>
                  </a:moveTo>
                  <a:lnTo>
                    <a:pt x="575367" y="2788777"/>
                  </a:lnTo>
                  <a:cubicBezTo>
                    <a:pt x="1100116" y="2622247"/>
                    <a:pt x="1479300" y="2146618"/>
                    <a:pt x="1479300" y="1585029"/>
                  </a:cubicBezTo>
                  <a:cubicBezTo>
                    <a:pt x="1479300" y="884765"/>
                    <a:pt x="890755" y="316886"/>
                    <a:pt x="164433" y="316886"/>
                  </a:cubicBezTo>
                  <a:cubicBezTo>
                    <a:pt x="73681" y="316886"/>
                    <a:pt x="0" y="245901"/>
                    <a:pt x="0" y="158443"/>
                  </a:cubicBezTo>
                  <a:cubicBezTo>
                    <a:pt x="0" y="70985"/>
                    <a:pt x="73681" y="0"/>
                    <a:pt x="164433" y="0"/>
                  </a:cubicBezTo>
                  <a:cubicBezTo>
                    <a:pt x="255186" y="0"/>
                    <a:pt x="328867" y="70985"/>
                    <a:pt x="328867" y="158443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E2D0E74-AEB6-41ED-BDF7-F48304C4E4C1}"/>
                </a:ext>
              </a:extLst>
            </p:cNvPr>
            <p:cNvSpPr/>
            <p:nvPr/>
          </p:nvSpPr>
          <p:spPr>
            <a:xfrm>
              <a:off x="6786854" y="2681570"/>
              <a:ext cx="901538" cy="1503561"/>
            </a:xfrm>
            <a:custGeom>
              <a:avLst/>
              <a:gdLst>
                <a:gd name="connsiteX0" fmla="*/ 0 w 901537"/>
                <a:gd name="connsiteY0" fmla="*/ 0 h 1503561"/>
                <a:gd name="connsiteX1" fmla="*/ 903934 w 901537"/>
                <a:gd name="connsiteY1" fmla="*/ 1203748 h 1503561"/>
                <a:gd name="connsiteX2" fmla="*/ 903934 w 901537"/>
                <a:gd name="connsiteY2" fmla="*/ 1505358 h 15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537" h="1503561">
                  <a:moveTo>
                    <a:pt x="0" y="0"/>
                  </a:moveTo>
                  <a:cubicBezTo>
                    <a:pt x="0" y="561589"/>
                    <a:pt x="379185" y="1037517"/>
                    <a:pt x="903934" y="1203748"/>
                  </a:cubicBezTo>
                  <a:lnTo>
                    <a:pt x="903934" y="1505358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55777C3-7FF7-443B-8DF7-EAB464E131A0}"/>
                </a:ext>
              </a:extLst>
            </p:cNvPr>
            <p:cNvSpPr/>
            <p:nvPr/>
          </p:nvSpPr>
          <p:spPr>
            <a:xfrm>
              <a:off x="7608721" y="779655"/>
              <a:ext cx="1476605" cy="3405476"/>
            </a:xfrm>
            <a:custGeom>
              <a:avLst/>
              <a:gdLst>
                <a:gd name="connsiteX0" fmla="*/ 575067 w 1476604"/>
                <a:gd name="connsiteY0" fmla="*/ 3407573 h 3405476"/>
                <a:gd name="connsiteX1" fmla="*/ 575067 w 1476604"/>
                <a:gd name="connsiteY1" fmla="*/ 2848979 h 3405476"/>
                <a:gd name="connsiteX2" fmla="*/ 1479001 w 1476604"/>
                <a:gd name="connsiteY2" fmla="*/ 1901915 h 3405476"/>
                <a:gd name="connsiteX3" fmla="*/ 493000 w 1476604"/>
                <a:gd name="connsiteY3" fmla="*/ 950957 h 3405476"/>
                <a:gd name="connsiteX4" fmla="*/ 0 w 1476604"/>
                <a:gd name="connsiteY4" fmla="*/ 475329 h 3405476"/>
                <a:gd name="connsiteX5" fmla="*/ 493000 w 1476604"/>
                <a:gd name="connsiteY5" fmla="*/ 0 h 3405476"/>
                <a:gd name="connsiteX6" fmla="*/ 986001 w 1476604"/>
                <a:gd name="connsiteY6" fmla="*/ 475329 h 3405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6604" h="3405476">
                  <a:moveTo>
                    <a:pt x="575067" y="3407573"/>
                  </a:moveTo>
                  <a:lnTo>
                    <a:pt x="575067" y="2848979"/>
                  </a:lnTo>
                  <a:cubicBezTo>
                    <a:pt x="1081246" y="2808545"/>
                    <a:pt x="1479001" y="2400606"/>
                    <a:pt x="1479001" y="1901915"/>
                  </a:cubicBezTo>
                  <a:cubicBezTo>
                    <a:pt x="1479001" y="1376867"/>
                    <a:pt x="1037517" y="950957"/>
                    <a:pt x="493000" y="950957"/>
                  </a:cubicBezTo>
                  <a:cubicBezTo>
                    <a:pt x="220742" y="950957"/>
                    <a:pt x="0" y="738003"/>
                    <a:pt x="0" y="475329"/>
                  </a:cubicBezTo>
                  <a:cubicBezTo>
                    <a:pt x="0" y="212655"/>
                    <a:pt x="220742" y="0"/>
                    <a:pt x="493000" y="0"/>
                  </a:cubicBezTo>
                  <a:cubicBezTo>
                    <a:pt x="765259" y="0"/>
                    <a:pt x="986001" y="212955"/>
                    <a:pt x="986001" y="475329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5169DC9F-AA70-4699-B954-DD4A510548DA}"/>
                </a:ext>
              </a:extLst>
            </p:cNvPr>
            <p:cNvSpPr/>
            <p:nvPr/>
          </p:nvSpPr>
          <p:spPr>
            <a:xfrm>
              <a:off x="7115421" y="2681570"/>
              <a:ext cx="901538" cy="1503561"/>
            </a:xfrm>
            <a:custGeom>
              <a:avLst/>
              <a:gdLst>
                <a:gd name="connsiteX0" fmla="*/ 0 w 901537"/>
                <a:gd name="connsiteY0" fmla="*/ 0 h 1503561"/>
                <a:gd name="connsiteX1" fmla="*/ 903934 w 901537"/>
                <a:gd name="connsiteY1" fmla="*/ 947064 h 1503561"/>
                <a:gd name="connsiteX2" fmla="*/ 903934 w 901537"/>
                <a:gd name="connsiteY2" fmla="*/ 1505658 h 15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537" h="1503561">
                  <a:moveTo>
                    <a:pt x="0" y="0"/>
                  </a:moveTo>
                  <a:cubicBezTo>
                    <a:pt x="0" y="498392"/>
                    <a:pt x="397755" y="906630"/>
                    <a:pt x="903934" y="947064"/>
                  </a:cubicBezTo>
                  <a:lnTo>
                    <a:pt x="903934" y="1505658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30936" y="475488"/>
            <a:ext cx="7872984" cy="694944"/>
          </a:xfrm>
        </p:spPr>
        <p:txBody>
          <a:bodyPr anchor="ctr" anchorCtr="0">
            <a:normAutofit/>
          </a:bodyPr>
          <a:lstStyle>
            <a:lvl1pPr algn="l">
              <a:defRPr sz="48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0936" y="1243584"/>
            <a:ext cx="7872984" cy="448056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Insert subtitle here. Right click on slide background to set picture.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7416" y="4343400"/>
            <a:ext cx="1746504" cy="273844"/>
          </a:xfr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C71FE802-92D2-4CCA-9C51-9C24413EDFCA}" type="datetime1">
              <a:rPr lang="en-US" smtClean="0"/>
              <a:t>6/2/2022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FCC34D-4C0C-455C-8F22-D768175C2DEF}"/>
              </a:ext>
            </a:extLst>
          </p:cNvPr>
          <p:cNvGrpSpPr/>
          <p:nvPr/>
        </p:nvGrpSpPr>
        <p:grpSpPr bwMode="black">
          <a:xfrm>
            <a:off x="447676" y="4187827"/>
            <a:ext cx="2049463" cy="517525"/>
            <a:chOff x="447675" y="4187826"/>
            <a:chExt cx="2049463" cy="517525"/>
          </a:xfrm>
          <a:solidFill>
            <a:schemeClr val="bg1"/>
          </a:soli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7936236C-9875-4ED3-8239-983E587A60FA}"/>
                </a:ext>
              </a:extLst>
            </p:cNvPr>
            <p:cNvSpPr>
              <a:spLocks/>
            </p:cNvSpPr>
            <p:nvPr/>
          </p:nvSpPr>
          <p:spPr bwMode="black">
            <a:xfrm>
              <a:off x="630238" y="4187826"/>
              <a:ext cx="95250" cy="517525"/>
            </a:xfrm>
            <a:custGeom>
              <a:avLst/>
              <a:gdLst>
                <a:gd name="T0" fmla="*/ 27 w 60"/>
                <a:gd name="T1" fmla="*/ 163 h 326"/>
                <a:gd name="T2" fmla="*/ 60 w 60"/>
                <a:gd name="T3" fmla="*/ 0 h 326"/>
                <a:gd name="T4" fmla="*/ 33 w 60"/>
                <a:gd name="T5" fmla="*/ 0 h 326"/>
                <a:gd name="T6" fmla="*/ 0 w 60"/>
                <a:gd name="T7" fmla="*/ 163 h 326"/>
                <a:gd name="T8" fmla="*/ 33 w 60"/>
                <a:gd name="T9" fmla="*/ 326 h 326"/>
                <a:gd name="T10" fmla="*/ 60 w 60"/>
                <a:gd name="T11" fmla="*/ 326 h 326"/>
                <a:gd name="T12" fmla="*/ 27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27" y="163"/>
                  </a:moveTo>
                  <a:lnTo>
                    <a:pt x="60" y="0"/>
                  </a:lnTo>
                  <a:lnTo>
                    <a:pt x="33" y="0"/>
                  </a:lnTo>
                  <a:lnTo>
                    <a:pt x="0" y="163"/>
                  </a:lnTo>
                  <a:lnTo>
                    <a:pt x="33" y="326"/>
                  </a:lnTo>
                  <a:lnTo>
                    <a:pt x="60" y="326"/>
                  </a:lnTo>
                  <a:lnTo>
                    <a:pt x="2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46265FF3-331E-4136-B409-33024D3D3412}"/>
                </a:ext>
              </a:extLst>
            </p:cNvPr>
            <p:cNvSpPr>
              <a:spLocks/>
            </p:cNvSpPr>
            <p:nvPr/>
          </p:nvSpPr>
          <p:spPr bwMode="black">
            <a:xfrm>
              <a:off x="447675" y="4187826"/>
              <a:ext cx="184150" cy="517525"/>
            </a:xfrm>
            <a:custGeom>
              <a:avLst/>
              <a:gdLst>
                <a:gd name="T0" fmla="*/ 30 w 116"/>
                <a:gd name="T1" fmla="*/ 163 h 326"/>
                <a:gd name="T2" fmla="*/ 116 w 116"/>
                <a:gd name="T3" fmla="*/ 0 h 326"/>
                <a:gd name="T4" fmla="*/ 86 w 116"/>
                <a:gd name="T5" fmla="*/ 0 h 326"/>
                <a:gd name="T6" fmla="*/ 0 w 116"/>
                <a:gd name="T7" fmla="*/ 163 h 326"/>
                <a:gd name="T8" fmla="*/ 86 w 116"/>
                <a:gd name="T9" fmla="*/ 326 h 326"/>
                <a:gd name="T10" fmla="*/ 116 w 116"/>
                <a:gd name="T11" fmla="*/ 326 h 326"/>
                <a:gd name="T12" fmla="*/ 30 w 116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326">
                  <a:moveTo>
                    <a:pt x="30" y="163"/>
                  </a:moveTo>
                  <a:lnTo>
                    <a:pt x="116" y="0"/>
                  </a:lnTo>
                  <a:lnTo>
                    <a:pt x="86" y="0"/>
                  </a:lnTo>
                  <a:lnTo>
                    <a:pt x="0" y="163"/>
                  </a:lnTo>
                  <a:lnTo>
                    <a:pt x="86" y="326"/>
                  </a:lnTo>
                  <a:lnTo>
                    <a:pt x="116" y="326"/>
                  </a:lnTo>
                  <a:lnTo>
                    <a:pt x="3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2CDC7A3C-23B4-46A3-AE37-4AA8C889FE49}"/>
                </a:ext>
              </a:extLst>
            </p:cNvPr>
            <p:cNvSpPr>
              <a:spLocks/>
            </p:cNvSpPr>
            <p:nvPr/>
          </p:nvSpPr>
          <p:spPr bwMode="black">
            <a:xfrm>
              <a:off x="779463" y="4187826"/>
              <a:ext cx="95250" cy="517525"/>
            </a:xfrm>
            <a:custGeom>
              <a:avLst/>
              <a:gdLst>
                <a:gd name="T0" fmla="*/ 60 w 60"/>
                <a:gd name="T1" fmla="*/ 163 h 326"/>
                <a:gd name="T2" fmla="*/ 28 w 60"/>
                <a:gd name="T3" fmla="*/ 0 h 326"/>
                <a:gd name="T4" fmla="*/ 0 w 60"/>
                <a:gd name="T5" fmla="*/ 0 h 326"/>
                <a:gd name="T6" fmla="*/ 33 w 60"/>
                <a:gd name="T7" fmla="*/ 163 h 326"/>
                <a:gd name="T8" fmla="*/ 1 w 60"/>
                <a:gd name="T9" fmla="*/ 326 h 326"/>
                <a:gd name="T10" fmla="*/ 28 w 60"/>
                <a:gd name="T11" fmla="*/ 326 h 326"/>
                <a:gd name="T12" fmla="*/ 60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60" y="163"/>
                  </a:moveTo>
                  <a:lnTo>
                    <a:pt x="28" y="0"/>
                  </a:lnTo>
                  <a:lnTo>
                    <a:pt x="0" y="0"/>
                  </a:lnTo>
                  <a:lnTo>
                    <a:pt x="33" y="163"/>
                  </a:lnTo>
                  <a:lnTo>
                    <a:pt x="1" y="326"/>
                  </a:lnTo>
                  <a:lnTo>
                    <a:pt x="28" y="326"/>
                  </a:lnTo>
                  <a:lnTo>
                    <a:pt x="6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3F1B65D9-5DA2-40DC-965A-AC0211E8FB19}"/>
                </a:ext>
              </a:extLst>
            </p:cNvPr>
            <p:cNvSpPr>
              <a:spLocks/>
            </p:cNvSpPr>
            <p:nvPr/>
          </p:nvSpPr>
          <p:spPr bwMode="black">
            <a:xfrm>
              <a:off x="873125" y="4187826"/>
              <a:ext cx="185738" cy="517525"/>
            </a:xfrm>
            <a:custGeom>
              <a:avLst/>
              <a:gdLst>
                <a:gd name="T0" fmla="*/ 117 w 117"/>
                <a:gd name="T1" fmla="*/ 163 h 326"/>
                <a:gd name="T2" fmla="*/ 31 w 117"/>
                <a:gd name="T3" fmla="*/ 0 h 326"/>
                <a:gd name="T4" fmla="*/ 0 w 117"/>
                <a:gd name="T5" fmla="*/ 0 h 326"/>
                <a:gd name="T6" fmla="*/ 87 w 117"/>
                <a:gd name="T7" fmla="*/ 163 h 326"/>
                <a:gd name="T8" fmla="*/ 1 w 117"/>
                <a:gd name="T9" fmla="*/ 326 h 326"/>
                <a:gd name="T10" fmla="*/ 31 w 117"/>
                <a:gd name="T11" fmla="*/ 326 h 326"/>
                <a:gd name="T12" fmla="*/ 117 w 117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326">
                  <a:moveTo>
                    <a:pt x="117" y="163"/>
                  </a:moveTo>
                  <a:lnTo>
                    <a:pt x="31" y="0"/>
                  </a:lnTo>
                  <a:lnTo>
                    <a:pt x="0" y="0"/>
                  </a:lnTo>
                  <a:lnTo>
                    <a:pt x="87" y="163"/>
                  </a:lnTo>
                  <a:lnTo>
                    <a:pt x="1" y="326"/>
                  </a:lnTo>
                  <a:lnTo>
                    <a:pt x="31" y="326"/>
                  </a:lnTo>
                  <a:lnTo>
                    <a:pt x="11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0505E78D-D5D5-4EFD-85DF-652C76ABBB2A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1182688" y="4327526"/>
              <a:ext cx="1314450" cy="250825"/>
            </a:xfrm>
            <a:custGeom>
              <a:avLst/>
              <a:gdLst>
                <a:gd name="T0" fmla="*/ 1109 w 1225"/>
                <a:gd name="T1" fmla="*/ 35 h 233"/>
                <a:gd name="T2" fmla="*/ 1065 w 1225"/>
                <a:gd name="T3" fmla="*/ 146 h 233"/>
                <a:gd name="T4" fmla="*/ 1166 w 1225"/>
                <a:gd name="T5" fmla="*/ 178 h 233"/>
                <a:gd name="T6" fmla="*/ 1225 w 1225"/>
                <a:gd name="T7" fmla="*/ 233 h 233"/>
                <a:gd name="T8" fmla="*/ 1088 w 1225"/>
                <a:gd name="T9" fmla="*/ 0 h 233"/>
                <a:gd name="T10" fmla="*/ 1030 w 1225"/>
                <a:gd name="T11" fmla="*/ 233 h 233"/>
                <a:gd name="T12" fmla="*/ 947 w 1225"/>
                <a:gd name="T13" fmla="*/ 0 h 233"/>
                <a:gd name="T14" fmla="*/ 910 w 1225"/>
                <a:gd name="T15" fmla="*/ 233 h 233"/>
                <a:gd name="T16" fmla="*/ 947 w 1225"/>
                <a:gd name="T17" fmla="*/ 0 h 233"/>
                <a:gd name="T18" fmla="*/ 835 w 1225"/>
                <a:gd name="T19" fmla="*/ 0 h 233"/>
                <a:gd name="T20" fmla="*/ 709 w 1225"/>
                <a:gd name="T21" fmla="*/ 180 h 233"/>
                <a:gd name="T22" fmla="*/ 633 w 1225"/>
                <a:gd name="T23" fmla="*/ 0 h 233"/>
                <a:gd name="T24" fmla="*/ 584 w 1225"/>
                <a:gd name="T25" fmla="*/ 233 h 233"/>
                <a:gd name="T26" fmla="*/ 620 w 1225"/>
                <a:gd name="T27" fmla="*/ 59 h 233"/>
                <a:gd name="T28" fmla="*/ 693 w 1225"/>
                <a:gd name="T29" fmla="*/ 233 h 233"/>
                <a:gd name="T30" fmla="*/ 797 w 1225"/>
                <a:gd name="T31" fmla="*/ 58 h 233"/>
                <a:gd name="T32" fmla="*/ 798 w 1225"/>
                <a:gd name="T33" fmla="*/ 233 h 233"/>
                <a:gd name="T34" fmla="*/ 370 w 1225"/>
                <a:gd name="T35" fmla="*/ 0 h 233"/>
                <a:gd name="T36" fmla="*/ 521 w 1225"/>
                <a:gd name="T37" fmla="*/ 233 h 233"/>
                <a:gd name="T38" fmla="*/ 407 w 1225"/>
                <a:gd name="T39" fmla="*/ 200 h 233"/>
                <a:gd name="T40" fmla="*/ 510 w 1225"/>
                <a:gd name="T41" fmla="*/ 131 h 233"/>
                <a:gd name="T42" fmla="*/ 407 w 1225"/>
                <a:gd name="T43" fmla="*/ 98 h 233"/>
                <a:gd name="T44" fmla="*/ 520 w 1225"/>
                <a:gd name="T45" fmla="*/ 33 h 233"/>
                <a:gd name="T46" fmla="*/ 370 w 1225"/>
                <a:gd name="T47" fmla="*/ 0 h 233"/>
                <a:gd name="T48" fmla="*/ 259 w 1225"/>
                <a:gd name="T49" fmla="*/ 162 h 233"/>
                <a:gd name="T50" fmla="*/ 185 w 1225"/>
                <a:gd name="T51" fmla="*/ 199 h 233"/>
                <a:gd name="T52" fmla="*/ 148 w 1225"/>
                <a:gd name="T53" fmla="*/ 34 h 233"/>
                <a:gd name="T54" fmla="*/ 242 w 1225"/>
                <a:gd name="T55" fmla="*/ 52 h 233"/>
                <a:gd name="T56" fmla="*/ 310 w 1225"/>
                <a:gd name="T57" fmla="*/ 117 h 233"/>
                <a:gd name="T58" fmla="*/ 250 w 1225"/>
                <a:gd name="T59" fmla="*/ 14 h 233"/>
                <a:gd name="T60" fmla="*/ 112 w 1225"/>
                <a:gd name="T61" fmla="*/ 0 h 233"/>
                <a:gd name="T62" fmla="*/ 186 w 1225"/>
                <a:gd name="T63" fmla="*/ 233 h 233"/>
                <a:gd name="T64" fmla="*/ 310 w 1225"/>
                <a:gd name="T65" fmla="*/ 117 h 233"/>
                <a:gd name="T66" fmla="*/ 0 w 1225"/>
                <a:gd name="T67" fmla="*/ 0 h 233"/>
                <a:gd name="T68" fmla="*/ 36 w 1225"/>
                <a:gd name="T69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25" h="233">
                  <a:moveTo>
                    <a:pt x="1065" y="146"/>
                  </a:moveTo>
                  <a:cubicBezTo>
                    <a:pt x="1109" y="35"/>
                    <a:pt x="1109" y="35"/>
                    <a:pt x="1109" y="35"/>
                  </a:cubicBezTo>
                  <a:cubicBezTo>
                    <a:pt x="1153" y="146"/>
                    <a:pt x="1153" y="146"/>
                    <a:pt x="1153" y="146"/>
                  </a:cubicBezTo>
                  <a:lnTo>
                    <a:pt x="1065" y="146"/>
                  </a:lnTo>
                  <a:close/>
                  <a:moveTo>
                    <a:pt x="1052" y="178"/>
                  </a:moveTo>
                  <a:cubicBezTo>
                    <a:pt x="1166" y="178"/>
                    <a:pt x="1166" y="178"/>
                    <a:pt x="1166" y="178"/>
                  </a:cubicBezTo>
                  <a:cubicBezTo>
                    <a:pt x="1187" y="233"/>
                    <a:pt x="1187" y="233"/>
                    <a:pt x="1187" y="233"/>
                  </a:cubicBezTo>
                  <a:cubicBezTo>
                    <a:pt x="1225" y="233"/>
                    <a:pt x="1225" y="233"/>
                    <a:pt x="1225" y="233"/>
                  </a:cubicBezTo>
                  <a:cubicBezTo>
                    <a:pt x="1131" y="0"/>
                    <a:pt x="1131" y="0"/>
                    <a:pt x="1131" y="0"/>
                  </a:cubicBezTo>
                  <a:cubicBezTo>
                    <a:pt x="1088" y="0"/>
                    <a:pt x="1088" y="0"/>
                    <a:pt x="1088" y="0"/>
                  </a:cubicBezTo>
                  <a:cubicBezTo>
                    <a:pt x="992" y="233"/>
                    <a:pt x="992" y="233"/>
                    <a:pt x="992" y="233"/>
                  </a:cubicBezTo>
                  <a:cubicBezTo>
                    <a:pt x="1030" y="233"/>
                    <a:pt x="1030" y="233"/>
                    <a:pt x="1030" y="233"/>
                  </a:cubicBezTo>
                  <a:lnTo>
                    <a:pt x="1052" y="178"/>
                  </a:lnTo>
                  <a:close/>
                  <a:moveTo>
                    <a:pt x="947" y="0"/>
                  </a:moveTo>
                  <a:cubicBezTo>
                    <a:pt x="910" y="0"/>
                    <a:pt x="910" y="0"/>
                    <a:pt x="910" y="0"/>
                  </a:cubicBezTo>
                  <a:cubicBezTo>
                    <a:pt x="910" y="233"/>
                    <a:pt x="910" y="233"/>
                    <a:pt x="910" y="233"/>
                  </a:cubicBezTo>
                  <a:cubicBezTo>
                    <a:pt x="947" y="233"/>
                    <a:pt x="947" y="233"/>
                    <a:pt x="947" y="233"/>
                  </a:cubicBezTo>
                  <a:lnTo>
                    <a:pt x="947" y="0"/>
                  </a:lnTo>
                  <a:close/>
                  <a:moveTo>
                    <a:pt x="835" y="233"/>
                  </a:moveTo>
                  <a:cubicBezTo>
                    <a:pt x="835" y="0"/>
                    <a:pt x="835" y="0"/>
                    <a:pt x="835" y="0"/>
                  </a:cubicBezTo>
                  <a:cubicBezTo>
                    <a:pt x="784" y="0"/>
                    <a:pt x="784" y="0"/>
                    <a:pt x="784" y="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633" y="0"/>
                    <a:pt x="633" y="0"/>
                    <a:pt x="633" y="0"/>
                  </a:cubicBezTo>
                  <a:cubicBezTo>
                    <a:pt x="584" y="0"/>
                    <a:pt x="584" y="0"/>
                    <a:pt x="584" y="0"/>
                  </a:cubicBezTo>
                  <a:cubicBezTo>
                    <a:pt x="584" y="233"/>
                    <a:pt x="584" y="233"/>
                    <a:pt x="584" y="233"/>
                  </a:cubicBezTo>
                  <a:cubicBezTo>
                    <a:pt x="620" y="233"/>
                    <a:pt x="620" y="233"/>
                    <a:pt x="620" y="233"/>
                  </a:cubicBezTo>
                  <a:cubicBezTo>
                    <a:pt x="620" y="59"/>
                    <a:pt x="620" y="59"/>
                    <a:pt x="620" y="59"/>
                  </a:cubicBezTo>
                  <a:cubicBezTo>
                    <a:pt x="621" y="59"/>
                    <a:pt x="621" y="59"/>
                    <a:pt x="621" y="59"/>
                  </a:cubicBezTo>
                  <a:cubicBezTo>
                    <a:pt x="693" y="233"/>
                    <a:pt x="693" y="233"/>
                    <a:pt x="693" y="233"/>
                  </a:cubicBezTo>
                  <a:cubicBezTo>
                    <a:pt x="724" y="233"/>
                    <a:pt x="724" y="233"/>
                    <a:pt x="724" y="233"/>
                  </a:cubicBezTo>
                  <a:cubicBezTo>
                    <a:pt x="797" y="58"/>
                    <a:pt x="797" y="58"/>
                    <a:pt x="797" y="58"/>
                  </a:cubicBezTo>
                  <a:cubicBezTo>
                    <a:pt x="798" y="58"/>
                    <a:pt x="798" y="58"/>
                    <a:pt x="798" y="58"/>
                  </a:cubicBezTo>
                  <a:cubicBezTo>
                    <a:pt x="798" y="233"/>
                    <a:pt x="798" y="233"/>
                    <a:pt x="798" y="233"/>
                  </a:cubicBezTo>
                  <a:lnTo>
                    <a:pt x="835" y="233"/>
                  </a:lnTo>
                  <a:close/>
                  <a:moveTo>
                    <a:pt x="370" y="0"/>
                  </a:moveTo>
                  <a:cubicBezTo>
                    <a:pt x="370" y="233"/>
                    <a:pt x="370" y="233"/>
                    <a:pt x="370" y="233"/>
                  </a:cubicBezTo>
                  <a:cubicBezTo>
                    <a:pt x="521" y="233"/>
                    <a:pt x="521" y="233"/>
                    <a:pt x="521" y="233"/>
                  </a:cubicBezTo>
                  <a:cubicBezTo>
                    <a:pt x="521" y="200"/>
                    <a:pt x="521" y="200"/>
                    <a:pt x="521" y="200"/>
                  </a:cubicBezTo>
                  <a:cubicBezTo>
                    <a:pt x="407" y="200"/>
                    <a:pt x="407" y="200"/>
                    <a:pt x="407" y="200"/>
                  </a:cubicBezTo>
                  <a:cubicBezTo>
                    <a:pt x="407" y="131"/>
                    <a:pt x="407" y="131"/>
                    <a:pt x="407" y="131"/>
                  </a:cubicBezTo>
                  <a:cubicBezTo>
                    <a:pt x="510" y="131"/>
                    <a:pt x="510" y="131"/>
                    <a:pt x="510" y="131"/>
                  </a:cubicBezTo>
                  <a:cubicBezTo>
                    <a:pt x="510" y="98"/>
                    <a:pt x="510" y="98"/>
                    <a:pt x="510" y="98"/>
                  </a:cubicBezTo>
                  <a:cubicBezTo>
                    <a:pt x="407" y="98"/>
                    <a:pt x="407" y="98"/>
                    <a:pt x="407" y="98"/>
                  </a:cubicBezTo>
                  <a:cubicBezTo>
                    <a:pt x="407" y="33"/>
                    <a:pt x="407" y="33"/>
                    <a:pt x="407" y="33"/>
                  </a:cubicBezTo>
                  <a:cubicBezTo>
                    <a:pt x="520" y="33"/>
                    <a:pt x="520" y="33"/>
                    <a:pt x="520" y="33"/>
                  </a:cubicBezTo>
                  <a:cubicBezTo>
                    <a:pt x="520" y="0"/>
                    <a:pt x="520" y="0"/>
                    <a:pt x="520" y="0"/>
                  </a:cubicBezTo>
                  <a:lnTo>
                    <a:pt x="370" y="0"/>
                  </a:lnTo>
                  <a:close/>
                  <a:moveTo>
                    <a:pt x="272" y="117"/>
                  </a:moveTo>
                  <a:cubicBezTo>
                    <a:pt x="272" y="133"/>
                    <a:pt x="268" y="148"/>
                    <a:pt x="259" y="162"/>
                  </a:cubicBezTo>
                  <a:cubicBezTo>
                    <a:pt x="254" y="169"/>
                    <a:pt x="249" y="176"/>
                    <a:pt x="242" y="181"/>
                  </a:cubicBezTo>
                  <a:cubicBezTo>
                    <a:pt x="229" y="192"/>
                    <a:pt x="209" y="199"/>
                    <a:pt x="185" y="199"/>
                  </a:cubicBezTo>
                  <a:cubicBezTo>
                    <a:pt x="148" y="199"/>
                    <a:pt x="148" y="199"/>
                    <a:pt x="148" y="199"/>
                  </a:cubicBezTo>
                  <a:cubicBezTo>
                    <a:pt x="148" y="34"/>
                    <a:pt x="148" y="34"/>
                    <a:pt x="148" y="34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209" y="34"/>
                    <a:pt x="229" y="41"/>
                    <a:pt x="242" y="52"/>
                  </a:cubicBezTo>
                  <a:cubicBezTo>
                    <a:pt x="262" y="69"/>
                    <a:pt x="273" y="95"/>
                    <a:pt x="272" y="117"/>
                  </a:cubicBezTo>
                  <a:moveTo>
                    <a:pt x="310" y="117"/>
                  </a:moveTo>
                  <a:cubicBezTo>
                    <a:pt x="310" y="95"/>
                    <a:pt x="304" y="72"/>
                    <a:pt x="290" y="50"/>
                  </a:cubicBezTo>
                  <a:cubicBezTo>
                    <a:pt x="281" y="36"/>
                    <a:pt x="267" y="23"/>
                    <a:pt x="250" y="14"/>
                  </a:cubicBezTo>
                  <a:cubicBezTo>
                    <a:pt x="233" y="5"/>
                    <a:pt x="211" y="0"/>
                    <a:pt x="186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233"/>
                    <a:pt x="112" y="233"/>
                    <a:pt x="112" y="233"/>
                  </a:cubicBezTo>
                  <a:cubicBezTo>
                    <a:pt x="186" y="233"/>
                    <a:pt x="186" y="233"/>
                    <a:pt x="186" y="233"/>
                  </a:cubicBezTo>
                  <a:cubicBezTo>
                    <a:pt x="220" y="233"/>
                    <a:pt x="249" y="223"/>
                    <a:pt x="267" y="207"/>
                  </a:cubicBezTo>
                  <a:cubicBezTo>
                    <a:pt x="296" y="184"/>
                    <a:pt x="311" y="149"/>
                    <a:pt x="310" y="117"/>
                  </a:cubicBezTo>
                  <a:moveTo>
                    <a:pt x="3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36" y="233"/>
                    <a:pt x="36" y="233"/>
                    <a:pt x="36" y="233"/>
                  </a:cubicBez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A354009-BE4D-41D2-90A5-ECE1E3E28F3E}"/>
              </a:ext>
            </a:extLst>
          </p:cNvPr>
          <p:cNvCxnSpPr/>
          <p:nvPr/>
        </p:nvCxnSpPr>
        <p:spPr>
          <a:xfrm>
            <a:off x="646925" y="470735"/>
            <a:ext cx="7855798" cy="0"/>
          </a:xfrm>
          <a:prstGeom prst="line">
            <a:avLst/>
          </a:prstGeom>
          <a:ln w="381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aphique 14">
            <a:extLst>
              <a:ext uri="{FF2B5EF4-FFF2-40B4-BE49-F238E27FC236}">
                <a16:creationId xmlns:a16="http://schemas.microsoft.com/office/drawing/2014/main" id="{4D2CBBA4-EC97-4F77-A439-F87881F1C5F1}"/>
              </a:ext>
            </a:extLst>
          </p:cNvPr>
          <p:cNvGrpSpPr/>
          <p:nvPr userDrawn="1"/>
        </p:nvGrpSpPr>
        <p:grpSpPr>
          <a:xfrm>
            <a:off x="6779366" y="-250973"/>
            <a:ext cx="2644710" cy="4438800"/>
            <a:chOff x="6779366" y="-250973"/>
            <a:chExt cx="2644710" cy="4438800"/>
          </a:xfrm>
        </p:grpSpPr>
        <p:sp>
          <p:nvSpPr>
            <p:cNvPr id="28" name="Freeform: Shape 34">
              <a:extLst>
                <a:ext uri="{FF2B5EF4-FFF2-40B4-BE49-F238E27FC236}">
                  <a16:creationId xmlns:a16="http://schemas.microsoft.com/office/drawing/2014/main" id="{B5800AE5-B1F2-48DD-B8B4-3BDA0E19A647}"/>
                </a:ext>
              </a:extLst>
            </p:cNvPr>
            <p:cNvSpPr/>
            <p:nvPr/>
          </p:nvSpPr>
          <p:spPr>
            <a:xfrm>
              <a:off x="8348221" y="-250973"/>
              <a:ext cx="901538" cy="1503561"/>
            </a:xfrm>
            <a:custGeom>
              <a:avLst/>
              <a:gdLst>
                <a:gd name="connsiteX0" fmla="*/ 903934 w 901537"/>
                <a:gd name="connsiteY0" fmla="*/ 1505658 h 1503561"/>
                <a:gd name="connsiteX1" fmla="*/ 0 w 901537"/>
                <a:gd name="connsiteY1" fmla="*/ 422315 h 1503561"/>
                <a:gd name="connsiteX2" fmla="*/ 0 w 901537"/>
                <a:gd name="connsiteY2" fmla="*/ 0 h 15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537" h="1503561">
                  <a:moveTo>
                    <a:pt x="903934" y="1505658"/>
                  </a:moveTo>
                  <a:cubicBezTo>
                    <a:pt x="903934" y="974619"/>
                    <a:pt x="516962" y="531338"/>
                    <a:pt x="0" y="422315"/>
                  </a:cubicBezTo>
                  <a:lnTo>
                    <a:pt x="0" y="0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35">
              <a:extLst>
                <a:ext uri="{FF2B5EF4-FFF2-40B4-BE49-F238E27FC236}">
                  <a16:creationId xmlns:a16="http://schemas.microsoft.com/office/drawing/2014/main" id="{5EF80C4F-4784-4948-A28B-9BF4B3E85FB0}"/>
                </a:ext>
              </a:extLst>
            </p:cNvPr>
            <p:cNvSpPr/>
            <p:nvPr/>
          </p:nvSpPr>
          <p:spPr>
            <a:xfrm>
              <a:off x="8512654" y="-250973"/>
              <a:ext cx="901538" cy="1503561"/>
            </a:xfrm>
            <a:custGeom>
              <a:avLst/>
              <a:gdLst>
                <a:gd name="connsiteX0" fmla="*/ 903934 w 901537"/>
                <a:gd name="connsiteY0" fmla="*/ 1505658 h 1503561"/>
                <a:gd name="connsiteX1" fmla="*/ 0 w 901537"/>
                <a:gd name="connsiteY1" fmla="*/ 301910 h 1503561"/>
                <a:gd name="connsiteX2" fmla="*/ 0 w 901537"/>
                <a:gd name="connsiteY2" fmla="*/ 0 h 15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537" h="1503561">
                  <a:moveTo>
                    <a:pt x="903934" y="1505658"/>
                  </a:moveTo>
                  <a:cubicBezTo>
                    <a:pt x="903934" y="943769"/>
                    <a:pt x="524749" y="468141"/>
                    <a:pt x="0" y="301910"/>
                  </a:cubicBezTo>
                  <a:lnTo>
                    <a:pt x="0" y="0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36">
              <a:extLst>
                <a:ext uri="{FF2B5EF4-FFF2-40B4-BE49-F238E27FC236}">
                  <a16:creationId xmlns:a16="http://schemas.microsoft.com/office/drawing/2014/main" id="{C94CE67F-E362-4A60-92FF-8E80296ABF88}"/>
                </a:ext>
              </a:extLst>
            </p:cNvPr>
            <p:cNvSpPr/>
            <p:nvPr/>
          </p:nvSpPr>
          <p:spPr>
            <a:xfrm>
              <a:off x="8183788" y="-250973"/>
              <a:ext cx="901538" cy="1503561"/>
            </a:xfrm>
            <a:custGeom>
              <a:avLst/>
              <a:gdLst>
                <a:gd name="connsiteX0" fmla="*/ 903934 w 901537"/>
                <a:gd name="connsiteY0" fmla="*/ 1505658 h 1503561"/>
                <a:gd name="connsiteX1" fmla="*/ 0 w 901537"/>
                <a:gd name="connsiteY1" fmla="*/ 558594 h 1503561"/>
                <a:gd name="connsiteX2" fmla="*/ 0 w 901537"/>
                <a:gd name="connsiteY2" fmla="*/ 0 h 15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537" h="1503561">
                  <a:moveTo>
                    <a:pt x="903934" y="1505658"/>
                  </a:moveTo>
                  <a:cubicBezTo>
                    <a:pt x="903934" y="1007266"/>
                    <a:pt x="506179" y="599028"/>
                    <a:pt x="0" y="558594"/>
                  </a:cubicBezTo>
                  <a:lnTo>
                    <a:pt x="0" y="0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7">
              <a:extLst>
                <a:ext uri="{FF2B5EF4-FFF2-40B4-BE49-F238E27FC236}">
                  <a16:creationId xmlns:a16="http://schemas.microsoft.com/office/drawing/2014/main" id="{8DC36618-C5EF-4A5B-9436-FEF9016C2BC4}"/>
                </a:ext>
              </a:extLst>
            </p:cNvPr>
            <p:cNvSpPr/>
            <p:nvPr/>
          </p:nvSpPr>
          <p:spPr>
            <a:xfrm>
              <a:off x="7279854" y="620913"/>
              <a:ext cx="1641338" cy="2851375"/>
            </a:xfrm>
            <a:custGeom>
              <a:avLst/>
              <a:gdLst>
                <a:gd name="connsiteX0" fmla="*/ 0 w 1641337"/>
                <a:gd name="connsiteY0" fmla="*/ 2060358 h 2851374"/>
                <a:gd name="connsiteX1" fmla="*/ 821567 w 1641337"/>
                <a:gd name="connsiteY1" fmla="*/ 2852573 h 2851374"/>
                <a:gd name="connsiteX2" fmla="*/ 1643135 w 1641337"/>
                <a:gd name="connsiteY2" fmla="*/ 2060358 h 2851374"/>
                <a:gd name="connsiteX3" fmla="*/ 821567 w 1641337"/>
                <a:gd name="connsiteY3" fmla="*/ 1267844 h 2851374"/>
                <a:gd name="connsiteX4" fmla="*/ 164134 w 1641337"/>
                <a:gd name="connsiteY4" fmla="*/ 633772 h 2851374"/>
                <a:gd name="connsiteX5" fmla="*/ 821567 w 1641337"/>
                <a:gd name="connsiteY5" fmla="*/ 0 h 2851374"/>
                <a:gd name="connsiteX6" fmla="*/ 1479001 w 1641337"/>
                <a:gd name="connsiteY6" fmla="*/ 633772 h 2851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1337" h="2851374">
                  <a:moveTo>
                    <a:pt x="0" y="2060358"/>
                  </a:moveTo>
                  <a:cubicBezTo>
                    <a:pt x="0" y="2497948"/>
                    <a:pt x="367803" y="2852573"/>
                    <a:pt x="821567" y="2852573"/>
                  </a:cubicBezTo>
                  <a:cubicBezTo>
                    <a:pt x="1275331" y="2852573"/>
                    <a:pt x="1643135" y="2497948"/>
                    <a:pt x="1643135" y="2060358"/>
                  </a:cubicBezTo>
                  <a:cubicBezTo>
                    <a:pt x="1643135" y="1622768"/>
                    <a:pt x="1275331" y="1267844"/>
                    <a:pt x="821567" y="1267844"/>
                  </a:cubicBezTo>
                  <a:cubicBezTo>
                    <a:pt x="458556" y="1267844"/>
                    <a:pt x="164134" y="983904"/>
                    <a:pt x="164134" y="633772"/>
                  </a:cubicBezTo>
                  <a:cubicBezTo>
                    <a:pt x="164134" y="283640"/>
                    <a:pt x="458556" y="0"/>
                    <a:pt x="821567" y="0"/>
                  </a:cubicBezTo>
                  <a:cubicBezTo>
                    <a:pt x="1184578" y="0"/>
                    <a:pt x="1479001" y="283640"/>
                    <a:pt x="1479001" y="633772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8">
              <a:extLst>
                <a:ext uri="{FF2B5EF4-FFF2-40B4-BE49-F238E27FC236}">
                  <a16:creationId xmlns:a16="http://schemas.microsoft.com/office/drawing/2014/main" id="{A860BA98-609D-49A3-9E45-224A440F4C62}"/>
                </a:ext>
              </a:extLst>
            </p:cNvPr>
            <p:cNvSpPr/>
            <p:nvPr/>
          </p:nvSpPr>
          <p:spPr>
            <a:xfrm>
              <a:off x="7280154" y="462470"/>
              <a:ext cx="1641338" cy="2851375"/>
            </a:xfrm>
            <a:custGeom>
              <a:avLst/>
              <a:gdLst>
                <a:gd name="connsiteX0" fmla="*/ 164134 w 1641337"/>
                <a:gd name="connsiteY0" fmla="*/ 2218801 h 2851374"/>
                <a:gd name="connsiteX1" fmla="*/ 821567 w 1641337"/>
                <a:gd name="connsiteY1" fmla="*/ 2852573 h 2851374"/>
                <a:gd name="connsiteX2" fmla="*/ 1479001 w 1641337"/>
                <a:gd name="connsiteY2" fmla="*/ 2218801 h 2851374"/>
                <a:gd name="connsiteX3" fmla="*/ 821567 w 1641337"/>
                <a:gd name="connsiteY3" fmla="*/ 1584730 h 2851374"/>
                <a:gd name="connsiteX4" fmla="*/ 0 w 1641337"/>
                <a:gd name="connsiteY4" fmla="*/ 792215 h 2851374"/>
                <a:gd name="connsiteX5" fmla="*/ 821567 w 1641337"/>
                <a:gd name="connsiteY5" fmla="*/ 0 h 2851374"/>
                <a:gd name="connsiteX6" fmla="*/ 1643135 w 1641337"/>
                <a:gd name="connsiteY6" fmla="*/ 792215 h 2851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1337" h="2851374">
                  <a:moveTo>
                    <a:pt x="164134" y="2218801"/>
                  </a:moveTo>
                  <a:cubicBezTo>
                    <a:pt x="164134" y="2568933"/>
                    <a:pt x="458556" y="2852573"/>
                    <a:pt x="821567" y="2852573"/>
                  </a:cubicBezTo>
                  <a:cubicBezTo>
                    <a:pt x="1184579" y="2852573"/>
                    <a:pt x="1479001" y="2568933"/>
                    <a:pt x="1479001" y="2218801"/>
                  </a:cubicBezTo>
                  <a:cubicBezTo>
                    <a:pt x="1479001" y="1868669"/>
                    <a:pt x="1184579" y="1584730"/>
                    <a:pt x="821567" y="1584730"/>
                  </a:cubicBezTo>
                  <a:cubicBezTo>
                    <a:pt x="367803" y="1584730"/>
                    <a:pt x="0" y="1229805"/>
                    <a:pt x="0" y="792215"/>
                  </a:cubicBezTo>
                  <a:cubicBezTo>
                    <a:pt x="0" y="354625"/>
                    <a:pt x="367803" y="0"/>
                    <a:pt x="821567" y="0"/>
                  </a:cubicBezTo>
                  <a:cubicBezTo>
                    <a:pt x="1275331" y="0"/>
                    <a:pt x="1643135" y="354625"/>
                    <a:pt x="1643135" y="792215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39">
              <a:extLst>
                <a:ext uri="{FF2B5EF4-FFF2-40B4-BE49-F238E27FC236}">
                  <a16:creationId xmlns:a16="http://schemas.microsoft.com/office/drawing/2014/main" id="{64FB9222-6412-444F-9464-94E87C7D3186}"/>
                </a:ext>
              </a:extLst>
            </p:cNvPr>
            <p:cNvSpPr/>
            <p:nvPr/>
          </p:nvSpPr>
          <p:spPr>
            <a:xfrm>
              <a:off x="7115421" y="-250973"/>
              <a:ext cx="1476605" cy="3405476"/>
            </a:xfrm>
            <a:custGeom>
              <a:avLst/>
              <a:gdLst>
                <a:gd name="connsiteX0" fmla="*/ 903934 w 1476604"/>
                <a:gd name="connsiteY0" fmla="*/ 0 h 3405476"/>
                <a:gd name="connsiteX1" fmla="*/ 903934 w 1476604"/>
                <a:gd name="connsiteY1" fmla="*/ 558594 h 3405476"/>
                <a:gd name="connsiteX2" fmla="*/ 0 w 1476604"/>
                <a:gd name="connsiteY2" fmla="*/ 1505658 h 3405476"/>
                <a:gd name="connsiteX3" fmla="*/ 986001 w 1476604"/>
                <a:gd name="connsiteY3" fmla="*/ 2456615 h 3405476"/>
                <a:gd name="connsiteX4" fmla="*/ 1479001 w 1476604"/>
                <a:gd name="connsiteY4" fmla="*/ 2932244 h 3405476"/>
                <a:gd name="connsiteX5" fmla="*/ 986001 w 1476604"/>
                <a:gd name="connsiteY5" fmla="*/ 3407573 h 3405476"/>
                <a:gd name="connsiteX6" fmla="*/ 493000 w 1476604"/>
                <a:gd name="connsiteY6" fmla="*/ 2932244 h 3405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6604" h="3405476">
                  <a:moveTo>
                    <a:pt x="903934" y="0"/>
                  </a:moveTo>
                  <a:lnTo>
                    <a:pt x="903934" y="558594"/>
                  </a:lnTo>
                  <a:cubicBezTo>
                    <a:pt x="397755" y="599028"/>
                    <a:pt x="0" y="1006967"/>
                    <a:pt x="0" y="1505658"/>
                  </a:cubicBezTo>
                  <a:cubicBezTo>
                    <a:pt x="0" y="2030706"/>
                    <a:pt x="441484" y="2456615"/>
                    <a:pt x="986001" y="2456615"/>
                  </a:cubicBezTo>
                  <a:cubicBezTo>
                    <a:pt x="1258259" y="2456615"/>
                    <a:pt x="1479001" y="2669570"/>
                    <a:pt x="1479001" y="2932244"/>
                  </a:cubicBezTo>
                  <a:cubicBezTo>
                    <a:pt x="1479001" y="3194918"/>
                    <a:pt x="1258259" y="3407573"/>
                    <a:pt x="986001" y="3407573"/>
                  </a:cubicBezTo>
                  <a:cubicBezTo>
                    <a:pt x="713742" y="3407573"/>
                    <a:pt x="493000" y="3194618"/>
                    <a:pt x="493000" y="2932244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0">
              <a:extLst>
                <a:ext uri="{FF2B5EF4-FFF2-40B4-BE49-F238E27FC236}">
                  <a16:creationId xmlns:a16="http://schemas.microsoft.com/office/drawing/2014/main" id="{B26FF96F-33A5-43F2-9150-A71E7D848EDA}"/>
                </a:ext>
              </a:extLst>
            </p:cNvPr>
            <p:cNvSpPr/>
            <p:nvPr/>
          </p:nvSpPr>
          <p:spPr>
            <a:xfrm>
              <a:off x="6951287" y="-250973"/>
              <a:ext cx="1476605" cy="3246734"/>
            </a:xfrm>
            <a:custGeom>
              <a:avLst/>
              <a:gdLst>
                <a:gd name="connsiteX0" fmla="*/ 903934 w 1476604"/>
                <a:gd name="connsiteY0" fmla="*/ 0 h 3246733"/>
                <a:gd name="connsiteX1" fmla="*/ 903934 w 1476604"/>
                <a:gd name="connsiteY1" fmla="*/ 422315 h 3246733"/>
                <a:gd name="connsiteX2" fmla="*/ 0 w 1476604"/>
                <a:gd name="connsiteY2" fmla="*/ 1505658 h 3246733"/>
                <a:gd name="connsiteX3" fmla="*/ 1150434 w 1476604"/>
                <a:gd name="connsiteY3" fmla="*/ 2615358 h 3246733"/>
                <a:gd name="connsiteX4" fmla="*/ 1479001 w 1476604"/>
                <a:gd name="connsiteY4" fmla="*/ 2932543 h 3246733"/>
                <a:gd name="connsiteX5" fmla="*/ 1150434 w 1476604"/>
                <a:gd name="connsiteY5" fmla="*/ 3249429 h 3246733"/>
                <a:gd name="connsiteX6" fmla="*/ 821867 w 1476604"/>
                <a:gd name="connsiteY6" fmla="*/ 2932543 h 324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6604" h="3246733">
                  <a:moveTo>
                    <a:pt x="903934" y="0"/>
                  </a:moveTo>
                  <a:lnTo>
                    <a:pt x="903934" y="422315"/>
                  </a:lnTo>
                  <a:cubicBezTo>
                    <a:pt x="386972" y="531338"/>
                    <a:pt x="0" y="974619"/>
                    <a:pt x="0" y="1505658"/>
                  </a:cubicBezTo>
                  <a:cubicBezTo>
                    <a:pt x="0" y="2118464"/>
                    <a:pt x="515164" y="2615358"/>
                    <a:pt x="1150434" y="2615358"/>
                  </a:cubicBezTo>
                  <a:cubicBezTo>
                    <a:pt x="1331940" y="2615358"/>
                    <a:pt x="1479001" y="2757328"/>
                    <a:pt x="1479001" y="2932543"/>
                  </a:cubicBezTo>
                  <a:cubicBezTo>
                    <a:pt x="1479001" y="3107460"/>
                    <a:pt x="1331940" y="3249429"/>
                    <a:pt x="1150434" y="3249429"/>
                  </a:cubicBezTo>
                  <a:cubicBezTo>
                    <a:pt x="968928" y="3249429"/>
                    <a:pt x="821867" y="3107460"/>
                    <a:pt x="821867" y="2932543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41">
              <a:extLst>
                <a:ext uri="{FF2B5EF4-FFF2-40B4-BE49-F238E27FC236}">
                  <a16:creationId xmlns:a16="http://schemas.microsoft.com/office/drawing/2014/main" id="{4B39D623-8843-411A-A370-F688F9B4A001}"/>
                </a:ext>
              </a:extLst>
            </p:cNvPr>
            <p:cNvSpPr/>
            <p:nvPr/>
          </p:nvSpPr>
          <p:spPr>
            <a:xfrm>
              <a:off x="6786854" y="-250973"/>
              <a:ext cx="1476605" cy="3087991"/>
            </a:xfrm>
            <a:custGeom>
              <a:avLst/>
              <a:gdLst>
                <a:gd name="connsiteX0" fmla="*/ 903934 w 1476604"/>
                <a:gd name="connsiteY0" fmla="*/ 0 h 3087991"/>
                <a:gd name="connsiteX1" fmla="*/ 903934 w 1476604"/>
                <a:gd name="connsiteY1" fmla="*/ 301910 h 3087991"/>
                <a:gd name="connsiteX2" fmla="*/ 903934 w 1476604"/>
                <a:gd name="connsiteY2" fmla="*/ 301910 h 3087991"/>
                <a:gd name="connsiteX3" fmla="*/ 0 w 1476604"/>
                <a:gd name="connsiteY3" fmla="*/ 1505658 h 3087991"/>
                <a:gd name="connsiteX4" fmla="*/ 1314867 w 1476604"/>
                <a:gd name="connsiteY4" fmla="*/ 2773801 h 3087991"/>
                <a:gd name="connsiteX5" fmla="*/ 1479300 w 1476604"/>
                <a:gd name="connsiteY5" fmla="*/ 2932244 h 3087991"/>
                <a:gd name="connsiteX6" fmla="*/ 1314867 w 1476604"/>
                <a:gd name="connsiteY6" fmla="*/ 3090687 h 3087991"/>
                <a:gd name="connsiteX7" fmla="*/ 1150434 w 1476604"/>
                <a:gd name="connsiteY7" fmla="*/ 2932244 h 3087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76604" h="3087991">
                  <a:moveTo>
                    <a:pt x="903934" y="0"/>
                  </a:moveTo>
                  <a:lnTo>
                    <a:pt x="903934" y="301910"/>
                  </a:lnTo>
                  <a:lnTo>
                    <a:pt x="903934" y="301910"/>
                  </a:lnTo>
                  <a:cubicBezTo>
                    <a:pt x="379185" y="468141"/>
                    <a:pt x="0" y="944069"/>
                    <a:pt x="0" y="1505658"/>
                  </a:cubicBezTo>
                  <a:cubicBezTo>
                    <a:pt x="0" y="2205922"/>
                    <a:pt x="588545" y="2773801"/>
                    <a:pt x="1314867" y="2773801"/>
                  </a:cubicBezTo>
                  <a:cubicBezTo>
                    <a:pt x="1405620" y="2773801"/>
                    <a:pt x="1479300" y="2844786"/>
                    <a:pt x="1479300" y="2932244"/>
                  </a:cubicBezTo>
                  <a:cubicBezTo>
                    <a:pt x="1479300" y="3019702"/>
                    <a:pt x="1405620" y="3090687"/>
                    <a:pt x="1314867" y="3090687"/>
                  </a:cubicBezTo>
                  <a:cubicBezTo>
                    <a:pt x="1224114" y="3090687"/>
                    <a:pt x="1150434" y="3019702"/>
                    <a:pt x="1150434" y="2932244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42">
              <a:extLst>
                <a:ext uri="{FF2B5EF4-FFF2-40B4-BE49-F238E27FC236}">
                  <a16:creationId xmlns:a16="http://schemas.microsoft.com/office/drawing/2014/main" id="{A03BF59D-9E4F-4F74-BF8A-00313C56B65B}"/>
                </a:ext>
              </a:extLst>
            </p:cNvPr>
            <p:cNvSpPr/>
            <p:nvPr/>
          </p:nvSpPr>
          <p:spPr>
            <a:xfrm>
              <a:off x="7773154" y="937799"/>
              <a:ext cx="1476605" cy="3246734"/>
            </a:xfrm>
            <a:custGeom>
              <a:avLst/>
              <a:gdLst>
                <a:gd name="connsiteX0" fmla="*/ 575067 w 1476604"/>
                <a:gd name="connsiteY0" fmla="*/ 3249430 h 3246733"/>
                <a:gd name="connsiteX1" fmla="*/ 575067 w 1476604"/>
                <a:gd name="connsiteY1" fmla="*/ 2827115 h 3246733"/>
                <a:gd name="connsiteX2" fmla="*/ 1479001 w 1476604"/>
                <a:gd name="connsiteY2" fmla="*/ 1743772 h 3246733"/>
                <a:gd name="connsiteX3" fmla="*/ 328567 w 1476604"/>
                <a:gd name="connsiteY3" fmla="*/ 634071 h 3246733"/>
                <a:gd name="connsiteX4" fmla="*/ 0 w 1476604"/>
                <a:gd name="connsiteY4" fmla="*/ 316886 h 3246733"/>
                <a:gd name="connsiteX5" fmla="*/ 328567 w 1476604"/>
                <a:gd name="connsiteY5" fmla="*/ 0 h 3246733"/>
                <a:gd name="connsiteX6" fmla="*/ 657134 w 1476604"/>
                <a:gd name="connsiteY6" fmla="*/ 316886 h 324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6604" h="3246733">
                  <a:moveTo>
                    <a:pt x="575067" y="3249430"/>
                  </a:moveTo>
                  <a:lnTo>
                    <a:pt x="575067" y="2827115"/>
                  </a:lnTo>
                  <a:cubicBezTo>
                    <a:pt x="1091729" y="2718091"/>
                    <a:pt x="1479001" y="2274810"/>
                    <a:pt x="1479001" y="1743772"/>
                  </a:cubicBezTo>
                  <a:cubicBezTo>
                    <a:pt x="1479001" y="1130966"/>
                    <a:pt x="963837" y="634071"/>
                    <a:pt x="328567" y="634071"/>
                  </a:cubicBezTo>
                  <a:cubicBezTo>
                    <a:pt x="147061" y="634071"/>
                    <a:pt x="0" y="492102"/>
                    <a:pt x="0" y="316886"/>
                  </a:cubicBezTo>
                  <a:cubicBezTo>
                    <a:pt x="0" y="141970"/>
                    <a:pt x="147061" y="0"/>
                    <a:pt x="328567" y="0"/>
                  </a:cubicBezTo>
                  <a:cubicBezTo>
                    <a:pt x="510073" y="0"/>
                    <a:pt x="657134" y="141970"/>
                    <a:pt x="657134" y="316886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43">
              <a:extLst>
                <a:ext uri="{FF2B5EF4-FFF2-40B4-BE49-F238E27FC236}">
                  <a16:creationId xmlns:a16="http://schemas.microsoft.com/office/drawing/2014/main" id="{9D80205C-5B02-4BD3-9A55-449FE9C529AF}"/>
                </a:ext>
              </a:extLst>
            </p:cNvPr>
            <p:cNvSpPr/>
            <p:nvPr/>
          </p:nvSpPr>
          <p:spPr>
            <a:xfrm>
              <a:off x="6951287" y="2681570"/>
              <a:ext cx="901538" cy="1503561"/>
            </a:xfrm>
            <a:custGeom>
              <a:avLst/>
              <a:gdLst>
                <a:gd name="connsiteX0" fmla="*/ 0 w 901537"/>
                <a:gd name="connsiteY0" fmla="*/ 0 h 1503561"/>
                <a:gd name="connsiteX1" fmla="*/ 903934 w 901537"/>
                <a:gd name="connsiteY1" fmla="*/ 1083343 h 1503561"/>
                <a:gd name="connsiteX2" fmla="*/ 903934 w 901537"/>
                <a:gd name="connsiteY2" fmla="*/ 1505658 h 15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537" h="1503561">
                  <a:moveTo>
                    <a:pt x="0" y="0"/>
                  </a:moveTo>
                  <a:cubicBezTo>
                    <a:pt x="0" y="531039"/>
                    <a:pt x="387272" y="974320"/>
                    <a:pt x="903934" y="1083343"/>
                  </a:cubicBezTo>
                  <a:lnTo>
                    <a:pt x="903934" y="1505658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44">
              <a:extLst>
                <a:ext uri="{FF2B5EF4-FFF2-40B4-BE49-F238E27FC236}">
                  <a16:creationId xmlns:a16="http://schemas.microsoft.com/office/drawing/2014/main" id="{71379285-7939-4AC2-B7EB-3E53CC0D654D}"/>
                </a:ext>
              </a:extLst>
            </p:cNvPr>
            <p:cNvSpPr/>
            <p:nvPr/>
          </p:nvSpPr>
          <p:spPr>
            <a:xfrm>
              <a:off x="7937288" y="1096541"/>
              <a:ext cx="1476605" cy="3087991"/>
            </a:xfrm>
            <a:custGeom>
              <a:avLst/>
              <a:gdLst>
                <a:gd name="connsiteX0" fmla="*/ 575367 w 1476604"/>
                <a:gd name="connsiteY0" fmla="*/ 3090687 h 3087991"/>
                <a:gd name="connsiteX1" fmla="*/ 575367 w 1476604"/>
                <a:gd name="connsiteY1" fmla="*/ 2788777 h 3087991"/>
                <a:gd name="connsiteX2" fmla="*/ 1479300 w 1476604"/>
                <a:gd name="connsiteY2" fmla="*/ 1585029 h 3087991"/>
                <a:gd name="connsiteX3" fmla="*/ 164433 w 1476604"/>
                <a:gd name="connsiteY3" fmla="*/ 316886 h 3087991"/>
                <a:gd name="connsiteX4" fmla="*/ 0 w 1476604"/>
                <a:gd name="connsiteY4" fmla="*/ 158443 h 3087991"/>
                <a:gd name="connsiteX5" fmla="*/ 164433 w 1476604"/>
                <a:gd name="connsiteY5" fmla="*/ 0 h 3087991"/>
                <a:gd name="connsiteX6" fmla="*/ 328867 w 1476604"/>
                <a:gd name="connsiteY6" fmla="*/ 158443 h 3087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6604" h="3087991">
                  <a:moveTo>
                    <a:pt x="575367" y="3090687"/>
                  </a:moveTo>
                  <a:lnTo>
                    <a:pt x="575367" y="2788777"/>
                  </a:lnTo>
                  <a:cubicBezTo>
                    <a:pt x="1100116" y="2622247"/>
                    <a:pt x="1479300" y="2146618"/>
                    <a:pt x="1479300" y="1585029"/>
                  </a:cubicBezTo>
                  <a:cubicBezTo>
                    <a:pt x="1479300" y="884765"/>
                    <a:pt x="890755" y="316886"/>
                    <a:pt x="164433" y="316886"/>
                  </a:cubicBezTo>
                  <a:cubicBezTo>
                    <a:pt x="73681" y="316886"/>
                    <a:pt x="0" y="245901"/>
                    <a:pt x="0" y="158443"/>
                  </a:cubicBezTo>
                  <a:cubicBezTo>
                    <a:pt x="0" y="70985"/>
                    <a:pt x="73681" y="0"/>
                    <a:pt x="164433" y="0"/>
                  </a:cubicBezTo>
                  <a:cubicBezTo>
                    <a:pt x="255186" y="0"/>
                    <a:pt x="328867" y="70985"/>
                    <a:pt x="328867" y="158443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45">
              <a:extLst>
                <a:ext uri="{FF2B5EF4-FFF2-40B4-BE49-F238E27FC236}">
                  <a16:creationId xmlns:a16="http://schemas.microsoft.com/office/drawing/2014/main" id="{B069DD07-4173-4FB2-91DF-52D64C8211D5}"/>
                </a:ext>
              </a:extLst>
            </p:cNvPr>
            <p:cNvSpPr/>
            <p:nvPr/>
          </p:nvSpPr>
          <p:spPr>
            <a:xfrm>
              <a:off x="6786854" y="2681570"/>
              <a:ext cx="901538" cy="1503561"/>
            </a:xfrm>
            <a:custGeom>
              <a:avLst/>
              <a:gdLst>
                <a:gd name="connsiteX0" fmla="*/ 0 w 901537"/>
                <a:gd name="connsiteY0" fmla="*/ 0 h 1503561"/>
                <a:gd name="connsiteX1" fmla="*/ 903934 w 901537"/>
                <a:gd name="connsiteY1" fmla="*/ 1203748 h 1503561"/>
                <a:gd name="connsiteX2" fmla="*/ 903934 w 901537"/>
                <a:gd name="connsiteY2" fmla="*/ 1505358 h 15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537" h="1503561">
                  <a:moveTo>
                    <a:pt x="0" y="0"/>
                  </a:moveTo>
                  <a:cubicBezTo>
                    <a:pt x="0" y="561589"/>
                    <a:pt x="379185" y="1037517"/>
                    <a:pt x="903934" y="1203748"/>
                  </a:cubicBezTo>
                  <a:lnTo>
                    <a:pt x="903934" y="1505358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46">
              <a:extLst>
                <a:ext uri="{FF2B5EF4-FFF2-40B4-BE49-F238E27FC236}">
                  <a16:creationId xmlns:a16="http://schemas.microsoft.com/office/drawing/2014/main" id="{E3B1DC0C-45D7-4195-BD53-98A5EE28A798}"/>
                </a:ext>
              </a:extLst>
            </p:cNvPr>
            <p:cNvSpPr/>
            <p:nvPr/>
          </p:nvSpPr>
          <p:spPr>
            <a:xfrm>
              <a:off x="7608721" y="779655"/>
              <a:ext cx="1476605" cy="3405476"/>
            </a:xfrm>
            <a:custGeom>
              <a:avLst/>
              <a:gdLst>
                <a:gd name="connsiteX0" fmla="*/ 575067 w 1476604"/>
                <a:gd name="connsiteY0" fmla="*/ 3407573 h 3405476"/>
                <a:gd name="connsiteX1" fmla="*/ 575067 w 1476604"/>
                <a:gd name="connsiteY1" fmla="*/ 2848979 h 3405476"/>
                <a:gd name="connsiteX2" fmla="*/ 1479001 w 1476604"/>
                <a:gd name="connsiteY2" fmla="*/ 1901915 h 3405476"/>
                <a:gd name="connsiteX3" fmla="*/ 493000 w 1476604"/>
                <a:gd name="connsiteY3" fmla="*/ 950957 h 3405476"/>
                <a:gd name="connsiteX4" fmla="*/ 0 w 1476604"/>
                <a:gd name="connsiteY4" fmla="*/ 475329 h 3405476"/>
                <a:gd name="connsiteX5" fmla="*/ 493000 w 1476604"/>
                <a:gd name="connsiteY5" fmla="*/ 0 h 3405476"/>
                <a:gd name="connsiteX6" fmla="*/ 986001 w 1476604"/>
                <a:gd name="connsiteY6" fmla="*/ 475329 h 3405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6604" h="3405476">
                  <a:moveTo>
                    <a:pt x="575067" y="3407573"/>
                  </a:moveTo>
                  <a:lnTo>
                    <a:pt x="575067" y="2848979"/>
                  </a:lnTo>
                  <a:cubicBezTo>
                    <a:pt x="1081246" y="2808545"/>
                    <a:pt x="1479001" y="2400606"/>
                    <a:pt x="1479001" y="1901915"/>
                  </a:cubicBezTo>
                  <a:cubicBezTo>
                    <a:pt x="1479001" y="1376867"/>
                    <a:pt x="1037517" y="950957"/>
                    <a:pt x="493000" y="950957"/>
                  </a:cubicBezTo>
                  <a:cubicBezTo>
                    <a:pt x="220742" y="950957"/>
                    <a:pt x="0" y="738003"/>
                    <a:pt x="0" y="475329"/>
                  </a:cubicBezTo>
                  <a:cubicBezTo>
                    <a:pt x="0" y="212655"/>
                    <a:pt x="220742" y="0"/>
                    <a:pt x="493000" y="0"/>
                  </a:cubicBezTo>
                  <a:cubicBezTo>
                    <a:pt x="765259" y="0"/>
                    <a:pt x="986001" y="212955"/>
                    <a:pt x="986001" y="475329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47">
              <a:extLst>
                <a:ext uri="{FF2B5EF4-FFF2-40B4-BE49-F238E27FC236}">
                  <a16:creationId xmlns:a16="http://schemas.microsoft.com/office/drawing/2014/main" id="{AC639C4D-28F0-4176-A483-F15B4643E019}"/>
                </a:ext>
              </a:extLst>
            </p:cNvPr>
            <p:cNvSpPr/>
            <p:nvPr/>
          </p:nvSpPr>
          <p:spPr>
            <a:xfrm>
              <a:off x="7115421" y="2681570"/>
              <a:ext cx="901538" cy="1503561"/>
            </a:xfrm>
            <a:custGeom>
              <a:avLst/>
              <a:gdLst>
                <a:gd name="connsiteX0" fmla="*/ 0 w 901537"/>
                <a:gd name="connsiteY0" fmla="*/ 0 h 1503561"/>
                <a:gd name="connsiteX1" fmla="*/ 903934 w 901537"/>
                <a:gd name="connsiteY1" fmla="*/ 947064 h 1503561"/>
                <a:gd name="connsiteX2" fmla="*/ 903934 w 901537"/>
                <a:gd name="connsiteY2" fmla="*/ 1505658 h 15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537" h="1503561">
                  <a:moveTo>
                    <a:pt x="0" y="0"/>
                  </a:moveTo>
                  <a:cubicBezTo>
                    <a:pt x="0" y="498392"/>
                    <a:pt x="397755" y="906630"/>
                    <a:pt x="903934" y="947064"/>
                  </a:cubicBezTo>
                  <a:lnTo>
                    <a:pt x="903934" y="1505658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812106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aphique 14">
            <a:extLst>
              <a:ext uri="{FF2B5EF4-FFF2-40B4-BE49-F238E27FC236}">
                <a16:creationId xmlns:a16="http://schemas.microsoft.com/office/drawing/2014/main" id="{88B51253-5CF5-43BC-920B-EC070DAA47BD}"/>
              </a:ext>
            </a:extLst>
          </p:cNvPr>
          <p:cNvGrpSpPr/>
          <p:nvPr/>
        </p:nvGrpSpPr>
        <p:grpSpPr>
          <a:xfrm>
            <a:off x="6779366" y="-250973"/>
            <a:ext cx="2644710" cy="4438800"/>
            <a:chOff x="6779366" y="-250973"/>
            <a:chExt cx="2644710" cy="4438800"/>
          </a:xfrm>
        </p:grpSpPr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0CA69975-C3FD-4CC3-BC89-2B5D9A23F4B7}"/>
                </a:ext>
              </a:extLst>
            </p:cNvPr>
            <p:cNvSpPr/>
            <p:nvPr/>
          </p:nvSpPr>
          <p:spPr>
            <a:xfrm>
              <a:off x="8348221" y="-250973"/>
              <a:ext cx="901538" cy="1503561"/>
            </a:xfrm>
            <a:custGeom>
              <a:avLst/>
              <a:gdLst>
                <a:gd name="connsiteX0" fmla="*/ 903934 w 901537"/>
                <a:gd name="connsiteY0" fmla="*/ 1505658 h 1503561"/>
                <a:gd name="connsiteX1" fmla="*/ 0 w 901537"/>
                <a:gd name="connsiteY1" fmla="*/ 422315 h 1503561"/>
                <a:gd name="connsiteX2" fmla="*/ 0 w 901537"/>
                <a:gd name="connsiteY2" fmla="*/ 0 h 15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537" h="1503561">
                  <a:moveTo>
                    <a:pt x="903934" y="1505658"/>
                  </a:moveTo>
                  <a:cubicBezTo>
                    <a:pt x="903934" y="974619"/>
                    <a:pt x="516962" y="531338"/>
                    <a:pt x="0" y="422315"/>
                  </a:cubicBezTo>
                  <a:lnTo>
                    <a:pt x="0" y="0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2C64E636-5A1A-40FB-9443-894F8E0C7B92}"/>
                </a:ext>
              </a:extLst>
            </p:cNvPr>
            <p:cNvSpPr/>
            <p:nvPr/>
          </p:nvSpPr>
          <p:spPr>
            <a:xfrm>
              <a:off x="8512654" y="-250973"/>
              <a:ext cx="901538" cy="1503561"/>
            </a:xfrm>
            <a:custGeom>
              <a:avLst/>
              <a:gdLst>
                <a:gd name="connsiteX0" fmla="*/ 903934 w 901537"/>
                <a:gd name="connsiteY0" fmla="*/ 1505658 h 1503561"/>
                <a:gd name="connsiteX1" fmla="*/ 0 w 901537"/>
                <a:gd name="connsiteY1" fmla="*/ 301910 h 1503561"/>
                <a:gd name="connsiteX2" fmla="*/ 0 w 901537"/>
                <a:gd name="connsiteY2" fmla="*/ 0 h 15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537" h="1503561">
                  <a:moveTo>
                    <a:pt x="903934" y="1505658"/>
                  </a:moveTo>
                  <a:cubicBezTo>
                    <a:pt x="903934" y="943769"/>
                    <a:pt x="524749" y="468141"/>
                    <a:pt x="0" y="301910"/>
                  </a:cubicBezTo>
                  <a:lnTo>
                    <a:pt x="0" y="0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1D0DB326-B334-4EA7-BF35-0CFD7838298E}"/>
                </a:ext>
              </a:extLst>
            </p:cNvPr>
            <p:cNvSpPr/>
            <p:nvPr/>
          </p:nvSpPr>
          <p:spPr>
            <a:xfrm>
              <a:off x="8183788" y="-250973"/>
              <a:ext cx="901538" cy="1503561"/>
            </a:xfrm>
            <a:custGeom>
              <a:avLst/>
              <a:gdLst>
                <a:gd name="connsiteX0" fmla="*/ 903934 w 901537"/>
                <a:gd name="connsiteY0" fmla="*/ 1505658 h 1503561"/>
                <a:gd name="connsiteX1" fmla="*/ 0 w 901537"/>
                <a:gd name="connsiteY1" fmla="*/ 558594 h 1503561"/>
                <a:gd name="connsiteX2" fmla="*/ 0 w 901537"/>
                <a:gd name="connsiteY2" fmla="*/ 0 h 15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537" h="1503561">
                  <a:moveTo>
                    <a:pt x="903934" y="1505658"/>
                  </a:moveTo>
                  <a:cubicBezTo>
                    <a:pt x="903934" y="1007266"/>
                    <a:pt x="506179" y="599028"/>
                    <a:pt x="0" y="558594"/>
                  </a:cubicBezTo>
                  <a:lnTo>
                    <a:pt x="0" y="0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6E295A82-A4DF-4F8C-9680-BF71C13F38CC}"/>
                </a:ext>
              </a:extLst>
            </p:cNvPr>
            <p:cNvSpPr/>
            <p:nvPr/>
          </p:nvSpPr>
          <p:spPr>
            <a:xfrm>
              <a:off x="7279854" y="620913"/>
              <a:ext cx="1641338" cy="2851375"/>
            </a:xfrm>
            <a:custGeom>
              <a:avLst/>
              <a:gdLst>
                <a:gd name="connsiteX0" fmla="*/ 0 w 1641337"/>
                <a:gd name="connsiteY0" fmla="*/ 2060358 h 2851374"/>
                <a:gd name="connsiteX1" fmla="*/ 821567 w 1641337"/>
                <a:gd name="connsiteY1" fmla="*/ 2852573 h 2851374"/>
                <a:gd name="connsiteX2" fmla="*/ 1643135 w 1641337"/>
                <a:gd name="connsiteY2" fmla="*/ 2060358 h 2851374"/>
                <a:gd name="connsiteX3" fmla="*/ 821567 w 1641337"/>
                <a:gd name="connsiteY3" fmla="*/ 1267844 h 2851374"/>
                <a:gd name="connsiteX4" fmla="*/ 164134 w 1641337"/>
                <a:gd name="connsiteY4" fmla="*/ 633772 h 2851374"/>
                <a:gd name="connsiteX5" fmla="*/ 821567 w 1641337"/>
                <a:gd name="connsiteY5" fmla="*/ 0 h 2851374"/>
                <a:gd name="connsiteX6" fmla="*/ 1479001 w 1641337"/>
                <a:gd name="connsiteY6" fmla="*/ 633772 h 2851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1337" h="2851374">
                  <a:moveTo>
                    <a:pt x="0" y="2060358"/>
                  </a:moveTo>
                  <a:cubicBezTo>
                    <a:pt x="0" y="2497948"/>
                    <a:pt x="367803" y="2852573"/>
                    <a:pt x="821567" y="2852573"/>
                  </a:cubicBezTo>
                  <a:cubicBezTo>
                    <a:pt x="1275331" y="2852573"/>
                    <a:pt x="1643135" y="2497948"/>
                    <a:pt x="1643135" y="2060358"/>
                  </a:cubicBezTo>
                  <a:cubicBezTo>
                    <a:pt x="1643135" y="1622768"/>
                    <a:pt x="1275331" y="1267844"/>
                    <a:pt x="821567" y="1267844"/>
                  </a:cubicBezTo>
                  <a:cubicBezTo>
                    <a:pt x="458556" y="1267844"/>
                    <a:pt x="164134" y="983904"/>
                    <a:pt x="164134" y="633772"/>
                  </a:cubicBezTo>
                  <a:cubicBezTo>
                    <a:pt x="164134" y="283640"/>
                    <a:pt x="458556" y="0"/>
                    <a:pt x="821567" y="0"/>
                  </a:cubicBezTo>
                  <a:cubicBezTo>
                    <a:pt x="1184578" y="0"/>
                    <a:pt x="1479001" y="283640"/>
                    <a:pt x="1479001" y="633772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82282D8A-F64B-4B09-ABF6-EF2A577FD70F}"/>
                </a:ext>
              </a:extLst>
            </p:cNvPr>
            <p:cNvSpPr/>
            <p:nvPr/>
          </p:nvSpPr>
          <p:spPr>
            <a:xfrm>
              <a:off x="7280154" y="462470"/>
              <a:ext cx="1641338" cy="2851375"/>
            </a:xfrm>
            <a:custGeom>
              <a:avLst/>
              <a:gdLst>
                <a:gd name="connsiteX0" fmla="*/ 164134 w 1641337"/>
                <a:gd name="connsiteY0" fmla="*/ 2218801 h 2851374"/>
                <a:gd name="connsiteX1" fmla="*/ 821567 w 1641337"/>
                <a:gd name="connsiteY1" fmla="*/ 2852573 h 2851374"/>
                <a:gd name="connsiteX2" fmla="*/ 1479001 w 1641337"/>
                <a:gd name="connsiteY2" fmla="*/ 2218801 h 2851374"/>
                <a:gd name="connsiteX3" fmla="*/ 821567 w 1641337"/>
                <a:gd name="connsiteY3" fmla="*/ 1584730 h 2851374"/>
                <a:gd name="connsiteX4" fmla="*/ 0 w 1641337"/>
                <a:gd name="connsiteY4" fmla="*/ 792215 h 2851374"/>
                <a:gd name="connsiteX5" fmla="*/ 821567 w 1641337"/>
                <a:gd name="connsiteY5" fmla="*/ 0 h 2851374"/>
                <a:gd name="connsiteX6" fmla="*/ 1643135 w 1641337"/>
                <a:gd name="connsiteY6" fmla="*/ 792215 h 2851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1337" h="2851374">
                  <a:moveTo>
                    <a:pt x="164134" y="2218801"/>
                  </a:moveTo>
                  <a:cubicBezTo>
                    <a:pt x="164134" y="2568933"/>
                    <a:pt x="458556" y="2852573"/>
                    <a:pt x="821567" y="2852573"/>
                  </a:cubicBezTo>
                  <a:cubicBezTo>
                    <a:pt x="1184579" y="2852573"/>
                    <a:pt x="1479001" y="2568933"/>
                    <a:pt x="1479001" y="2218801"/>
                  </a:cubicBezTo>
                  <a:cubicBezTo>
                    <a:pt x="1479001" y="1868669"/>
                    <a:pt x="1184579" y="1584730"/>
                    <a:pt x="821567" y="1584730"/>
                  </a:cubicBezTo>
                  <a:cubicBezTo>
                    <a:pt x="367803" y="1584730"/>
                    <a:pt x="0" y="1229805"/>
                    <a:pt x="0" y="792215"/>
                  </a:cubicBezTo>
                  <a:cubicBezTo>
                    <a:pt x="0" y="354625"/>
                    <a:pt x="367803" y="0"/>
                    <a:pt x="821567" y="0"/>
                  </a:cubicBezTo>
                  <a:cubicBezTo>
                    <a:pt x="1275331" y="0"/>
                    <a:pt x="1643135" y="354625"/>
                    <a:pt x="1643135" y="792215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920D527-F5F2-4471-B253-D59204A5B3DE}"/>
                </a:ext>
              </a:extLst>
            </p:cNvPr>
            <p:cNvSpPr/>
            <p:nvPr/>
          </p:nvSpPr>
          <p:spPr>
            <a:xfrm>
              <a:off x="7115421" y="-250973"/>
              <a:ext cx="1476605" cy="3405476"/>
            </a:xfrm>
            <a:custGeom>
              <a:avLst/>
              <a:gdLst>
                <a:gd name="connsiteX0" fmla="*/ 903934 w 1476604"/>
                <a:gd name="connsiteY0" fmla="*/ 0 h 3405476"/>
                <a:gd name="connsiteX1" fmla="*/ 903934 w 1476604"/>
                <a:gd name="connsiteY1" fmla="*/ 558594 h 3405476"/>
                <a:gd name="connsiteX2" fmla="*/ 0 w 1476604"/>
                <a:gd name="connsiteY2" fmla="*/ 1505658 h 3405476"/>
                <a:gd name="connsiteX3" fmla="*/ 986001 w 1476604"/>
                <a:gd name="connsiteY3" fmla="*/ 2456615 h 3405476"/>
                <a:gd name="connsiteX4" fmla="*/ 1479001 w 1476604"/>
                <a:gd name="connsiteY4" fmla="*/ 2932244 h 3405476"/>
                <a:gd name="connsiteX5" fmla="*/ 986001 w 1476604"/>
                <a:gd name="connsiteY5" fmla="*/ 3407573 h 3405476"/>
                <a:gd name="connsiteX6" fmla="*/ 493000 w 1476604"/>
                <a:gd name="connsiteY6" fmla="*/ 2932244 h 3405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6604" h="3405476">
                  <a:moveTo>
                    <a:pt x="903934" y="0"/>
                  </a:moveTo>
                  <a:lnTo>
                    <a:pt x="903934" y="558594"/>
                  </a:lnTo>
                  <a:cubicBezTo>
                    <a:pt x="397755" y="599028"/>
                    <a:pt x="0" y="1006967"/>
                    <a:pt x="0" y="1505658"/>
                  </a:cubicBezTo>
                  <a:cubicBezTo>
                    <a:pt x="0" y="2030706"/>
                    <a:pt x="441484" y="2456615"/>
                    <a:pt x="986001" y="2456615"/>
                  </a:cubicBezTo>
                  <a:cubicBezTo>
                    <a:pt x="1258259" y="2456615"/>
                    <a:pt x="1479001" y="2669570"/>
                    <a:pt x="1479001" y="2932244"/>
                  </a:cubicBezTo>
                  <a:cubicBezTo>
                    <a:pt x="1479001" y="3194918"/>
                    <a:pt x="1258259" y="3407573"/>
                    <a:pt x="986001" y="3407573"/>
                  </a:cubicBezTo>
                  <a:cubicBezTo>
                    <a:pt x="713742" y="3407573"/>
                    <a:pt x="493000" y="3194618"/>
                    <a:pt x="493000" y="2932244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E386DA65-1806-4C39-B1A2-C11C8AE04696}"/>
                </a:ext>
              </a:extLst>
            </p:cNvPr>
            <p:cNvSpPr/>
            <p:nvPr/>
          </p:nvSpPr>
          <p:spPr>
            <a:xfrm>
              <a:off x="6951287" y="-250973"/>
              <a:ext cx="1476605" cy="3246734"/>
            </a:xfrm>
            <a:custGeom>
              <a:avLst/>
              <a:gdLst>
                <a:gd name="connsiteX0" fmla="*/ 903934 w 1476604"/>
                <a:gd name="connsiteY0" fmla="*/ 0 h 3246733"/>
                <a:gd name="connsiteX1" fmla="*/ 903934 w 1476604"/>
                <a:gd name="connsiteY1" fmla="*/ 422315 h 3246733"/>
                <a:gd name="connsiteX2" fmla="*/ 0 w 1476604"/>
                <a:gd name="connsiteY2" fmla="*/ 1505658 h 3246733"/>
                <a:gd name="connsiteX3" fmla="*/ 1150434 w 1476604"/>
                <a:gd name="connsiteY3" fmla="*/ 2615358 h 3246733"/>
                <a:gd name="connsiteX4" fmla="*/ 1479001 w 1476604"/>
                <a:gd name="connsiteY4" fmla="*/ 2932543 h 3246733"/>
                <a:gd name="connsiteX5" fmla="*/ 1150434 w 1476604"/>
                <a:gd name="connsiteY5" fmla="*/ 3249429 h 3246733"/>
                <a:gd name="connsiteX6" fmla="*/ 821867 w 1476604"/>
                <a:gd name="connsiteY6" fmla="*/ 2932543 h 324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6604" h="3246733">
                  <a:moveTo>
                    <a:pt x="903934" y="0"/>
                  </a:moveTo>
                  <a:lnTo>
                    <a:pt x="903934" y="422315"/>
                  </a:lnTo>
                  <a:cubicBezTo>
                    <a:pt x="386972" y="531338"/>
                    <a:pt x="0" y="974619"/>
                    <a:pt x="0" y="1505658"/>
                  </a:cubicBezTo>
                  <a:cubicBezTo>
                    <a:pt x="0" y="2118464"/>
                    <a:pt x="515164" y="2615358"/>
                    <a:pt x="1150434" y="2615358"/>
                  </a:cubicBezTo>
                  <a:cubicBezTo>
                    <a:pt x="1331940" y="2615358"/>
                    <a:pt x="1479001" y="2757328"/>
                    <a:pt x="1479001" y="2932543"/>
                  </a:cubicBezTo>
                  <a:cubicBezTo>
                    <a:pt x="1479001" y="3107460"/>
                    <a:pt x="1331940" y="3249429"/>
                    <a:pt x="1150434" y="3249429"/>
                  </a:cubicBezTo>
                  <a:cubicBezTo>
                    <a:pt x="968928" y="3249429"/>
                    <a:pt x="821867" y="3107460"/>
                    <a:pt x="821867" y="2932543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BEC9083-75AF-4540-B74E-8D1C793C4647}"/>
                </a:ext>
              </a:extLst>
            </p:cNvPr>
            <p:cNvSpPr/>
            <p:nvPr/>
          </p:nvSpPr>
          <p:spPr>
            <a:xfrm>
              <a:off x="6786854" y="-250973"/>
              <a:ext cx="1476605" cy="3087991"/>
            </a:xfrm>
            <a:custGeom>
              <a:avLst/>
              <a:gdLst>
                <a:gd name="connsiteX0" fmla="*/ 903934 w 1476604"/>
                <a:gd name="connsiteY0" fmla="*/ 0 h 3087991"/>
                <a:gd name="connsiteX1" fmla="*/ 903934 w 1476604"/>
                <a:gd name="connsiteY1" fmla="*/ 301910 h 3087991"/>
                <a:gd name="connsiteX2" fmla="*/ 903934 w 1476604"/>
                <a:gd name="connsiteY2" fmla="*/ 301910 h 3087991"/>
                <a:gd name="connsiteX3" fmla="*/ 0 w 1476604"/>
                <a:gd name="connsiteY3" fmla="*/ 1505658 h 3087991"/>
                <a:gd name="connsiteX4" fmla="*/ 1314867 w 1476604"/>
                <a:gd name="connsiteY4" fmla="*/ 2773801 h 3087991"/>
                <a:gd name="connsiteX5" fmla="*/ 1479300 w 1476604"/>
                <a:gd name="connsiteY5" fmla="*/ 2932244 h 3087991"/>
                <a:gd name="connsiteX6" fmla="*/ 1314867 w 1476604"/>
                <a:gd name="connsiteY6" fmla="*/ 3090687 h 3087991"/>
                <a:gd name="connsiteX7" fmla="*/ 1150434 w 1476604"/>
                <a:gd name="connsiteY7" fmla="*/ 2932244 h 3087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76604" h="3087991">
                  <a:moveTo>
                    <a:pt x="903934" y="0"/>
                  </a:moveTo>
                  <a:lnTo>
                    <a:pt x="903934" y="301910"/>
                  </a:lnTo>
                  <a:lnTo>
                    <a:pt x="903934" y="301910"/>
                  </a:lnTo>
                  <a:cubicBezTo>
                    <a:pt x="379185" y="468141"/>
                    <a:pt x="0" y="944069"/>
                    <a:pt x="0" y="1505658"/>
                  </a:cubicBezTo>
                  <a:cubicBezTo>
                    <a:pt x="0" y="2205922"/>
                    <a:pt x="588545" y="2773801"/>
                    <a:pt x="1314867" y="2773801"/>
                  </a:cubicBezTo>
                  <a:cubicBezTo>
                    <a:pt x="1405620" y="2773801"/>
                    <a:pt x="1479300" y="2844786"/>
                    <a:pt x="1479300" y="2932244"/>
                  </a:cubicBezTo>
                  <a:cubicBezTo>
                    <a:pt x="1479300" y="3019702"/>
                    <a:pt x="1405620" y="3090687"/>
                    <a:pt x="1314867" y="3090687"/>
                  </a:cubicBezTo>
                  <a:cubicBezTo>
                    <a:pt x="1224114" y="3090687"/>
                    <a:pt x="1150434" y="3019702"/>
                    <a:pt x="1150434" y="2932244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5659092A-2DF9-47DC-BA02-1895DA46A578}"/>
                </a:ext>
              </a:extLst>
            </p:cNvPr>
            <p:cNvSpPr/>
            <p:nvPr/>
          </p:nvSpPr>
          <p:spPr>
            <a:xfrm>
              <a:off x="7773154" y="937799"/>
              <a:ext cx="1476605" cy="3246734"/>
            </a:xfrm>
            <a:custGeom>
              <a:avLst/>
              <a:gdLst>
                <a:gd name="connsiteX0" fmla="*/ 575067 w 1476604"/>
                <a:gd name="connsiteY0" fmla="*/ 3249430 h 3246733"/>
                <a:gd name="connsiteX1" fmla="*/ 575067 w 1476604"/>
                <a:gd name="connsiteY1" fmla="*/ 2827115 h 3246733"/>
                <a:gd name="connsiteX2" fmla="*/ 1479001 w 1476604"/>
                <a:gd name="connsiteY2" fmla="*/ 1743772 h 3246733"/>
                <a:gd name="connsiteX3" fmla="*/ 328567 w 1476604"/>
                <a:gd name="connsiteY3" fmla="*/ 634071 h 3246733"/>
                <a:gd name="connsiteX4" fmla="*/ 0 w 1476604"/>
                <a:gd name="connsiteY4" fmla="*/ 316886 h 3246733"/>
                <a:gd name="connsiteX5" fmla="*/ 328567 w 1476604"/>
                <a:gd name="connsiteY5" fmla="*/ 0 h 3246733"/>
                <a:gd name="connsiteX6" fmla="*/ 657134 w 1476604"/>
                <a:gd name="connsiteY6" fmla="*/ 316886 h 324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6604" h="3246733">
                  <a:moveTo>
                    <a:pt x="575067" y="3249430"/>
                  </a:moveTo>
                  <a:lnTo>
                    <a:pt x="575067" y="2827115"/>
                  </a:lnTo>
                  <a:cubicBezTo>
                    <a:pt x="1091729" y="2718091"/>
                    <a:pt x="1479001" y="2274810"/>
                    <a:pt x="1479001" y="1743772"/>
                  </a:cubicBezTo>
                  <a:cubicBezTo>
                    <a:pt x="1479001" y="1130966"/>
                    <a:pt x="963837" y="634071"/>
                    <a:pt x="328567" y="634071"/>
                  </a:cubicBezTo>
                  <a:cubicBezTo>
                    <a:pt x="147061" y="634071"/>
                    <a:pt x="0" y="492102"/>
                    <a:pt x="0" y="316886"/>
                  </a:cubicBezTo>
                  <a:cubicBezTo>
                    <a:pt x="0" y="141970"/>
                    <a:pt x="147061" y="0"/>
                    <a:pt x="328567" y="0"/>
                  </a:cubicBezTo>
                  <a:cubicBezTo>
                    <a:pt x="510073" y="0"/>
                    <a:pt x="657134" y="141970"/>
                    <a:pt x="657134" y="316886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B0403FC5-8600-4FBC-B4E2-91695F9F71A5}"/>
                </a:ext>
              </a:extLst>
            </p:cNvPr>
            <p:cNvSpPr/>
            <p:nvPr/>
          </p:nvSpPr>
          <p:spPr>
            <a:xfrm>
              <a:off x="6951287" y="2681570"/>
              <a:ext cx="901538" cy="1503561"/>
            </a:xfrm>
            <a:custGeom>
              <a:avLst/>
              <a:gdLst>
                <a:gd name="connsiteX0" fmla="*/ 0 w 901537"/>
                <a:gd name="connsiteY0" fmla="*/ 0 h 1503561"/>
                <a:gd name="connsiteX1" fmla="*/ 903934 w 901537"/>
                <a:gd name="connsiteY1" fmla="*/ 1083343 h 1503561"/>
                <a:gd name="connsiteX2" fmla="*/ 903934 w 901537"/>
                <a:gd name="connsiteY2" fmla="*/ 1505658 h 15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537" h="1503561">
                  <a:moveTo>
                    <a:pt x="0" y="0"/>
                  </a:moveTo>
                  <a:cubicBezTo>
                    <a:pt x="0" y="531039"/>
                    <a:pt x="387272" y="974320"/>
                    <a:pt x="903934" y="1083343"/>
                  </a:cubicBezTo>
                  <a:lnTo>
                    <a:pt x="903934" y="1505658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416AED0D-5A30-4756-911C-F261D257034F}"/>
                </a:ext>
              </a:extLst>
            </p:cNvPr>
            <p:cNvSpPr/>
            <p:nvPr/>
          </p:nvSpPr>
          <p:spPr>
            <a:xfrm>
              <a:off x="7937288" y="1096541"/>
              <a:ext cx="1476605" cy="3087991"/>
            </a:xfrm>
            <a:custGeom>
              <a:avLst/>
              <a:gdLst>
                <a:gd name="connsiteX0" fmla="*/ 575367 w 1476604"/>
                <a:gd name="connsiteY0" fmla="*/ 3090687 h 3087991"/>
                <a:gd name="connsiteX1" fmla="*/ 575367 w 1476604"/>
                <a:gd name="connsiteY1" fmla="*/ 2788777 h 3087991"/>
                <a:gd name="connsiteX2" fmla="*/ 1479300 w 1476604"/>
                <a:gd name="connsiteY2" fmla="*/ 1585029 h 3087991"/>
                <a:gd name="connsiteX3" fmla="*/ 164433 w 1476604"/>
                <a:gd name="connsiteY3" fmla="*/ 316886 h 3087991"/>
                <a:gd name="connsiteX4" fmla="*/ 0 w 1476604"/>
                <a:gd name="connsiteY4" fmla="*/ 158443 h 3087991"/>
                <a:gd name="connsiteX5" fmla="*/ 164433 w 1476604"/>
                <a:gd name="connsiteY5" fmla="*/ 0 h 3087991"/>
                <a:gd name="connsiteX6" fmla="*/ 328867 w 1476604"/>
                <a:gd name="connsiteY6" fmla="*/ 158443 h 3087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6604" h="3087991">
                  <a:moveTo>
                    <a:pt x="575367" y="3090687"/>
                  </a:moveTo>
                  <a:lnTo>
                    <a:pt x="575367" y="2788777"/>
                  </a:lnTo>
                  <a:cubicBezTo>
                    <a:pt x="1100116" y="2622247"/>
                    <a:pt x="1479300" y="2146618"/>
                    <a:pt x="1479300" y="1585029"/>
                  </a:cubicBezTo>
                  <a:cubicBezTo>
                    <a:pt x="1479300" y="884765"/>
                    <a:pt x="890755" y="316886"/>
                    <a:pt x="164433" y="316886"/>
                  </a:cubicBezTo>
                  <a:cubicBezTo>
                    <a:pt x="73681" y="316886"/>
                    <a:pt x="0" y="245901"/>
                    <a:pt x="0" y="158443"/>
                  </a:cubicBezTo>
                  <a:cubicBezTo>
                    <a:pt x="0" y="70985"/>
                    <a:pt x="73681" y="0"/>
                    <a:pt x="164433" y="0"/>
                  </a:cubicBezTo>
                  <a:cubicBezTo>
                    <a:pt x="255186" y="0"/>
                    <a:pt x="328867" y="70985"/>
                    <a:pt x="328867" y="158443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0BFF1264-9B23-49E8-A896-7BCF4A40A79B}"/>
                </a:ext>
              </a:extLst>
            </p:cNvPr>
            <p:cNvSpPr/>
            <p:nvPr/>
          </p:nvSpPr>
          <p:spPr>
            <a:xfrm>
              <a:off x="6786854" y="2681570"/>
              <a:ext cx="901538" cy="1503561"/>
            </a:xfrm>
            <a:custGeom>
              <a:avLst/>
              <a:gdLst>
                <a:gd name="connsiteX0" fmla="*/ 0 w 901537"/>
                <a:gd name="connsiteY0" fmla="*/ 0 h 1503561"/>
                <a:gd name="connsiteX1" fmla="*/ 903934 w 901537"/>
                <a:gd name="connsiteY1" fmla="*/ 1203748 h 1503561"/>
                <a:gd name="connsiteX2" fmla="*/ 903934 w 901537"/>
                <a:gd name="connsiteY2" fmla="*/ 1505358 h 15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537" h="1503561">
                  <a:moveTo>
                    <a:pt x="0" y="0"/>
                  </a:moveTo>
                  <a:cubicBezTo>
                    <a:pt x="0" y="561589"/>
                    <a:pt x="379185" y="1037517"/>
                    <a:pt x="903934" y="1203748"/>
                  </a:cubicBezTo>
                  <a:lnTo>
                    <a:pt x="903934" y="1505358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08771413-F2C3-4382-B856-D962CE5595E0}"/>
                </a:ext>
              </a:extLst>
            </p:cNvPr>
            <p:cNvSpPr/>
            <p:nvPr/>
          </p:nvSpPr>
          <p:spPr>
            <a:xfrm>
              <a:off x="7608721" y="779655"/>
              <a:ext cx="1476605" cy="3405476"/>
            </a:xfrm>
            <a:custGeom>
              <a:avLst/>
              <a:gdLst>
                <a:gd name="connsiteX0" fmla="*/ 575067 w 1476604"/>
                <a:gd name="connsiteY0" fmla="*/ 3407573 h 3405476"/>
                <a:gd name="connsiteX1" fmla="*/ 575067 w 1476604"/>
                <a:gd name="connsiteY1" fmla="*/ 2848979 h 3405476"/>
                <a:gd name="connsiteX2" fmla="*/ 1479001 w 1476604"/>
                <a:gd name="connsiteY2" fmla="*/ 1901915 h 3405476"/>
                <a:gd name="connsiteX3" fmla="*/ 493000 w 1476604"/>
                <a:gd name="connsiteY3" fmla="*/ 950957 h 3405476"/>
                <a:gd name="connsiteX4" fmla="*/ 0 w 1476604"/>
                <a:gd name="connsiteY4" fmla="*/ 475329 h 3405476"/>
                <a:gd name="connsiteX5" fmla="*/ 493000 w 1476604"/>
                <a:gd name="connsiteY5" fmla="*/ 0 h 3405476"/>
                <a:gd name="connsiteX6" fmla="*/ 986001 w 1476604"/>
                <a:gd name="connsiteY6" fmla="*/ 475329 h 3405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6604" h="3405476">
                  <a:moveTo>
                    <a:pt x="575067" y="3407573"/>
                  </a:moveTo>
                  <a:lnTo>
                    <a:pt x="575067" y="2848979"/>
                  </a:lnTo>
                  <a:cubicBezTo>
                    <a:pt x="1081246" y="2808545"/>
                    <a:pt x="1479001" y="2400606"/>
                    <a:pt x="1479001" y="1901915"/>
                  </a:cubicBezTo>
                  <a:cubicBezTo>
                    <a:pt x="1479001" y="1376867"/>
                    <a:pt x="1037517" y="950957"/>
                    <a:pt x="493000" y="950957"/>
                  </a:cubicBezTo>
                  <a:cubicBezTo>
                    <a:pt x="220742" y="950957"/>
                    <a:pt x="0" y="738003"/>
                    <a:pt x="0" y="475329"/>
                  </a:cubicBezTo>
                  <a:cubicBezTo>
                    <a:pt x="0" y="212655"/>
                    <a:pt x="220742" y="0"/>
                    <a:pt x="493000" y="0"/>
                  </a:cubicBezTo>
                  <a:cubicBezTo>
                    <a:pt x="765259" y="0"/>
                    <a:pt x="986001" y="212955"/>
                    <a:pt x="986001" y="475329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24CA6DCD-DB46-4029-A9AF-B3A2CAC460A1}"/>
                </a:ext>
              </a:extLst>
            </p:cNvPr>
            <p:cNvSpPr/>
            <p:nvPr/>
          </p:nvSpPr>
          <p:spPr>
            <a:xfrm>
              <a:off x="7115421" y="2681570"/>
              <a:ext cx="901538" cy="1503561"/>
            </a:xfrm>
            <a:custGeom>
              <a:avLst/>
              <a:gdLst>
                <a:gd name="connsiteX0" fmla="*/ 0 w 901537"/>
                <a:gd name="connsiteY0" fmla="*/ 0 h 1503561"/>
                <a:gd name="connsiteX1" fmla="*/ 903934 w 901537"/>
                <a:gd name="connsiteY1" fmla="*/ 947064 h 1503561"/>
                <a:gd name="connsiteX2" fmla="*/ 903934 w 901537"/>
                <a:gd name="connsiteY2" fmla="*/ 1505658 h 15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537" h="1503561">
                  <a:moveTo>
                    <a:pt x="0" y="0"/>
                  </a:moveTo>
                  <a:cubicBezTo>
                    <a:pt x="0" y="498392"/>
                    <a:pt x="397755" y="906630"/>
                    <a:pt x="903934" y="947064"/>
                  </a:cubicBezTo>
                  <a:lnTo>
                    <a:pt x="903934" y="1505658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30936" y="1399032"/>
            <a:ext cx="7854696" cy="1481328"/>
          </a:xfrm>
        </p:spPr>
        <p:txBody>
          <a:bodyPr anchor="b" anchorCtr="0">
            <a:normAutofit/>
          </a:bodyPr>
          <a:lstStyle>
            <a:lvl1pPr algn="l">
              <a:defRPr sz="48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Financial Institutions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0936" y="2889504"/>
            <a:ext cx="7872984" cy="448056"/>
          </a:xfrm>
        </p:spPr>
        <p:txBody>
          <a:bodyPr/>
          <a:lstStyle>
            <a:lvl1pPr marL="0" indent="0" algn="l">
              <a:buNone/>
              <a:defRPr sz="1800" i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Insert subtitle here.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7416" y="4343400"/>
            <a:ext cx="1746504" cy="273844"/>
          </a:xfr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EB111467-39A9-4E6D-973D-6CABA05A5B13}" type="datetime1">
              <a:rPr lang="en-US" smtClean="0"/>
              <a:t>6/2/2022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FCC34D-4C0C-455C-8F22-D768175C2DEF}"/>
              </a:ext>
            </a:extLst>
          </p:cNvPr>
          <p:cNvGrpSpPr/>
          <p:nvPr/>
        </p:nvGrpSpPr>
        <p:grpSpPr bwMode="black">
          <a:xfrm>
            <a:off x="447676" y="4187827"/>
            <a:ext cx="2049463" cy="517525"/>
            <a:chOff x="447675" y="4187826"/>
            <a:chExt cx="2049463" cy="517525"/>
          </a:xfrm>
          <a:solidFill>
            <a:schemeClr val="bg1"/>
          </a:soli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7936236C-9875-4ED3-8239-983E587A60FA}"/>
                </a:ext>
              </a:extLst>
            </p:cNvPr>
            <p:cNvSpPr>
              <a:spLocks/>
            </p:cNvSpPr>
            <p:nvPr/>
          </p:nvSpPr>
          <p:spPr bwMode="black">
            <a:xfrm>
              <a:off x="630238" y="4187826"/>
              <a:ext cx="95250" cy="517525"/>
            </a:xfrm>
            <a:custGeom>
              <a:avLst/>
              <a:gdLst>
                <a:gd name="T0" fmla="*/ 27 w 60"/>
                <a:gd name="T1" fmla="*/ 163 h 326"/>
                <a:gd name="T2" fmla="*/ 60 w 60"/>
                <a:gd name="T3" fmla="*/ 0 h 326"/>
                <a:gd name="T4" fmla="*/ 33 w 60"/>
                <a:gd name="T5" fmla="*/ 0 h 326"/>
                <a:gd name="T6" fmla="*/ 0 w 60"/>
                <a:gd name="T7" fmla="*/ 163 h 326"/>
                <a:gd name="T8" fmla="*/ 33 w 60"/>
                <a:gd name="T9" fmla="*/ 326 h 326"/>
                <a:gd name="T10" fmla="*/ 60 w 60"/>
                <a:gd name="T11" fmla="*/ 326 h 326"/>
                <a:gd name="T12" fmla="*/ 27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27" y="163"/>
                  </a:moveTo>
                  <a:lnTo>
                    <a:pt x="60" y="0"/>
                  </a:lnTo>
                  <a:lnTo>
                    <a:pt x="33" y="0"/>
                  </a:lnTo>
                  <a:lnTo>
                    <a:pt x="0" y="163"/>
                  </a:lnTo>
                  <a:lnTo>
                    <a:pt x="33" y="326"/>
                  </a:lnTo>
                  <a:lnTo>
                    <a:pt x="60" y="326"/>
                  </a:lnTo>
                  <a:lnTo>
                    <a:pt x="2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46265FF3-331E-4136-B409-33024D3D3412}"/>
                </a:ext>
              </a:extLst>
            </p:cNvPr>
            <p:cNvSpPr>
              <a:spLocks/>
            </p:cNvSpPr>
            <p:nvPr/>
          </p:nvSpPr>
          <p:spPr bwMode="black">
            <a:xfrm>
              <a:off x="447675" y="4187826"/>
              <a:ext cx="184150" cy="517525"/>
            </a:xfrm>
            <a:custGeom>
              <a:avLst/>
              <a:gdLst>
                <a:gd name="T0" fmla="*/ 30 w 116"/>
                <a:gd name="T1" fmla="*/ 163 h 326"/>
                <a:gd name="T2" fmla="*/ 116 w 116"/>
                <a:gd name="T3" fmla="*/ 0 h 326"/>
                <a:gd name="T4" fmla="*/ 86 w 116"/>
                <a:gd name="T5" fmla="*/ 0 h 326"/>
                <a:gd name="T6" fmla="*/ 0 w 116"/>
                <a:gd name="T7" fmla="*/ 163 h 326"/>
                <a:gd name="T8" fmla="*/ 86 w 116"/>
                <a:gd name="T9" fmla="*/ 326 h 326"/>
                <a:gd name="T10" fmla="*/ 116 w 116"/>
                <a:gd name="T11" fmla="*/ 326 h 326"/>
                <a:gd name="T12" fmla="*/ 30 w 116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326">
                  <a:moveTo>
                    <a:pt x="30" y="163"/>
                  </a:moveTo>
                  <a:lnTo>
                    <a:pt x="116" y="0"/>
                  </a:lnTo>
                  <a:lnTo>
                    <a:pt x="86" y="0"/>
                  </a:lnTo>
                  <a:lnTo>
                    <a:pt x="0" y="163"/>
                  </a:lnTo>
                  <a:lnTo>
                    <a:pt x="86" y="326"/>
                  </a:lnTo>
                  <a:lnTo>
                    <a:pt x="116" y="326"/>
                  </a:lnTo>
                  <a:lnTo>
                    <a:pt x="3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2CDC7A3C-23B4-46A3-AE37-4AA8C889FE49}"/>
                </a:ext>
              </a:extLst>
            </p:cNvPr>
            <p:cNvSpPr>
              <a:spLocks/>
            </p:cNvSpPr>
            <p:nvPr/>
          </p:nvSpPr>
          <p:spPr bwMode="black">
            <a:xfrm>
              <a:off x="779463" y="4187826"/>
              <a:ext cx="95250" cy="517525"/>
            </a:xfrm>
            <a:custGeom>
              <a:avLst/>
              <a:gdLst>
                <a:gd name="T0" fmla="*/ 60 w 60"/>
                <a:gd name="T1" fmla="*/ 163 h 326"/>
                <a:gd name="T2" fmla="*/ 28 w 60"/>
                <a:gd name="T3" fmla="*/ 0 h 326"/>
                <a:gd name="T4" fmla="*/ 0 w 60"/>
                <a:gd name="T5" fmla="*/ 0 h 326"/>
                <a:gd name="T6" fmla="*/ 33 w 60"/>
                <a:gd name="T7" fmla="*/ 163 h 326"/>
                <a:gd name="T8" fmla="*/ 1 w 60"/>
                <a:gd name="T9" fmla="*/ 326 h 326"/>
                <a:gd name="T10" fmla="*/ 28 w 60"/>
                <a:gd name="T11" fmla="*/ 326 h 326"/>
                <a:gd name="T12" fmla="*/ 60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60" y="163"/>
                  </a:moveTo>
                  <a:lnTo>
                    <a:pt x="28" y="0"/>
                  </a:lnTo>
                  <a:lnTo>
                    <a:pt x="0" y="0"/>
                  </a:lnTo>
                  <a:lnTo>
                    <a:pt x="33" y="163"/>
                  </a:lnTo>
                  <a:lnTo>
                    <a:pt x="1" y="326"/>
                  </a:lnTo>
                  <a:lnTo>
                    <a:pt x="28" y="326"/>
                  </a:lnTo>
                  <a:lnTo>
                    <a:pt x="6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3F1B65D9-5DA2-40DC-965A-AC0211E8FB19}"/>
                </a:ext>
              </a:extLst>
            </p:cNvPr>
            <p:cNvSpPr>
              <a:spLocks/>
            </p:cNvSpPr>
            <p:nvPr/>
          </p:nvSpPr>
          <p:spPr bwMode="black">
            <a:xfrm>
              <a:off x="873125" y="4187826"/>
              <a:ext cx="185738" cy="517525"/>
            </a:xfrm>
            <a:custGeom>
              <a:avLst/>
              <a:gdLst>
                <a:gd name="T0" fmla="*/ 117 w 117"/>
                <a:gd name="T1" fmla="*/ 163 h 326"/>
                <a:gd name="T2" fmla="*/ 31 w 117"/>
                <a:gd name="T3" fmla="*/ 0 h 326"/>
                <a:gd name="T4" fmla="*/ 0 w 117"/>
                <a:gd name="T5" fmla="*/ 0 h 326"/>
                <a:gd name="T6" fmla="*/ 87 w 117"/>
                <a:gd name="T7" fmla="*/ 163 h 326"/>
                <a:gd name="T8" fmla="*/ 1 w 117"/>
                <a:gd name="T9" fmla="*/ 326 h 326"/>
                <a:gd name="T10" fmla="*/ 31 w 117"/>
                <a:gd name="T11" fmla="*/ 326 h 326"/>
                <a:gd name="T12" fmla="*/ 117 w 117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326">
                  <a:moveTo>
                    <a:pt x="117" y="163"/>
                  </a:moveTo>
                  <a:lnTo>
                    <a:pt x="31" y="0"/>
                  </a:lnTo>
                  <a:lnTo>
                    <a:pt x="0" y="0"/>
                  </a:lnTo>
                  <a:lnTo>
                    <a:pt x="87" y="163"/>
                  </a:lnTo>
                  <a:lnTo>
                    <a:pt x="1" y="326"/>
                  </a:lnTo>
                  <a:lnTo>
                    <a:pt x="31" y="326"/>
                  </a:lnTo>
                  <a:lnTo>
                    <a:pt x="11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0505E78D-D5D5-4EFD-85DF-652C76ABBB2A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1182688" y="4327526"/>
              <a:ext cx="1314450" cy="250825"/>
            </a:xfrm>
            <a:custGeom>
              <a:avLst/>
              <a:gdLst>
                <a:gd name="T0" fmla="*/ 1109 w 1225"/>
                <a:gd name="T1" fmla="*/ 35 h 233"/>
                <a:gd name="T2" fmla="*/ 1065 w 1225"/>
                <a:gd name="T3" fmla="*/ 146 h 233"/>
                <a:gd name="T4" fmla="*/ 1166 w 1225"/>
                <a:gd name="T5" fmla="*/ 178 h 233"/>
                <a:gd name="T6" fmla="*/ 1225 w 1225"/>
                <a:gd name="T7" fmla="*/ 233 h 233"/>
                <a:gd name="T8" fmla="*/ 1088 w 1225"/>
                <a:gd name="T9" fmla="*/ 0 h 233"/>
                <a:gd name="T10" fmla="*/ 1030 w 1225"/>
                <a:gd name="T11" fmla="*/ 233 h 233"/>
                <a:gd name="T12" fmla="*/ 947 w 1225"/>
                <a:gd name="T13" fmla="*/ 0 h 233"/>
                <a:gd name="T14" fmla="*/ 910 w 1225"/>
                <a:gd name="T15" fmla="*/ 233 h 233"/>
                <a:gd name="T16" fmla="*/ 947 w 1225"/>
                <a:gd name="T17" fmla="*/ 0 h 233"/>
                <a:gd name="T18" fmla="*/ 835 w 1225"/>
                <a:gd name="T19" fmla="*/ 0 h 233"/>
                <a:gd name="T20" fmla="*/ 709 w 1225"/>
                <a:gd name="T21" fmla="*/ 180 h 233"/>
                <a:gd name="T22" fmla="*/ 633 w 1225"/>
                <a:gd name="T23" fmla="*/ 0 h 233"/>
                <a:gd name="T24" fmla="*/ 584 w 1225"/>
                <a:gd name="T25" fmla="*/ 233 h 233"/>
                <a:gd name="T26" fmla="*/ 620 w 1225"/>
                <a:gd name="T27" fmla="*/ 59 h 233"/>
                <a:gd name="T28" fmla="*/ 693 w 1225"/>
                <a:gd name="T29" fmla="*/ 233 h 233"/>
                <a:gd name="T30" fmla="*/ 797 w 1225"/>
                <a:gd name="T31" fmla="*/ 58 h 233"/>
                <a:gd name="T32" fmla="*/ 798 w 1225"/>
                <a:gd name="T33" fmla="*/ 233 h 233"/>
                <a:gd name="T34" fmla="*/ 370 w 1225"/>
                <a:gd name="T35" fmla="*/ 0 h 233"/>
                <a:gd name="T36" fmla="*/ 521 w 1225"/>
                <a:gd name="T37" fmla="*/ 233 h 233"/>
                <a:gd name="T38" fmla="*/ 407 w 1225"/>
                <a:gd name="T39" fmla="*/ 200 h 233"/>
                <a:gd name="T40" fmla="*/ 510 w 1225"/>
                <a:gd name="T41" fmla="*/ 131 h 233"/>
                <a:gd name="T42" fmla="*/ 407 w 1225"/>
                <a:gd name="T43" fmla="*/ 98 h 233"/>
                <a:gd name="T44" fmla="*/ 520 w 1225"/>
                <a:gd name="T45" fmla="*/ 33 h 233"/>
                <a:gd name="T46" fmla="*/ 370 w 1225"/>
                <a:gd name="T47" fmla="*/ 0 h 233"/>
                <a:gd name="T48" fmla="*/ 259 w 1225"/>
                <a:gd name="T49" fmla="*/ 162 h 233"/>
                <a:gd name="T50" fmla="*/ 185 w 1225"/>
                <a:gd name="T51" fmla="*/ 199 h 233"/>
                <a:gd name="T52" fmla="*/ 148 w 1225"/>
                <a:gd name="T53" fmla="*/ 34 h 233"/>
                <a:gd name="T54" fmla="*/ 242 w 1225"/>
                <a:gd name="T55" fmla="*/ 52 h 233"/>
                <a:gd name="T56" fmla="*/ 310 w 1225"/>
                <a:gd name="T57" fmla="*/ 117 h 233"/>
                <a:gd name="T58" fmla="*/ 250 w 1225"/>
                <a:gd name="T59" fmla="*/ 14 h 233"/>
                <a:gd name="T60" fmla="*/ 112 w 1225"/>
                <a:gd name="T61" fmla="*/ 0 h 233"/>
                <a:gd name="T62" fmla="*/ 186 w 1225"/>
                <a:gd name="T63" fmla="*/ 233 h 233"/>
                <a:gd name="T64" fmla="*/ 310 w 1225"/>
                <a:gd name="T65" fmla="*/ 117 h 233"/>
                <a:gd name="T66" fmla="*/ 0 w 1225"/>
                <a:gd name="T67" fmla="*/ 0 h 233"/>
                <a:gd name="T68" fmla="*/ 36 w 1225"/>
                <a:gd name="T69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25" h="233">
                  <a:moveTo>
                    <a:pt x="1065" y="146"/>
                  </a:moveTo>
                  <a:cubicBezTo>
                    <a:pt x="1109" y="35"/>
                    <a:pt x="1109" y="35"/>
                    <a:pt x="1109" y="35"/>
                  </a:cubicBezTo>
                  <a:cubicBezTo>
                    <a:pt x="1153" y="146"/>
                    <a:pt x="1153" y="146"/>
                    <a:pt x="1153" y="146"/>
                  </a:cubicBezTo>
                  <a:lnTo>
                    <a:pt x="1065" y="146"/>
                  </a:lnTo>
                  <a:close/>
                  <a:moveTo>
                    <a:pt x="1052" y="178"/>
                  </a:moveTo>
                  <a:cubicBezTo>
                    <a:pt x="1166" y="178"/>
                    <a:pt x="1166" y="178"/>
                    <a:pt x="1166" y="178"/>
                  </a:cubicBezTo>
                  <a:cubicBezTo>
                    <a:pt x="1187" y="233"/>
                    <a:pt x="1187" y="233"/>
                    <a:pt x="1187" y="233"/>
                  </a:cubicBezTo>
                  <a:cubicBezTo>
                    <a:pt x="1225" y="233"/>
                    <a:pt x="1225" y="233"/>
                    <a:pt x="1225" y="233"/>
                  </a:cubicBezTo>
                  <a:cubicBezTo>
                    <a:pt x="1131" y="0"/>
                    <a:pt x="1131" y="0"/>
                    <a:pt x="1131" y="0"/>
                  </a:cubicBezTo>
                  <a:cubicBezTo>
                    <a:pt x="1088" y="0"/>
                    <a:pt x="1088" y="0"/>
                    <a:pt x="1088" y="0"/>
                  </a:cubicBezTo>
                  <a:cubicBezTo>
                    <a:pt x="992" y="233"/>
                    <a:pt x="992" y="233"/>
                    <a:pt x="992" y="233"/>
                  </a:cubicBezTo>
                  <a:cubicBezTo>
                    <a:pt x="1030" y="233"/>
                    <a:pt x="1030" y="233"/>
                    <a:pt x="1030" y="233"/>
                  </a:cubicBezTo>
                  <a:lnTo>
                    <a:pt x="1052" y="178"/>
                  </a:lnTo>
                  <a:close/>
                  <a:moveTo>
                    <a:pt x="947" y="0"/>
                  </a:moveTo>
                  <a:cubicBezTo>
                    <a:pt x="910" y="0"/>
                    <a:pt x="910" y="0"/>
                    <a:pt x="910" y="0"/>
                  </a:cubicBezTo>
                  <a:cubicBezTo>
                    <a:pt x="910" y="233"/>
                    <a:pt x="910" y="233"/>
                    <a:pt x="910" y="233"/>
                  </a:cubicBezTo>
                  <a:cubicBezTo>
                    <a:pt x="947" y="233"/>
                    <a:pt x="947" y="233"/>
                    <a:pt x="947" y="233"/>
                  </a:cubicBezTo>
                  <a:lnTo>
                    <a:pt x="947" y="0"/>
                  </a:lnTo>
                  <a:close/>
                  <a:moveTo>
                    <a:pt x="835" y="233"/>
                  </a:moveTo>
                  <a:cubicBezTo>
                    <a:pt x="835" y="0"/>
                    <a:pt x="835" y="0"/>
                    <a:pt x="835" y="0"/>
                  </a:cubicBezTo>
                  <a:cubicBezTo>
                    <a:pt x="784" y="0"/>
                    <a:pt x="784" y="0"/>
                    <a:pt x="784" y="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633" y="0"/>
                    <a:pt x="633" y="0"/>
                    <a:pt x="633" y="0"/>
                  </a:cubicBezTo>
                  <a:cubicBezTo>
                    <a:pt x="584" y="0"/>
                    <a:pt x="584" y="0"/>
                    <a:pt x="584" y="0"/>
                  </a:cubicBezTo>
                  <a:cubicBezTo>
                    <a:pt x="584" y="233"/>
                    <a:pt x="584" y="233"/>
                    <a:pt x="584" y="233"/>
                  </a:cubicBezTo>
                  <a:cubicBezTo>
                    <a:pt x="620" y="233"/>
                    <a:pt x="620" y="233"/>
                    <a:pt x="620" y="233"/>
                  </a:cubicBezTo>
                  <a:cubicBezTo>
                    <a:pt x="620" y="59"/>
                    <a:pt x="620" y="59"/>
                    <a:pt x="620" y="59"/>
                  </a:cubicBezTo>
                  <a:cubicBezTo>
                    <a:pt x="621" y="59"/>
                    <a:pt x="621" y="59"/>
                    <a:pt x="621" y="59"/>
                  </a:cubicBezTo>
                  <a:cubicBezTo>
                    <a:pt x="693" y="233"/>
                    <a:pt x="693" y="233"/>
                    <a:pt x="693" y="233"/>
                  </a:cubicBezTo>
                  <a:cubicBezTo>
                    <a:pt x="724" y="233"/>
                    <a:pt x="724" y="233"/>
                    <a:pt x="724" y="233"/>
                  </a:cubicBezTo>
                  <a:cubicBezTo>
                    <a:pt x="797" y="58"/>
                    <a:pt x="797" y="58"/>
                    <a:pt x="797" y="58"/>
                  </a:cubicBezTo>
                  <a:cubicBezTo>
                    <a:pt x="798" y="58"/>
                    <a:pt x="798" y="58"/>
                    <a:pt x="798" y="58"/>
                  </a:cubicBezTo>
                  <a:cubicBezTo>
                    <a:pt x="798" y="233"/>
                    <a:pt x="798" y="233"/>
                    <a:pt x="798" y="233"/>
                  </a:cubicBezTo>
                  <a:lnTo>
                    <a:pt x="835" y="233"/>
                  </a:lnTo>
                  <a:close/>
                  <a:moveTo>
                    <a:pt x="370" y="0"/>
                  </a:moveTo>
                  <a:cubicBezTo>
                    <a:pt x="370" y="233"/>
                    <a:pt x="370" y="233"/>
                    <a:pt x="370" y="233"/>
                  </a:cubicBezTo>
                  <a:cubicBezTo>
                    <a:pt x="521" y="233"/>
                    <a:pt x="521" y="233"/>
                    <a:pt x="521" y="233"/>
                  </a:cubicBezTo>
                  <a:cubicBezTo>
                    <a:pt x="521" y="200"/>
                    <a:pt x="521" y="200"/>
                    <a:pt x="521" y="200"/>
                  </a:cubicBezTo>
                  <a:cubicBezTo>
                    <a:pt x="407" y="200"/>
                    <a:pt x="407" y="200"/>
                    <a:pt x="407" y="200"/>
                  </a:cubicBezTo>
                  <a:cubicBezTo>
                    <a:pt x="407" y="131"/>
                    <a:pt x="407" y="131"/>
                    <a:pt x="407" y="131"/>
                  </a:cubicBezTo>
                  <a:cubicBezTo>
                    <a:pt x="510" y="131"/>
                    <a:pt x="510" y="131"/>
                    <a:pt x="510" y="131"/>
                  </a:cubicBezTo>
                  <a:cubicBezTo>
                    <a:pt x="510" y="98"/>
                    <a:pt x="510" y="98"/>
                    <a:pt x="510" y="98"/>
                  </a:cubicBezTo>
                  <a:cubicBezTo>
                    <a:pt x="407" y="98"/>
                    <a:pt x="407" y="98"/>
                    <a:pt x="407" y="98"/>
                  </a:cubicBezTo>
                  <a:cubicBezTo>
                    <a:pt x="407" y="33"/>
                    <a:pt x="407" y="33"/>
                    <a:pt x="407" y="33"/>
                  </a:cubicBezTo>
                  <a:cubicBezTo>
                    <a:pt x="520" y="33"/>
                    <a:pt x="520" y="33"/>
                    <a:pt x="520" y="33"/>
                  </a:cubicBezTo>
                  <a:cubicBezTo>
                    <a:pt x="520" y="0"/>
                    <a:pt x="520" y="0"/>
                    <a:pt x="520" y="0"/>
                  </a:cubicBezTo>
                  <a:lnTo>
                    <a:pt x="370" y="0"/>
                  </a:lnTo>
                  <a:close/>
                  <a:moveTo>
                    <a:pt x="272" y="117"/>
                  </a:moveTo>
                  <a:cubicBezTo>
                    <a:pt x="272" y="133"/>
                    <a:pt x="268" y="148"/>
                    <a:pt x="259" y="162"/>
                  </a:cubicBezTo>
                  <a:cubicBezTo>
                    <a:pt x="254" y="169"/>
                    <a:pt x="249" y="176"/>
                    <a:pt x="242" y="181"/>
                  </a:cubicBezTo>
                  <a:cubicBezTo>
                    <a:pt x="229" y="192"/>
                    <a:pt x="209" y="199"/>
                    <a:pt x="185" y="199"/>
                  </a:cubicBezTo>
                  <a:cubicBezTo>
                    <a:pt x="148" y="199"/>
                    <a:pt x="148" y="199"/>
                    <a:pt x="148" y="199"/>
                  </a:cubicBezTo>
                  <a:cubicBezTo>
                    <a:pt x="148" y="34"/>
                    <a:pt x="148" y="34"/>
                    <a:pt x="148" y="34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209" y="34"/>
                    <a:pt x="229" y="41"/>
                    <a:pt x="242" y="52"/>
                  </a:cubicBezTo>
                  <a:cubicBezTo>
                    <a:pt x="262" y="69"/>
                    <a:pt x="273" y="95"/>
                    <a:pt x="272" y="117"/>
                  </a:cubicBezTo>
                  <a:moveTo>
                    <a:pt x="310" y="117"/>
                  </a:moveTo>
                  <a:cubicBezTo>
                    <a:pt x="310" y="95"/>
                    <a:pt x="304" y="72"/>
                    <a:pt x="290" y="50"/>
                  </a:cubicBezTo>
                  <a:cubicBezTo>
                    <a:pt x="281" y="36"/>
                    <a:pt x="267" y="23"/>
                    <a:pt x="250" y="14"/>
                  </a:cubicBezTo>
                  <a:cubicBezTo>
                    <a:pt x="233" y="5"/>
                    <a:pt x="211" y="0"/>
                    <a:pt x="186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233"/>
                    <a:pt x="112" y="233"/>
                    <a:pt x="112" y="233"/>
                  </a:cubicBezTo>
                  <a:cubicBezTo>
                    <a:pt x="186" y="233"/>
                    <a:pt x="186" y="233"/>
                    <a:pt x="186" y="233"/>
                  </a:cubicBezTo>
                  <a:cubicBezTo>
                    <a:pt x="220" y="233"/>
                    <a:pt x="249" y="223"/>
                    <a:pt x="267" y="207"/>
                  </a:cubicBezTo>
                  <a:cubicBezTo>
                    <a:pt x="296" y="184"/>
                    <a:pt x="311" y="149"/>
                    <a:pt x="310" y="117"/>
                  </a:cubicBezTo>
                  <a:moveTo>
                    <a:pt x="3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36" y="233"/>
                    <a:pt x="36" y="233"/>
                    <a:pt x="36" y="233"/>
                  </a:cubicBez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60699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aphique 14">
            <a:extLst>
              <a:ext uri="{FF2B5EF4-FFF2-40B4-BE49-F238E27FC236}">
                <a16:creationId xmlns:a16="http://schemas.microsoft.com/office/drawing/2014/main" id="{3DF5E297-5385-4036-BC04-76D5BB4B6D8F}"/>
              </a:ext>
            </a:extLst>
          </p:cNvPr>
          <p:cNvGrpSpPr/>
          <p:nvPr/>
        </p:nvGrpSpPr>
        <p:grpSpPr>
          <a:xfrm>
            <a:off x="6779366" y="-250973"/>
            <a:ext cx="2644710" cy="4438800"/>
            <a:chOff x="6779366" y="-250973"/>
            <a:chExt cx="2644710" cy="4438800"/>
          </a:xfrm>
        </p:grpSpPr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E1203FEA-2DF8-42DB-A91E-01A9CFB29BCA}"/>
                </a:ext>
              </a:extLst>
            </p:cNvPr>
            <p:cNvSpPr/>
            <p:nvPr/>
          </p:nvSpPr>
          <p:spPr>
            <a:xfrm>
              <a:off x="8348221" y="-250973"/>
              <a:ext cx="901538" cy="1503561"/>
            </a:xfrm>
            <a:custGeom>
              <a:avLst/>
              <a:gdLst>
                <a:gd name="connsiteX0" fmla="*/ 903934 w 901537"/>
                <a:gd name="connsiteY0" fmla="*/ 1505658 h 1503561"/>
                <a:gd name="connsiteX1" fmla="*/ 0 w 901537"/>
                <a:gd name="connsiteY1" fmla="*/ 422315 h 1503561"/>
                <a:gd name="connsiteX2" fmla="*/ 0 w 901537"/>
                <a:gd name="connsiteY2" fmla="*/ 0 h 15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537" h="1503561">
                  <a:moveTo>
                    <a:pt x="903934" y="1505658"/>
                  </a:moveTo>
                  <a:cubicBezTo>
                    <a:pt x="903934" y="974619"/>
                    <a:pt x="516962" y="531338"/>
                    <a:pt x="0" y="422315"/>
                  </a:cubicBezTo>
                  <a:lnTo>
                    <a:pt x="0" y="0"/>
                  </a:ln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9B67645A-7DE9-40F4-B0A7-CF37D58861B9}"/>
                </a:ext>
              </a:extLst>
            </p:cNvPr>
            <p:cNvSpPr/>
            <p:nvPr/>
          </p:nvSpPr>
          <p:spPr>
            <a:xfrm>
              <a:off x="8512654" y="-250973"/>
              <a:ext cx="901538" cy="1503561"/>
            </a:xfrm>
            <a:custGeom>
              <a:avLst/>
              <a:gdLst>
                <a:gd name="connsiteX0" fmla="*/ 903934 w 901537"/>
                <a:gd name="connsiteY0" fmla="*/ 1505658 h 1503561"/>
                <a:gd name="connsiteX1" fmla="*/ 0 w 901537"/>
                <a:gd name="connsiteY1" fmla="*/ 301910 h 1503561"/>
                <a:gd name="connsiteX2" fmla="*/ 0 w 901537"/>
                <a:gd name="connsiteY2" fmla="*/ 0 h 15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537" h="1503561">
                  <a:moveTo>
                    <a:pt x="903934" y="1505658"/>
                  </a:moveTo>
                  <a:cubicBezTo>
                    <a:pt x="903934" y="943769"/>
                    <a:pt x="524749" y="468141"/>
                    <a:pt x="0" y="301910"/>
                  </a:cubicBezTo>
                  <a:lnTo>
                    <a:pt x="0" y="0"/>
                  </a:ln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671517E3-8F26-4DD3-8E36-98A33AD5D050}"/>
                </a:ext>
              </a:extLst>
            </p:cNvPr>
            <p:cNvSpPr/>
            <p:nvPr/>
          </p:nvSpPr>
          <p:spPr>
            <a:xfrm>
              <a:off x="8183788" y="-250973"/>
              <a:ext cx="901538" cy="1503561"/>
            </a:xfrm>
            <a:custGeom>
              <a:avLst/>
              <a:gdLst>
                <a:gd name="connsiteX0" fmla="*/ 903934 w 901537"/>
                <a:gd name="connsiteY0" fmla="*/ 1505658 h 1503561"/>
                <a:gd name="connsiteX1" fmla="*/ 0 w 901537"/>
                <a:gd name="connsiteY1" fmla="*/ 558594 h 1503561"/>
                <a:gd name="connsiteX2" fmla="*/ 0 w 901537"/>
                <a:gd name="connsiteY2" fmla="*/ 0 h 15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537" h="1503561">
                  <a:moveTo>
                    <a:pt x="903934" y="1505658"/>
                  </a:moveTo>
                  <a:cubicBezTo>
                    <a:pt x="903934" y="1007266"/>
                    <a:pt x="506179" y="599028"/>
                    <a:pt x="0" y="558594"/>
                  </a:cubicBezTo>
                  <a:lnTo>
                    <a:pt x="0" y="0"/>
                  </a:ln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E914ABA5-167A-4DD8-966C-CA8A57394B32}"/>
                </a:ext>
              </a:extLst>
            </p:cNvPr>
            <p:cNvSpPr/>
            <p:nvPr/>
          </p:nvSpPr>
          <p:spPr>
            <a:xfrm>
              <a:off x="7279854" y="620913"/>
              <a:ext cx="1641338" cy="2851375"/>
            </a:xfrm>
            <a:custGeom>
              <a:avLst/>
              <a:gdLst>
                <a:gd name="connsiteX0" fmla="*/ 0 w 1641337"/>
                <a:gd name="connsiteY0" fmla="*/ 2060358 h 2851374"/>
                <a:gd name="connsiteX1" fmla="*/ 821567 w 1641337"/>
                <a:gd name="connsiteY1" fmla="*/ 2852573 h 2851374"/>
                <a:gd name="connsiteX2" fmla="*/ 1643135 w 1641337"/>
                <a:gd name="connsiteY2" fmla="*/ 2060358 h 2851374"/>
                <a:gd name="connsiteX3" fmla="*/ 821567 w 1641337"/>
                <a:gd name="connsiteY3" fmla="*/ 1267844 h 2851374"/>
                <a:gd name="connsiteX4" fmla="*/ 164134 w 1641337"/>
                <a:gd name="connsiteY4" fmla="*/ 633772 h 2851374"/>
                <a:gd name="connsiteX5" fmla="*/ 821567 w 1641337"/>
                <a:gd name="connsiteY5" fmla="*/ 0 h 2851374"/>
                <a:gd name="connsiteX6" fmla="*/ 1479001 w 1641337"/>
                <a:gd name="connsiteY6" fmla="*/ 633772 h 2851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1337" h="2851374">
                  <a:moveTo>
                    <a:pt x="0" y="2060358"/>
                  </a:moveTo>
                  <a:cubicBezTo>
                    <a:pt x="0" y="2497948"/>
                    <a:pt x="367803" y="2852573"/>
                    <a:pt x="821567" y="2852573"/>
                  </a:cubicBezTo>
                  <a:cubicBezTo>
                    <a:pt x="1275331" y="2852573"/>
                    <a:pt x="1643135" y="2497948"/>
                    <a:pt x="1643135" y="2060358"/>
                  </a:cubicBezTo>
                  <a:cubicBezTo>
                    <a:pt x="1643135" y="1622768"/>
                    <a:pt x="1275331" y="1267844"/>
                    <a:pt x="821567" y="1267844"/>
                  </a:cubicBezTo>
                  <a:cubicBezTo>
                    <a:pt x="458556" y="1267844"/>
                    <a:pt x="164134" y="983904"/>
                    <a:pt x="164134" y="633772"/>
                  </a:cubicBezTo>
                  <a:cubicBezTo>
                    <a:pt x="164134" y="283640"/>
                    <a:pt x="458556" y="0"/>
                    <a:pt x="821567" y="0"/>
                  </a:cubicBezTo>
                  <a:cubicBezTo>
                    <a:pt x="1184578" y="0"/>
                    <a:pt x="1479001" y="283640"/>
                    <a:pt x="1479001" y="633772"/>
                  </a:cubicBez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7236719F-50BB-48E1-8656-F7A819DC1498}"/>
                </a:ext>
              </a:extLst>
            </p:cNvPr>
            <p:cNvSpPr/>
            <p:nvPr/>
          </p:nvSpPr>
          <p:spPr>
            <a:xfrm>
              <a:off x="7280154" y="462470"/>
              <a:ext cx="1641338" cy="2851375"/>
            </a:xfrm>
            <a:custGeom>
              <a:avLst/>
              <a:gdLst>
                <a:gd name="connsiteX0" fmla="*/ 164134 w 1641337"/>
                <a:gd name="connsiteY0" fmla="*/ 2218801 h 2851374"/>
                <a:gd name="connsiteX1" fmla="*/ 821567 w 1641337"/>
                <a:gd name="connsiteY1" fmla="*/ 2852573 h 2851374"/>
                <a:gd name="connsiteX2" fmla="*/ 1479001 w 1641337"/>
                <a:gd name="connsiteY2" fmla="*/ 2218801 h 2851374"/>
                <a:gd name="connsiteX3" fmla="*/ 821567 w 1641337"/>
                <a:gd name="connsiteY3" fmla="*/ 1584730 h 2851374"/>
                <a:gd name="connsiteX4" fmla="*/ 0 w 1641337"/>
                <a:gd name="connsiteY4" fmla="*/ 792215 h 2851374"/>
                <a:gd name="connsiteX5" fmla="*/ 821567 w 1641337"/>
                <a:gd name="connsiteY5" fmla="*/ 0 h 2851374"/>
                <a:gd name="connsiteX6" fmla="*/ 1643135 w 1641337"/>
                <a:gd name="connsiteY6" fmla="*/ 792215 h 2851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1337" h="2851374">
                  <a:moveTo>
                    <a:pt x="164134" y="2218801"/>
                  </a:moveTo>
                  <a:cubicBezTo>
                    <a:pt x="164134" y="2568933"/>
                    <a:pt x="458556" y="2852573"/>
                    <a:pt x="821567" y="2852573"/>
                  </a:cubicBezTo>
                  <a:cubicBezTo>
                    <a:pt x="1184579" y="2852573"/>
                    <a:pt x="1479001" y="2568933"/>
                    <a:pt x="1479001" y="2218801"/>
                  </a:cubicBezTo>
                  <a:cubicBezTo>
                    <a:pt x="1479001" y="1868669"/>
                    <a:pt x="1184579" y="1584730"/>
                    <a:pt x="821567" y="1584730"/>
                  </a:cubicBezTo>
                  <a:cubicBezTo>
                    <a:pt x="367803" y="1584730"/>
                    <a:pt x="0" y="1229805"/>
                    <a:pt x="0" y="792215"/>
                  </a:cubicBezTo>
                  <a:cubicBezTo>
                    <a:pt x="0" y="354625"/>
                    <a:pt x="367803" y="0"/>
                    <a:pt x="821567" y="0"/>
                  </a:cubicBezTo>
                  <a:cubicBezTo>
                    <a:pt x="1275331" y="0"/>
                    <a:pt x="1643135" y="354625"/>
                    <a:pt x="1643135" y="792215"/>
                  </a:cubicBez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10CAD67-FE25-4312-980E-8D9169759C5A}"/>
                </a:ext>
              </a:extLst>
            </p:cNvPr>
            <p:cNvSpPr/>
            <p:nvPr/>
          </p:nvSpPr>
          <p:spPr>
            <a:xfrm>
              <a:off x="7115421" y="-250973"/>
              <a:ext cx="1476605" cy="3405476"/>
            </a:xfrm>
            <a:custGeom>
              <a:avLst/>
              <a:gdLst>
                <a:gd name="connsiteX0" fmla="*/ 903934 w 1476604"/>
                <a:gd name="connsiteY0" fmla="*/ 0 h 3405476"/>
                <a:gd name="connsiteX1" fmla="*/ 903934 w 1476604"/>
                <a:gd name="connsiteY1" fmla="*/ 558594 h 3405476"/>
                <a:gd name="connsiteX2" fmla="*/ 0 w 1476604"/>
                <a:gd name="connsiteY2" fmla="*/ 1505658 h 3405476"/>
                <a:gd name="connsiteX3" fmla="*/ 986001 w 1476604"/>
                <a:gd name="connsiteY3" fmla="*/ 2456615 h 3405476"/>
                <a:gd name="connsiteX4" fmla="*/ 1479001 w 1476604"/>
                <a:gd name="connsiteY4" fmla="*/ 2932244 h 3405476"/>
                <a:gd name="connsiteX5" fmla="*/ 986001 w 1476604"/>
                <a:gd name="connsiteY5" fmla="*/ 3407573 h 3405476"/>
                <a:gd name="connsiteX6" fmla="*/ 493000 w 1476604"/>
                <a:gd name="connsiteY6" fmla="*/ 2932244 h 3405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6604" h="3405476">
                  <a:moveTo>
                    <a:pt x="903934" y="0"/>
                  </a:moveTo>
                  <a:lnTo>
                    <a:pt x="903934" y="558594"/>
                  </a:lnTo>
                  <a:cubicBezTo>
                    <a:pt x="397755" y="599028"/>
                    <a:pt x="0" y="1006967"/>
                    <a:pt x="0" y="1505658"/>
                  </a:cubicBezTo>
                  <a:cubicBezTo>
                    <a:pt x="0" y="2030706"/>
                    <a:pt x="441484" y="2456615"/>
                    <a:pt x="986001" y="2456615"/>
                  </a:cubicBezTo>
                  <a:cubicBezTo>
                    <a:pt x="1258259" y="2456615"/>
                    <a:pt x="1479001" y="2669570"/>
                    <a:pt x="1479001" y="2932244"/>
                  </a:cubicBezTo>
                  <a:cubicBezTo>
                    <a:pt x="1479001" y="3194918"/>
                    <a:pt x="1258259" y="3407573"/>
                    <a:pt x="986001" y="3407573"/>
                  </a:cubicBezTo>
                  <a:cubicBezTo>
                    <a:pt x="713742" y="3407573"/>
                    <a:pt x="493000" y="3194618"/>
                    <a:pt x="493000" y="2932244"/>
                  </a:cubicBez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6A69BBFD-D5CC-4AA1-AD12-ACE369575A43}"/>
                </a:ext>
              </a:extLst>
            </p:cNvPr>
            <p:cNvSpPr/>
            <p:nvPr/>
          </p:nvSpPr>
          <p:spPr>
            <a:xfrm>
              <a:off x="6951287" y="-250973"/>
              <a:ext cx="1476605" cy="3246734"/>
            </a:xfrm>
            <a:custGeom>
              <a:avLst/>
              <a:gdLst>
                <a:gd name="connsiteX0" fmla="*/ 903934 w 1476604"/>
                <a:gd name="connsiteY0" fmla="*/ 0 h 3246733"/>
                <a:gd name="connsiteX1" fmla="*/ 903934 w 1476604"/>
                <a:gd name="connsiteY1" fmla="*/ 422315 h 3246733"/>
                <a:gd name="connsiteX2" fmla="*/ 0 w 1476604"/>
                <a:gd name="connsiteY2" fmla="*/ 1505658 h 3246733"/>
                <a:gd name="connsiteX3" fmla="*/ 1150434 w 1476604"/>
                <a:gd name="connsiteY3" fmla="*/ 2615358 h 3246733"/>
                <a:gd name="connsiteX4" fmla="*/ 1479001 w 1476604"/>
                <a:gd name="connsiteY4" fmla="*/ 2932543 h 3246733"/>
                <a:gd name="connsiteX5" fmla="*/ 1150434 w 1476604"/>
                <a:gd name="connsiteY5" fmla="*/ 3249429 h 3246733"/>
                <a:gd name="connsiteX6" fmla="*/ 821867 w 1476604"/>
                <a:gd name="connsiteY6" fmla="*/ 2932543 h 324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6604" h="3246733">
                  <a:moveTo>
                    <a:pt x="903934" y="0"/>
                  </a:moveTo>
                  <a:lnTo>
                    <a:pt x="903934" y="422315"/>
                  </a:lnTo>
                  <a:cubicBezTo>
                    <a:pt x="386972" y="531338"/>
                    <a:pt x="0" y="974619"/>
                    <a:pt x="0" y="1505658"/>
                  </a:cubicBezTo>
                  <a:cubicBezTo>
                    <a:pt x="0" y="2118464"/>
                    <a:pt x="515164" y="2615358"/>
                    <a:pt x="1150434" y="2615358"/>
                  </a:cubicBezTo>
                  <a:cubicBezTo>
                    <a:pt x="1331940" y="2615358"/>
                    <a:pt x="1479001" y="2757328"/>
                    <a:pt x="1479001" y="2932543"/>
                  </a:cubicBezTo>
                  <a:cubicBezTo>
                    <a:pt x="1479001" y="3107460"/>
                    <a:pt x="1331940" y="3249429"/>
                    <a:pt x="1150434" y="3249429"/>
                  </a:cubicBezTo>
                  <a:cubicBezTo>
                    <a:pt x="968928" y="3249429"/>
                    <a:pt x="821867" y="3107460"/>
                    <a:pt x="821867" y="2932543"/>
                  </a:cubicBez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2BCA103B-A39E-45F1-B5B7-C87994C2BACF}"/>
                </a:ext>
              </a:extLst>
            </p:cNvPr>
            <p:cNvSpPr/>
            <p:nvPr/>
          </p:nvSpPr>
          <p:spPr>
            <a:xfrm>
              <a:off x="6786854" y="-250973"/>
              <a:ext cx="1476605" cy="3087991"/>
            </a:xfrm>
            <a:custGeom>
              <a:avLst/>
              <a:gdLst>
                <a:gd name="connsiteX0" fmla="*/ 903934 w 1476604"/>
                <a:gd name="connsiteY0" fmla="*/ 0 h 3087991"/>
                <a:gd name="connsiteX1" fmla="*/ 903934 w 1476604"/>
                <a:gd name="connsiteY1" fmla="*/ 301910 h 3087991"/>
                <a:gd name="connsiteX2" fmla="*/ 903934 w 1476604"/>
                <a:gd name="connsiteY2" fmla="*/ 301910 h 3087991"/>
                <a:gd name="connsiteX3" fmla="*/ 0 w 1476604"/>
                <a:gd name="connsiteY3" fmla="*/ 1505658 h 3087991"/>
                <a:gd name="connsiteX4" fmla="*/ 1314867 w 1476604"/>
                <a:gd name="connsiteY4" fmla="*/ 2773801 h 3087991"/>
                <a:gd name="connsiteX5" fmla="*/ 1479300 w 1476604"/>
                <a:gd name="connsiteY5" fmla="*/ 2932244 h 3087991"/>
                <a:gd name="connsiteX6" fmla="*/ 1314867 w 1476604"/>
                <a:gd name="connsiteY6" fmla="*/ 3090687 h 3087991"/>
                <a:gd name="connsiteX7" fmla="*/ 1150434 w 1476604"/>
                <a:gd name="connsiteY7" fmla="*/ 2932244 h 3087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76604" h="3087991">
                  <a:moveTo>
                    <a:pt x="903934" y="0"/>
                  </a:moveTo>
                  <a:lnTo>
                    <a:pt x="903934" y="301910"/>
                  </a:lnTo>
                  <a:lnTo>
                    <a:pt x="903934" y="301910"/>
                  </a:lnTo>
                  <a:cubicBezTo>
                    <a:pt x="379185" y="468141"/>
                    <a:pt x="0" y="944069"/>
                    <a:pt x="0" y="1505658"/>
                  </a:cubicBezTo>
                  <a:cubicBezTo>
                    <a:pt x="0" y="2205922"/>
                    <a:pt x="588545" y="2773801"/>
                    <a:pt x="1314867" y="2773801"/>
                  </a:cubicBezTo>
                  <a:cubicBezTo>
                    <a:pt x="1405620" y="2773801"/>
                    <a:pt x="1479300" y="2844786"/>
                    <a:pt x="1479300" y="2932244"/>
                  </a:cubicBezTo>
                  <a:cubicBezTo>
                    <a:pt x="1479300" y="3019702"/>
                    <a:pt x="1405620" y="3090687"/>
                    <a:pt x="1314867" y="3090687"/>
                  </a:cubicBezTo>
                  <a:cubicBezTo>
                    <a:pt x="1224114" y="3090687"/>
                    <a:pt x="1150434" y="3019702"/>
                    <a:pt x="1150434" y="2932244"/>
                  </a:cubicBez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40E002E-96B2-4F4F-BBAF-2ED33F2FC166}"/>
                </a:ext>
              </a:extLst>
            </p:cNvPr>
            <p:cNvSpPr/>
            <p:nvPr/>
          </p:nvSpPr>
          <p:spPr>
            <a:xfrm>
              <a:off x="7773154" y="937799"/>
              <a:ext cx="1476605" cy="3246734"/>
            </a:xfrm>
            <a:custGeom>
              <a:avLst/>
              <a:gdLst>
                <a:gd name="connsiteX0" fmla="*/ 575067 w 1476604"/>
                <a:gd name="connsiteY0" fmla="*/ 3249430 h 3246733"/>
                <a:gd name="connsiteX1" fmla="*/ 575067 w 1476604"/>
                <a:gd name="connsiteY1" fmla="*/ 2827115 h 3246733"/>
                <a:gd name="connsiteX2" fmla="*/ 1479001 w 1476604"/>
                <a:gd name="connsiteY2" fmla="*/ 1743772 h 3246733"/>
                <a:gd name="connsiteX3" fmla="*/ 328567 w 1476604"/>
                <a:gd name="connsiteY3" fmla="*/ 634071 h 3246733"/>
                <a:gd name="connsiteX4" fmla="*/ 0 w 1476604"/>
                <a:gd name="connsiteY4" fmla="*/ 316886 h 3246733"/>
                <a:gd name="connsiteX5" fmla="*/ 328567 w 1476604"/>
                <a:gd name="connsiteY5" fmla="*/ 0 h 3246733"/>
                <a:gd name="connsiteX6" fmla="*/ 657134 w 1476604"/>
                <a:gd name="connsiteY6" fmla="*/ 316886 h 324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6604" h="3246733">
                  <a:moveTo>
                    <a:pt x="575067" y="3249430"/>
                  </a:moveTo>
                  <a:lnTo>
                    <a:pt x="575067" y="2827115"/>
                  </a:lnTo>
                  <a:cubicBezTo>
                    <a:pt x="1091729" y="2718091"/>
                    <a:pt x="1479001" y="2274810"/>
                    <a:pt x="1479001" y="1743772"/>
                  </a:cubicBezTo>
                  <a:cubicBezTo>
                    <a:pt x="1479001" y="1130966"/>
                    <a:pt x="963837" y="634071"/>
                    <a:pt x="328567" y="634071"/>
                  </a:cubicBezTo>
                  <a:cubicBezTo>
                    <a:pt x="147061" y="634071"/>
                    <a:pt x="0" y="492102"/>
                    <a:pt x="0" y="316886"/>
                  </a:cubicBezTo>
                  <a:cubicBezTo>
                    <a:pt x="0" y="141970"/>
                    <a:pt x="147061" y="0"/>
                    <a:pt x="328567" y="0"/>
                  </a:cubicBezTo>
                  <a:cubicBezTo>
                    <a:pt x="510073" y="0"/>
                    <a:pt x="657134" y="141970"/>
                    <a:pt x="657134" y="316886"/>
                  </a:cubicBez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420C1B3-CD6F-4BB7-AB4A-CAD3A591676F}"/>
                </a:ext>
              </a:extLst>
            </p:cNvPr>
            <p:cNvSpPr/>
            <p:nvPr/>
          </p:nvSpPr>
          <p:spPr>
            <a:xfrm>
              <a:off x="6951287" y="2681570"/>
              <a:ext cx="901538" cy="1503561"/>
            </a:xfrm>
            <a:custGeom>
              <a:avLst/>
              <a:gdLst>
                <a:gd name="connsiteX0" fmla="*/ 0 w 901537"/>
                <a:gd name="connsiteY0" fmla="*/ 0 h 1503561"/>
                <a:gd name="connsiteX1" fmla="*/ 903934 w 901537"/>
                <a:gd name="connsiteY1" fmla="*/ 1083343 h 1503561"/>
                <a:gd name="connsiteX2" fmla="*/ 903934 w 901537"/>
                <a:gd name="connsiteY2" fmla="*/ 1505658 h 15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537" h="1503561">
                  <a:moveTo>
                    <a:pt x="0" y="0"/>
                  </a:moveTo>
                  <a:cubicBezTo>
                    <a:pt x="0" y="531039"/>
                    <a:pt x="387272" y="974320"/>
                    <a:pt x="903934" y="1083343"/>
                  </a:cubicBezTo>
                  <a:lnTo>
                    <a:pt x="903934" y="1505658"/>
                  </a:ln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FCE02D51-2373-428B-9BC4-75B147A16377}"/>
                </a:ext>
              </a:extLst>
            </p:cNvPr>
            <p:cNvSpPr/>
            <p:nvPr/>
          </p:nvSpPr>
          <p:spPr>
            <a:xfrm>
              <a:off x="7937288" y="1096541"/>
              <a:ext cx="1476605" cy="3087991"/>
            </a:xfrm>
            <a:custGeom>
              <a:avLst/>
              <a:gdLst>
                <a:gd name="connsiteX0" fmla="*/ 575367 w 1476604"/>
                <a:gd name="connsiteY0" fmla="*/ 3090687 h 3087991"/>
                <a:gd name="connsiteX1" fmla="*/ 575367 w 1476604"/>
                <a:gd name="connsiteY1" fmla="*/ 2788777 h 3087991"/>
                <a:gd name="connsiteX2" fmla="*/ 1479300 w 1476604"/>
                <a:gd name="connsiteY2" fmla="*/ 1585029 h 3087991"/>
                <a:gd name="connsiteX3" fmla="*/ 164433 w 1476604"/>
                <a:gd name="connsiteY3" fmla="*/ 316886 h 3087991"/>
                <a:gd name="connsiteX4" fmla="*/ 0 w 1476604"/>
                <a:gd name="connsiteY4" fmla="*/ 158443 h 3087991"/>
                <a:gd name="connsiteX5" fmla="*/ 164433 w 1476604"/>
                <a:gd name="connsiteY5" fmla="*/ 0 h 3087991"/>
                <a:gd name="connsiteX6" fmla="*/ 328867 w 1476604"/>
                <a:gd name="connsiteY6" fmla="*/ 158443 h 3087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6604" h="3087991">
                  <a:moveTo>
                    <a:pt x="575367" y="3090687"/>
                  </a:moveTo>
                  <a:lnTo>
                    <a:pt x="575367" y="2788777"/>
                  </a:lnTo>
                  <a:cubicBezTo>
                    <a:pt x="1100116" y="2622247"/>
                    <a:pt x="1479300" y="2146618"/>
                    <a:pt x="1479300" y="1585029"/>
                  </a:cubicBezTo>
                  <a:cubicBezTo>
                    <a:pt x="1479300" y="884765"/>
                    <a:pt x="890755" y="316886"/>
                    <a:pt x="164433" y="316886"/>
                  </a:cubicBezTo>
                  <a:cubicBezTo>
                    <a:pt x="73681" y="316886"/>
                    <a:pt x="0" y="245901"/>
                    <a:pt x="0" y="158443"/>
                  </a:cubicBezTo>
                  <a:cubicBezTo>
                    <a:pt x="0" y="70985"/>
                    <a:pt x="73681" y="0"/>
                    <a:pt x="164433" y="0"/>
                  </a:cubicBezTo>
                  <a:cubicBezTo>
                    <a:pt x="255186" y="0"/>
                    <a:pt x="328867" y="70985"/>
                    <a:pt x="328867" y="158443"/>
                  </a:cubicBez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7932D4EB-1A41-47E3-BBBB-4EDFD4306EAE}"/>
                </a:ext>
              </a:extLst>
            </p:cNvPr>
            <p:cNvSpPr/>
            <p:nvPr/>
          </p:nvSpPr>
          <p:spPr>
            <a:xfrm>
              <a:off x="6786854" y="2681570"/>
              <a:ext cx="901538" cy="1503561"/>
            </a:xfrm>
            <a:custGeom>
              <a:avLst/>
              <a:gdLst>
                <a:gd name="connsiteX0" fmla="*/ 0 w 901537"/>
                <a:gd name="connsiteY0" fmla="*/ 0 h 1503561"/>
                <a:gd name="connsiteX1" fmla="*/ 903934 w 901537"/>
                <a:gd name="connsiteY1" fmla="*/ 1203748 h 1503561"/>
                <a:gd name="connsiteX2" fmla="*/ 903934 w 901537"/>
                <a:gd name="connsiteY2" fmla="*/ 1505358 h 15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537" h="1503561">
                  <a:moveTo>
                    <a:pt x="0" y="0"/>
                  </a:moveTo>
                  <a:cubicBezTo>
                    <a:pt x="0" y="561589"/>
                    <a:pt x="379185" y="1037517"/>
                    <a:pt x="903934" y="1203748"/>
                  </a:cubicBezTo>
                  <a:lnTo>
                    <a:pt x="903934" y="1505358"/>
                  </a:ln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6E599DD6-8A4D-48E1-9F43-49D21BC6C069}"/>
                </a:ext>
              </a:extLst>
            </p:cNvPr>
            <p:cNvSpPr/>
            <p:nvPr/>
          </p:nvSpPr>
          <p:spPr>
            <a:xfrm>
              <a:off x="7608721" y="779655"/>
              <a:ext cx="1476605" cy="3405476"/>
            </a:xfrm>
            <a:custGeom>
              <a:avLst/>
              <a:gdLst>
                <a:gd name="connsiteX0" fmla="*/ 575067 w 1476604"/>
                <a:gd name="connsiteY0" fmla="*/ 3407573 h 3405476"/>
                <a:gd name="connsiteX1" fmla="*/ 575067 w 1476604"/>
                <a:gd name="connsiteY1" fmla="*/ 2848979 h 3405476"/>
                <a:gd name="connsiteX2" fmla="*/ 1479001 w 1476604"/>
                <a:gd name="connsiteY2" fmla="*/ 1901915 h 3405476"/>
                <a:gd name="connsiteX3" fmla="*/ 493000 w 1476604"/>
                <a:gd name="connsiteY3" fmla="*/ 950957 h 3405476"/>
                <a:gd name="connsiteX4" fmla="*/ 0 w 1476604"/>
                <a:gd name="connsiteY4" fmla="*/ 475329 h 3405476"/>
                <a:gd name="connsiteX5" fmla="*/ 493000 w 1476604"/>
                <a:gd name="connsiteY5" fmla="*/ 0 h 3405476"/>
                <a:gd name="connsiteX6" fmla="*/ 986001 w 1476604"/>
                <a:gd name="connsiteY6" fmla="*/ 475329 h 3405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6604" h="3405476">
                  <a:moveTo>
                    <a:pt x="575067" y="3407573"/>
                  </a:moveTo>
                  <a:lnTo>
                    <a:pt x="575067" y="2848979"/>
                  </a:lnTo>
                  <a:cubicBezTo>
                    <a:pt x="1081246" y="2808545"/>
                    <a:pt x="1479001" y="2400606"/>
                    <a:pt x="1479001" y="1901915"/>
                  </a:cubicBezTo>
                  <a:cubicBezTo>
                    <a:pt x="1479001" y="1376867"/>
                    <a:pt x="1037517" y="950957"/>
                    <a:pt x="493000" y="950957"/>
                  </a:cubicBezTo>
                  <a:cubicBezTo>
                    <a:pt x="220742" y="950957"/>
                    <a:pt x="0" y="738003"/>
                    <a:pt x="0" y="475329"/>
                  </a:cubicBezTo>
                  <a:cubicBezTo>
                    <a:pt x="0" y="212655"/>
                    <a:pt x="220742" y="0"/>
                    <a:pt x="493000" y="0"/>
                  </a:cubicBezTo>
                  <a:cubicBezTo>
                    <a:pt x="765259" y="0"/>
                    <a:pt x="986001" y="212955"/>
                    <a:pt x="986001" y="475329"/>
                  </a:cubicBez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A0D57B5E-988E-4CF0-AB36-6F4601B8CFAE}"/>
                </a:ext>
              </a:extLst>
            </p:cNvPr>
            <p:cNvSpPr/>
            <p:nvPr/>
          </p:nvSpPr>
          <p:spPr>
            <a:xfrm>
              <a:off x="7115421" y="2681570"/>
              <a:ext cx="901538" cy="1503561"/>
            </a:xfrm>
            <a:custGeom>
              <a:avLst/>
              <a:gdLst>
                <a:gd name="connsiteX0" fmla="*/ 0 w 901537"/>
                <a:gd name="connsiteY0" fmla="*/ 0 h 1503561"/>
                <a:gd name="connsiteX1" fmla="*/ 903934 w 901537"/>
                <a:gd name="connsiteY1" fmla="*/ 947064 h 1503561"/>
                <a:gd name="connsiteX2" fmla="*/ 903934 w 901537"/>
                <a:gd name="connsiteY2" fmla="*/ 1505658 h 15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537" h="1503561">
                  <a:moveTo>
                    <a:pt x="0" y="0"/>
                  </a:moveTo>
                  <a:cubicBezTo>
                    <a:pt x="0" y="498392"/>
                    <a:pt x="397755" y="906630"/>
                    <a:pt x="903934" y="947064"/>
                  </a:cubicBezTo>
                  <a:lnTo>
                    <a:pt x="903934" y="1505658"/>
                  </a:ln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30936" y="1399032"/>
            <a:ext cx="7854696" cy="1481328"/>
          </a:xfrm>
        </p:spPr>
        <p:txBody>
          <a:bodyPr anchor="b" anchorCtr="0">
            <a:normAutofit/>
          </a:bodyPr>
          <a:lstStyle>
            <a:lvl1pPr algn="l">
              <a:defRPr sz="480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Financial Institutions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0936" y="2889504"/>
            <a:ext cx="7872984" cy="448056"/>
          </a:xfrm>
        </p:spPr>
        <p:txBody>
          <a:bodyPr/>
          <a:lstStyle>
            <a:lvl1pPr marL="0" indent="0" algn="l">
              <a:buNone/>
              <a:defRPr sz="1800" i="0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Insert subtitle here.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7416" y="4343400"/>
            <a:ext cx="1746504" cy="273844"/>
          </a:xfrm>
        </p:spPr>
        <p:txBody>
          <a:bodyPr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A2A6CE27-F551-4F79-83D6-39ABADC6E53B}" type="datetime1">
              <a:rPr lang="en-US" smtClean="0"/>
              <a:t>6/2/2022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FCC34D-4C0C-455C-8F22-D768175C2DEF}"/>
              </a:ext>
            </a:extLst>
          </p:cNvPr>
          <p:cNvGrpSpPr/>
          <p:nvPr/>
        </p:nvGrpSpPr>
        <p:grpSpPr bwMode="black">
          <a:xfrm>
            <a:off x="447676" y="4187827"/>
            <a:ext cx="2049463" cy="517525"/>
            <a:chOff x="447675" y="4187826"/>
            <a:chExt cx="2049463" cy="517525"/>
          </a:xfrm>
          <a:solidFill>
            <a:schemeClr val="accent1"/>
          </a:soli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7936236C-9875-4ED3-8239-983E587A60FA}"/>
                </a:ext>
              </a:extLst>
            </p:cNvPr>
            <p:cNvSpPr>
              <a:spLocks/>
            </p:cNvSpPr>
            <p:nvPr/>
          </p:nvSpPr>
          <p:spPr bwMode="black">
            <a:xfrm>
              <a:off x="630238" y="4187826"/>
              <a:ext cx="95250" cy="517525"/>
            </a:xfrm>
            <a:custGeom>
              <a:avLst/>
              <a:gdLst>
                <a:gd name="T0" fmla="*/ 27 w 60"/>
                <a:gd name="T1" fmla="*/ 163 h 326"/>
                <a:gd name="T2" fmla="*/ 60 w 60"/>
                <a:gd name="T3" fmla="*/ 0 h 326"/>
                <a:gd name="T4" fmla="*/ 33 w 60"/>
                <a:gd name="T5" fmla="*/ 0 h 326"/>
                <a:gd name="T6" fmla="*/ 0 w 60"/>
                <a:gd name="T7" fmla="*/ 163 h 326"/>
                <a:gd name="T8" fmla="*/ 33 w 60"/>
                <a:gd name="T9" fmla="*/ 326 h 326"/>
                <a:gd name="T10" fmla="*/ 60 w 60"/>
                <a:gd name="T11" fmla="*/ 326 h 326"/>
                <a:gd name="T12" fmla="*/ 27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27" y="163"/>
                  </a:moveTo>
                  <a:lnTo>
                    <a:pt x="60" y="0"/>
                  </a:lnTo>
                  <a:lnTo>
                    <a:pt x="33" y="0"/>
                  </a:lnTo>
                  <a:lnTo>
                    <a:pt x="0" y="163"/>
                  </a:lnTo>
                  <a:lnTo>
                    <a:pt x="33" y="326"/>
                  </a:lnTo>
                  <a:lnTo>
                    <a:pt x="60" y="326"/>
                  </a:lnTo>
                  <a:lnTo>
                    <a:pt x="2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46265FF3-331E-4136-B409-33024D3D3412}"/>
                </a:ext>
              </a:extLst>
            </p:cNvPr>
            <p:cNvSpPr>
              <a:spLocks/>
            </p:cNvSpPr>
            <p:nvPr/>
          </p:nvSpPr>
          <p:spPr bwMode="black">
            <a:xfrm>
              <a:off x="447675" y="4187826"/>
              <a:ext cx="184150" cy="517525"/>
            </a:xfrm>
            <a:custGeom>
              <a:avLst/>
              <a:gdLst>
                <a:gd name="T0" fmla="*/ 30 w 116"/>
                <a:gd name="T1" fmla="*/ 163 h 326"/>
                <a:gd name="T2" fmla="*/ 116 w 116"/>
                <a:gd name="T3" fmla="*/ 0 h 326"/>
                <a:gd name="T4" fmla="*/ 86 w 116"/>
                <a:gd name="T5" fmla="*/ 0 h 326"/>
                <a:gd name="T6" fmla="*/ 0 w 116"/>
                <a:gd name="T7" fmla="*/ 163 h 326"/>
                <a:gd name="T8" fmla="*/ 86 w 116"/>
                <a:gd name="T9" fmla="*/ 326 h 326"/>
                <a:gd name="T10" fmla="*/ 116 w 116"/>
                <a:gd name="T11" fmla="*/ 326 h 326"/>
                <a:gd name="T12" fmla="*/ 30 w 116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326">
                  <a:moveTo>
                    <a:pt x="30" y="163"/>
                  </a:moveTo>
                  <a:lnTo>
                    <a:pt x="116" y="0"/>
                  </a:lnTo>
                  <a:lnTo>
                    <a:pt x="86" y="0"/>
                  </a:lnTo>
                  <a:lnTo>
                    <a:pt x="0" y="163"/>
                  </a:lnTo>
                  <a:lnTo>
                    <a:pt x="86" y="326"/>
                  </a:lnTo>
                  <a:lnTo>
                    <a:pt x="116" y="326"/>
                  </a:lnTo>
                  <a:lnTo>
                    <a:pt x="3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2CDC7A3C-23B4-46A3-AE37-4AA8C889FE49}"/>
                </a:ext>
              </a:extLst>
            </p:cNvPr>
            <p:cNvSpPr>
              <a:spLocks/>
            </p:cNvSpPr>
            <p:nvPr/>
          </p:nvSpPr>
          <p:spPr bwMode="black">
            <a:xfrm>
              <a:off x="779463" y="4187826"/>
              <a:ext cx="95250" cy="517525"/>
            </a:xfrm>
            <a:custGeom>
              <a:avLst/>
              <a:gdLst>
                <a:gd name="T0" fmla="*/ 60 w 60"/>
                <a:gd name="T1" fmla="*/ 163 h 326"/>
                <a:gd name="T2" fmla="*/ 28 w 60"/>
                <a:gd name="T3" fmla="*/ 0 h 326"/>
                <a:gd name="T4" fmla="*/ 0 w 60"/>
                <a:gd name="T5" fmla="*/ 0 h 326"/>
                <a:gd name="T6" fmla="*/ 33 w 60"/>
                <a:gd name="T7" fmla="*/ 163 h 326"/>
                <a:gd name="T8" fmla="*/ 1 w 60"/>
                <a:gd name="T9" fmla="*/ 326 h 326"/>
                <a:gd name="T10" fmla="*/ 28 w 60"/>
                <a:gd name="T11" fmla="*/ 326 h 326"/>
                <a:gd name="T12" fmla="*/ 60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60" y="163"/>
                  </a:moveTo>
                  <a:lnTo>
                    <a:pt x="28" y="0"/>
                  </a:lnTo>
                  <a:lnTo>
                    <a:pt x="0" y="0"/>
                  </a:lnTo>
                  <a:lnTo>
                    <a:pt x="33" y="163"/>
                  </a:lnTo>
                  <a:lnTo>
                    <a:pt x="1" y="326"/>
                  </a:lnTo>
                  <a:lnTo>
                    <a:pt x="28" y="326"/>
                  </a:lnTo>
                  <a:lnTo>
                    <a:pt x="6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3F1B65D9-5DA2-40DC-965A-AC0211E8FB19}"/>
                </a:ext>
              </a:extLst>
            </p:cNvPr>
            <p:cNvSpPr>
              <a:spLocks/>
            </p:cNvSpPr>
            <p:nvPr/>
          </p:nvSpPr>
          <p:spPr bwMode="black">
            <a:xfrm>
              <a:off x="873125" y="4187826"/>
              <a:ext cx="185738" cy="517525"/>
            </a:xfrm>
            <a:custGeom>
              <a:avLst/>
              <a:gdLst>
                <a:gd name="T0" fmla="*/ 117 w 117"/>
                <a:gd name="T1" fmla="*/ 163 h 326"/>
                <a:gd name="T2" fmla="*/ 31 w 117"/>
                <a:gd name="T3" fmla="*/ 0 h 326"/>
                <a:gd name="T4" fmla="*/ 0 w 117"/>
                <a:gd name="T5" fmla="*/ 0 h 326"/>
                <a:gd name="T6" fmla="*/ 87 w 117"/>
                <a:gd name="T7" fmla="*/ 163 h 326"/>
                <a:gd name="T8" fmla="*/ 1 w 117"/>
                <a:gd name="T9" fmla="*/ 326 h 326"/>
                <a:gd name="T10" fmla="*/ 31 w 117"/>
                <a:gd name="T11" fmla="*/ 326 h 326"/>
                <a:gd name="T12" fmla="*/ 117 w 117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326">
                  <a:moveTo>
                    <a:pt x="117" y="163"/>
                  </a:moveTo>
                  <a:lnTo>
                    <a:pt x="31" y="0"/>
                  </a:lnTo>
                  <a:lnTo>
                    <a:pt x="0" y="0"/>
                  </a:lnTo>
                  <a:lnTo>
                    <a:pt x="87" y="163"/>
                  </a:lnTo>
                  <a:lnTo>
                    <a:pt x="1" y="326"/>
                  </a:lnTo>
                  <a:lnTo>
                    <a:pt x="31" y="326"/>
                  </a:lnTo>
                  <a:lnTo>
                    <a:pt x="11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0505E78D-D5D5-4EFD-85DF-652C76ABBB2A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1182688" y="4327526"/>
              <a:ext cx="1314450" cy="250825"/>
            </a:xfrm>
            <a:custGeom>
              <a:avLst/>
              <a:gdLst>
                <a:gd name="T0" fmla="*/ 1109 w 1225"/>
                <a:gd name="T1" fmla="*/ 35 h 233"/>
                <a:gd name="T2" fmla="*/ 1065 w 1225"/>
                <a:gd name="T3" fmla="*/ 146 h 233"/>
                <a:gd name="T4" fmla="*/ 1166 w 1225"/>
                <a:gd name="T5" fmla="*/ 178 h 233"/>
                <a:gd name="T6" fmla="*/ 1225 w 1225"/>
                <a:gd name="T7" fmla="*/ 233 h 233"/>
                <a:gd name="T8" fmla="*/ 1088 w 1225"/>
                <a:gd name="T9" fmla="*/ 0 h 233"/>
                <a:gd name="T10" fmla="*/ 1030 w 1225"/>
                <a:gd name="T11" fmla="*/ 233 h 233"/>
                <a:gd name="T12" fmla="*/ 947 w 1225"/>
                <a:gd name="T13" fmla="*/ 0 h 233"/>
                <a:gd name="T14" fmla="*/ 910 w 1225"/>
                <a:gd name="T15" fmla="*/ 233 h 233"/>
                <a:gd name="T16" fmla="*/ 947 w 1225"/>
                <a:gd name="T17" fmla="*/ 0 h 233"/>
                <a:gd name="T18" fmla="*/ 835 w 1225"/>
                <a:gd name="T19" fmla="*/ 0 h 233"/>
                <a:gd name="T20" fmla="*/ 709 w 1225"/>
                <a:gd name="T21" fmla="*/ 180 h 233"/>
                <a:gd name="T22" fmla="*/ 633 w 1225"/>
                <a:gd name="T23" fmla="*/ 0 h 233"/>
                <a:gd name="T24" fmla="*/ 584 w 1225"/>
                <a:gd name="T25" fmla="*/ 233 h 233"/>
                <a:gd name="T26" fmla="*/ 620 w 1225"/>
                <a:gd name="T27" fmla="*/ 59 h 233"/>
                <a:gd name="T28" fmla="*/ 693 w 1225"/>
                <a:gd name="T29" fmla="*/ 233 h 233"/>
                <a:gd name="T30" fmla="*/ 797 w 1225"/>
                <a:gd name="T31" fmla="*/ 58 h 233"/>
                <a:gd name="T32" fmla="*/ 798 w 1225"/>
                <a:gd name="T33" fmla="*/ 233 h 233"/>
                <a:gd name="T34" fmla="*/ 370 w 1225"/>
                <a:gd name="T35" fmla="*/ 0 h 233"/>
                <a:gd name="T36" fmla="*/ 521 w 1225"/>
                <a:gd name="T37" fmla="*/ 233 h 233"/>
                <a:gd name="T38" fmla="*/ 407 w 1225"/>
                <a:gd name="T39" fmla="*/ 200 h 233"/>
                <a:gd name="T40" fmla="*/ 510 w 1225"/>
                <a:gd name="T41" fmla="*/ 131 h 233"/>
                <a:gd name="T42" fmla="*/ 407 w 1225"/>
                <a:gd name="T43" fmla="*/ 98 h 233"/>
                <a:gd name="T44" fmla="*/ 520 w 1225"/>
                <a:gd name="T45" fmla="*/ 33 h 233"/>
                <a:gd name="T46" fmla="*/ 370 w 1225"/>
                <a:gd name="T47" fmla="*/ 0 h 233"/>
                <a:gd name="T48" fmla="*/ 259 w 1225"/>
                <a:gd name="T49" fmla="*/ 162 h 233"/>
                <a:gd name="T50" fmla="*/ 185 w 1225"/>
                <a:gd name="T51" fmla="*/ 199 h 233"/>
                <a:gd name="T52" fmla="*/ 148 w 1225"/>
                <a:gd name="T53" fmla="*/ 34 h 233"/>
                <a:gd name="T54" fmla="*/ 242 w 1225"/>
                <a:gd name="T55" fmla="*/ 52 h 233"/>
                <a:gd name="T56" fmla="*/ 310 w 1225"/>
                <a:gd name="T57" fmla="*/ 117 h 233"/>
                <a:gd name="T58" fmla="*/ 250 w 1225"/>
                <a:gd name="T59" fmla="*/ 14 h 233"/>
                <a:gd name="T60" fmla="*/ 112 w 1225"/>
                <a:gd name="T61" fmla="*/ 0 h 233"/>
                <a:gd name="T62" fmla="*/ 186 w 1225"/>
                <a:gd name="T63" fmla="*/ 233 h 233"/>
                <a:gd name="T64" fmla="*/ 310 w 1225"/>
                <a:gd name="T65" fmla="*/ 117 h 233"/>
                <a:gd name="T66" fmla="*/ 0 w 1225"/>
                <a:gd name="T67" fmla="*/ 0 h 233"/>
                <a:gd name="T68" fmla="*/ 36 w 1225"/>
                <a:gd name="T69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25" h="233">
                  <a:moveTo>
                    <a:pt x="1065" y="146"/>
                  </a:moveTo>
                  <a:cubicBezTo>
                    <a:pt x="1109" y="35"/>
                    <a:pt x="1109" y="35"/>
                    <a:pt x="1109" y="35"/>
                  </a:cubicBezTo>
                  <a:cubicBezTo>
                    <a:pt x="1153" y="146"/>
                    <a:pt x="1153" y="146"/>
                    <a:pt x="1153" y="146"/>
                  </a:cubicBezTo>
                  <a:lnTo>
                    <a:pt x="1065" y="146"/>
                  </a:lnTo>
                  <a:close/>
                  <a:moveTo>
                    <a:pt x="1052" y="178"/>
                  </a:moveTo>
                  <a:cubicBezTo>
                    <a:pt x="1166" y="178"/>
                    <a:pt x="1166" y="178"/>
                    <a:pt x="1166" y="178"/>
                  </a:cubicBezTo>
                  <a:cubicBezTo>
                    <a:pt x="1187" y="233"/>
                    <a:pt x="1187" y="233"/>
                    <a:pt x="1187" y="233"/>
                  </a:cubicBezTo>
                  <a:cubicBezTo>
                    <a:pt x="1225" y="233"/>
                    <a:pt x="1225" y="233"/>
                    <a:pt x="1225" y="233"/>
                  </a:cubicBezTo>
                  <a:cubicBezTo>
                    <a:pt x="1131" y="0"/>
                    <a:pt x="1131" y="0"/>
                    <a:pt x="1131" y="0"/>
                  </a:cubicBezTo>
                  <a:cubicBezTo>
                    <a:pt x="1088" y="0"/>
                    <a:pt x="1088" y="0"/>
                    <a:pt x="1088" y="0"/>
                  </a:cubicBezTo>
                  <a:cubicBezTo>
                    <a:pt x="992" y="233"/>
                    <a:pt x="992" y="233"/>
                    <a:pt x="992" y="233"/>
                  </a:cubicBezTo>
                  <a:cubicBezTo>
                    <a:pt x="1030" y="233"/>
                    <a:pt x="1030" y="233"/>
                    <a:pt x="1030" y="233"/>
                  </a:cubicBezTo>
                  <a:lnTo>
                    <a:pt x="1052" y="178"/>
                  </a:lnTo>
                  <a:close/>
                  <a:moveTo>
                    <a:pt x="947" y="0"/>
                  </a:moveTo>
                  <a:cubicBezTo>
                    <a:pt x="910" y="0"/>
                    <a:pt x="910" y="0"/>
                    <a:pt x="910" y="0"/>
                  </a:cubicBezTo>
                  <a:cubicBezTo>
                    <a:pt x="910" y="233"/>
                    <a:pt x="910" y="233"/>
                    <a:pt x="910" y="233"/>
                  </a:cubicBezTo>
                  <a:cubicBezTo>
                    <a:pt x="947" y="233"/>
                    <a:pt x="947" y="233"/>
                    <a:pt x="947" y="233"/>
                  </a:cubicBezTo>
                  <a:lnTo>
                    <a:pt x="947" y="0"/>
                  </a:lnTo>
                  <a:close/>
                  <a:moveTo>
                    <a:pt x="835" y="233"/>
                  </a:moveTo>
                  <a:cubicBezTo>
                    <a:pt x="835" y="0"/>
                    <a:pt x="835" y="0"/>
                    <a:pt x="835" y="0"/>
                  </a:cubicBezTo>
                  <a:cubicBezTo>
                    <a:pt x="784" y="0"/>
                    <a:pt x="784" y="0"/>
                    <a:pt x="784" y="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633" y="0"/>
                    <a:pt x="633" y="0"/>
                    <a:pt x="633" y="0"/>
                  </a:cubicBezTo>
                  <a:cubicBezTo>
                    <a:pt x="584" y="0"/>
                    <a:pt x="584" y="0"/>
                    <a:pt x="584" y="0"/>
                  </a:cubicBezTo>
                  <a:cubicBezTo>
                    <a:pt x="584" y="233"/>
                    <a:pt x="584" y="233"/>
                    <a:pt x="584" y="233"/>
                  </a:cubicBezTo>
                  <a:cubicBezTo>
                    <a:pt x="620" y="233"/>
                    <a:pt x="620" y="233"/>
                    <a:pt x="620" y="233"/>
                  </a:cubicBezTo>
                  <a:cubicBezTo>
                    <a:pt x="620" y="59"/>
                    <a:pt x="620" y="59"/>
                    <a:pt x="620" y="59"/>
                  </a:cubicBezTo>
                  <a:cubicBezTo>
                    <a:pt x="621" y="59"/>
                    <a:pt x="621" y="59"/>
                    <a:pt x="621" y="59"/>
                  </a:cubicBezTo>
                  <a:cubicBezTo>
                    <a:pt x="693" y="233"/>
                    <a:pt x="693" y="233"/>
                    <a:pt x="693" y="233"/>
                  </a:cubicBezTo>
                  <a:cubicBezTo>
                    <a:pt x="724" y="233"/>
                    <a:pt x="724" y="233"/>
                    <a:pt x="724" y="233"/>
                  </a:cubicBezTo>
                  <a:cubicBezTo>
                    <a:pt x="797" y="58"/>
                    <a:pt x="797" y="58"/>
                    <a:pt x="797" y="58"/>
                  </a:cubicBezTo>
                  <a:cubicBezTo>
                    <a:pt x="798" y="58"/>
                    <a:pt x="798" y="58"/>
                    <a:pt x="798" y="58"/>
                  </a:cubicBezTo>
                  <a:cubicBezTo>
                    <a:pt x="798" y="233"/>
                    <a:pt x="798" y="233"/>
                    <a:pt x="798" y="233"/>
                  </a:cubicBezTo>
                  <a:lnTo>
                    <a:pt x="835" y="233"/>
                  </a:lnTo>
                  <a:close/>
                  <a:moveTo>
                    <a:pt x="370" y="0"/>
                  </a:moveTo>
                  <a:cubicBezTo>
                    <a:pt x="370" y="233"/>
                    <a:pt x="370" y="233"/>
                    <a:pt x="370" y="233"/>
                  </a:cubicBezTo>
                  <a:cubicBezTo>
                    <a:pt x="521" y="233"/>
                    <a:pt x="521" y="233"/>
                    <a:pt x="521" y="233"/>
                  </a:cubicBezTo>
                  <a:cubicBezTo>
                    <a:pt x="521" y="200"/>
                    <a:pt x="521" y="200"/>
                    <a:pt x="521" y="200"/>
                  </a:cubicBezTo>
                  <a:cubicBezTo>
                    <a:pt x="407" y="200"/>
                    <a:pt x="407" y="200"/>
                    <a:pt x="407" y="200"/>
                  </a:cubicBezTo>
                  <a:cubicBezTo>
                    <a:pt x="407" y="131"/>
                    <a:pt x="407" y="131"/>
                    <a:pt x="407" y="131"/>
                  </a:cubicBezTo>
                  <a:cubicBezTo>
                    <a:pt x="510" y="131"/>
                    <a:pt x="510" y="131"/>
                    <a:pt x="510" y="131"/>
                  </a:cubicBezTo>
                  <a:cubicBezTo>
                    <a:pt x="510" y="98"/>
                    <a:pt x="510" y="98"/>
                    <a:pt x="510" y="98"/>
                  </a:cubicBezTo>
                  <a:cubicBezTo>
                    <a:pt x="407" y="98"/>
                    <a:pt x="407" y="98"/>
                    <a:pt x="407" y="98"/>
                  </a:cubicBezTo>
                  <a:cubicBezTo>
                    <a:pt x="407" y="33"/>
                    <a:pt x="407" y="33"/>
                    <a:pt x="407" y="33"/>
                  </a:cubicBezTo>
                  <a:cubicBezTo>
                    <a:pt x="520" y="33"/>
                    <a:pt x="520" y="33"/>
                    <a:pt x="520" y="33"/>
                  </a:cubicBezTo>
                  <a:cubicBezTo>
                    <a:pt x="520" y="0"/>
                    <a:pt x="520" y="0"/>
                    <a:pt x="520" y="0"/>
                  </a:cubicBezTo>
                  <a:lnTo>
                    <a:pt x="370" y="0"/>
                  </a:lnTo>
                  <a:close/>
                  <a:moveTo>
                    <a:pt x="272" y="117"/>
                  </a:moveTo>
                  <a:cubicBezTo>
                    <a:pt x="272" y="133"/>
                    <a:pt x="268" y="148"/>
                    <a:pt x="259" y="162"/>
                  </a:cubicBezTo>
                  <a:cubicBezTo>
                    <a:pt x="254" y="169"/>
                    <a:pt x="249" y="176"/>
                    <a:pt x="242" y="181"/>
                  </a:cubicBezTo>
                  <a:cubicBezTo>
                    <a:pt x="229" y="192"/>
                    <a:pt x="209" y="199"/>
                    <a:pt x="185" y="199"/>
                  </a:cubicBezTo>
                  <a:cubicBezTo>
                    <a:pt x="148" y="199"/>
                    <a:pt x="148" y="199"/>
                    <a:pt x="148" y="199"/>
                  </a:cubicBezTo>
                  <a:cubicBezTo>
                    <a:pt x="148" y="34"/>
                    <a:pt x="148" y="34"/>
                    <a:pt x="148" y="34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209" y="34"/>
                    <a:pt x="229" y="41"/>
                    <a:pt x="242" y="52"/>
                  </a:cubicBezTo>
                  <a:cubicBezTo>
                    <a:pt x="262" y="69"/>
                    <a:pt x="273" y="95"/>
                    <a:pt x="272" y="117"/>
                  </a:cubicBezTo>
                  <a:moveTo>
                    <a:pt x="310" y="117"/>
                  </a:moveTo>
                  <a:cubicBezTo>
                    <a:pt x="310" y="95"/>
                    <a:pt x="304" y="72"/>
                    <a:pt x="290" y="50"/>
                  </a:cubicBezTo>
                  <a:cubicBezTo>
                    <a:pt x="281" y="36"/>
                    <a:pt x="267" y="23"/>
                    <a:pt x="250" y="14"/>
                  </a:cubicBezTo>
                  <a:cubicBezTo>
                    <a:pt x="233" y="5"/>
                    <a:pt x="211" y="0"/>
                    <a:pt x="186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233"/>
                    <a:pt x="112" y="233"/>
                    <a:pt x="112" y="233"/>
                  </a:cubicBezTo>
                  <a:cubicBezTo>
                    <a:pt x="186" y="233"/>
                    <a:pt x="186" y="233"/>
                    <a:pt x="186" y="233"/>
                  </a:cubicBezTo>
                  <a:cubicBezTo>
                    <a:pt x="220" y="233"/>
                    <a:pt x="249" y="223"/>
                    <a:pt x="267" y="207"/>
                  </a:cubicBezTo>
                  <a:cubicBezTo>
                    <a:pt x="296" y="184"/>
                    <a:pt x="311" y="149"/>
                    <a:pt x="310" y="117"/>
                  </a:cubicBezTo>
                  <a:moveTo>
                    <a:pt x="3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36" y="233"/>
                    <a:pt x="36" y="233"/>
                    <a:pt x="36" y="233"/>
                  </a:cubicBez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grpSp>
        <p:nvGrpSpPr>
          <p:cNvPr id="26" name="Graphique 14">
            <a:extLst>
              <a:ext uri="{FF2B5EF4-FFF2-40B4-BE49-F238E27FC236}">
                <a16:creationId xmlns:a16="http://schemas.microsoft.com/office/drawing/2014/main" id="{EB43A63B-C00D-44B6-ACDB-D47B4C830987}"/>
              </a:ext>
            </a:extLst>
          </p:cNvPr>
          <p:cNvGrpSpPr/>
          <p:nvPr userDrawn="1"/>
        </p:nvGrpSpPr>
        <p:grpSpPr>
          <a:xfrm>
            <a:off x="6779366" y="-250973"/>
            <a:ext cx="2644710" cy="4438800"/>
            <a:chOff x="6779366" y="-250973"/>
            <a:chExt cx="2644710" cy="4438800"/>
          </a:xfrm>
        </p:grpSpPr>
        <p:sp>
          <p:nvSpPr>
            <p:cNvPr id="27" name="Freeform: Shape 114">
              <a:extLst>
                <a:ext uri="{FF2B5EF4-FFF2-40B4-BE49-F238E27FC236}">
                  <a16:creationId xmlns:a16="http://schemas.microsoft.com/office/drawing/2014/main" id="{D29B1374-FEE0-4B08-B302-EC92086F9718}"/>
                </a:ext>
              </a:extLst>
            </p:cNvPr>
            <p:cNvSpPr/>
            <p:nvPr/>
          </p:nvSpPr>
          <p:spPr>
            <a:xfrm>
              <a:off x="8348221" y="-250973"/>
              <a:ext cx="901538" cy="1503561"/>
            </a:xfrm>
            <a:custGeom>
              <a:avLst/>
              <a:gdLst>
                <a:gd name="connsiteX0" fmla="*/ 903934 w 901537"/>
                <a:gd name="connsiteY0" fmla="*/ 1505658 h 1503561"/>
                <a:gd name="connsiteX1" fmla="*/ 0 w 901537"/>
                <a:gd name="connsiteY1" fmla="*/ 422315 h 1503561"/>
                <a:gd name="connsiteX2" fmla="*/ 0 w 901537"/>
                <a:gd name="connsiteY2" fmla="*/ 0 h 15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537" h="1503561">
                  <a:moveTo>
                    <a:pt x="903934" y="1505658"/>
                  </a:moveTo>
                  <a:cubicBezTo>
                    <a:pt x="903934" y="974619"/>
                    <a:pt x="516962" y="531338"/>
                    <a:pt x="0" y="422315"/>
                  </a:cubicBezTo>
                  <a:lnTo>
                    <a:pt x="0" y="0"/>
                  </a:ln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115">
              <a:extLst>
                <a:ext uri="{FF2B5EF4-FFF2-40B4-BE49-F238E27FC236}">
                  <a16:creationId xmlns:a16="http://schemas.microsoft.com/office/drawing/2014/main" id="{A4A5C26B-F9BA-444F-8602-CCFBA7F7FEC2}"/>
                </a:ext>
              </a:extLst>
            </p:cNvPr>
            <p:cNvSpPr/>
            <p:nvPr/>
          </p:nvSpPr>
          <p:spPr>
            <a:xfrm>
              <a:off x="8512654" y="-250973"/>
              <a:ext cx="901538" cy="1503561"/>
            </a:xfrm>
            <a:custGeom>
              <a:avLst/>
              <a:gdLst>
                <a:gd name="connsiteX0" fmla="*/ 903934 w 901537"/>
                <a:gd name="connsiteY0" fmla="*/ 1505658 h 1503561"/>
                <a:gd name="connsiteX1" fmla="*/ 0 w 901537"/>
                <a:gd name="connsiteY1" fmla="*/ 301910 h 1503561"/>
                <a:gd name="connsiteX2" fmla="*/ 0 w 901537"/>
                <a:gd name="connsiteY2" fmla="*/ 0 h 15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537" h="1503561">
                  <a:moveTo>
                    <a:pt x="903934" y="1505658"/>
                  </a:moveTo>
                  <a:cubicBezTo>
                    <a:pt x="903934" y="943769"/>
                    <a:pt x="524749" y="468141"/>
                    <a:pt x="0" y="301910"/>
                  </a:cubicBezTo>
                  <a:lnTo>
                    <a:pt x="0" y="0"/>
                  </a:ln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116">
              <a:extLst>
                <a:ext uri="{FF2B5EF4-FFF2-40B4-BE49-F238E27FC236}">
                  <a16:creationId xmlns:a16="http://schemas.microsoft.com/office/drawing/2014/main" id="{2A643B2C-A5DF-4504-9D25-BB944074177C}"/>
                </a:ext>
              </a:extLst>
            </p:cNvPr>
            <p:cNvSpPr/>
            <p:nvPr/>
          </p:nvSpPr>
          <p:spPr>
            <a:xfrm>
              <a:off x="8183788" y="-250973"/>
              <a:ext cx="901538" cy="1503561"/>
            </a:xfrm>
            <a:custGeom>
              <a:avLst/>
              <a:gdLst>
                <a:gd name="connsiteX0" fmla="*/ 903934 w 901537"/>
                <a:gd name="connsiteY0" fmla="*/ 1505658 h 1503561"/>
                <a:gd name="connsiteX1" fmla="*/ 0 w 901537"/>
                <a:gd name="connsiteY1" fmla="*/ 558594 h 1503561"/>
                <a:gd name="connsiteX2" fmla="*/ 0 w 901537"/>
                <a:gd name="connsiteY2" fmla="*/ 0 h 15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537" h="1503561">
                  <a:moveTo>
                    <a:pt x="903934" y="1505658"/>
                  </a:moveTo>
                  <a:cubicBezTo>
                    <a:pt x="903934" y="1007266"/>
                    <a:pt x="506179" y="599028"/>
                    <a:pt x="0" y="558594"/>
                  </a:cubicBezTo>
                  <a:lnTo>
                    <a:pt x="0" y="0"/>
                  </a:ln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117">
              <a:extLst>
                <a:ext uri="{FF2B5EF4-FFF2-40B4-BE49-F238E27FC236}">
                  <a16:creationId xmlns:a16="http://schemas.microsoft.com/office/drawing/2014/main" id="{1A3DFBBB-5A4E-43CE-BBCD-1BF50AA45582}"/>
                </a:ext>
              </a:extLst>
            </p:cNvPr>
            <p:cNvSpPr/>
            <p:nvPr/>
          </p:nvSpPr>
          <p:spPr>
            <a:xfrm>
              <a:off x="7279854" y="620913"/>
              <a:ext cx="1641338" cy="2851375"/>
            </a:xfrm>
            <a:custGeom>
              <a:avLst/>
              <a:gdLst>
                <a:gd name="connsiteX0" fmla="*/ 0 w 1641337"/>
                <a:gd name="connsiteY0" fmla="*/ 2060358 h 2851374"/>
                <a:gd name="connsiteX1" fmla="*/ 821567 w 1641337"/>
                <a:gd name="connsiteY1" fmla="*/ 2852573 h 2851374"/>
                <a:gd name="connsiteX2" fmla="*/ 1643135 w 1641337"/>
                <a:gd name="connsiteY2" fmla="*/ 2060358 h 2851374"/>
                <a:gd name="connsiteX3" fmla="*/ 821567 w 1641337"/>
                <a:gd name="connsiteY3" fmla="*/ 1267844 h 2851374"/>
                <a:gd name="connsiteX4" fmla="*/ 164134 w 1641337"/>
                <a:gd name="connsiteY4" fmla="*/ 633772 h 2851374"/>
                <a:gd name="connsiteX5" fmla="*/ 821567 w 1641337"/>
                <a:gd name="connsiteY5" fmla="*/ 0 h 2851374"/>
                <a:gd name="connsiteX6" fmla="*/ 1479001 w 1641337"/>
                <a:gd name="connsiteY6" fmla="*/ 633772 h 2851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1337" h="2851374">
                  <a:moveTo>
                    <a:pt x="0" y="2060358"/>
                  </a:moveTo>
                  <a:cubicBezTo>
                    <a:pt x="0" y="2497948"/>
                    <a:pt x="367803" y="2852573"/>
                    <a:pt x="821567" y="2852573"/>
                  </a:cubicBezTo>
                  <a:cubicBezTo>
                    <a:pt x="1275331" y="2852573"/>
                    <a:pt x="1643135" y="2497948"/>
                    <a:pt x="1643135" y="2060358"/>
                  </a:cubicBezTo>
                  <a:cubicBezTo>
                    <a:pt x="1643135" y="1622768"/>
                    <a:pt x="1275331" y="1267844"/>
                    <a:pt x="821567" y="1267844"/>
                  </a:cubicBezTo>
                  <a:cubicBezTo>
                    <a:pt x="458556" y="1267844"/>
                    <a:pt x="164134" y="983904"/>
                    <a:pt x="164134" y="633772"/>
                  </a:cubicBezTo>
                  <a:cubicBezTo>
                    <a:pt x="164134" y="283640"/>
                    <a:pt x="458556" y="0"/>
                    <a:pt x="821567" y="0"/>
                  </a:cubicBezTo>
                  <a:cubicBezTo>
                    <a:pt x="1184578" y="0"/>
                    <a:pt x="1479001" y="283640"/>
                    <a:pt x="1479001" y="633772"/>
                  </a:cubicBez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118">
              <a:extLst>
                <a:ext uri="{FF2B5EF4-FFF2-40B4-BE49-F238E27FC236}">
                  <a16:creationId xmlns:a16="http://schemas.microsoft.com/office/drawing/2014/main" id="{1241D8C7-318C-4262-BA21-7FA58EE523BE}"/>
                </a:ext>
              </a:extLst>
            </p:cNvPr>
            <p:cNvSpPr/>
            <p:nvPr/>
          </p:nvSpPr>
          <p:spPr>
            <a:xfrm>
              <a:off x="7280154" y="462470"/>
              <a:ext cx="1641338" cy="2851375"/>
            </a:xfrm>
            <a:custGeom>
              <a:avLst/>
              <a:gdLst>
                <a:gd name="connsiteX0" fmla="*/ 164134 w 1641337"/>
                <a:gd name="connsiteY0" fmla="*/ 2218801 h 2851374"/>
                <a:gd name="connsiteX1" fmla="*/ 821567 w 1641337"/>
                <a:gd name="connsiteY1" fmla="*/ 2852573 h 2851374"/>
                <a:gd name="connsiteX2" fmla="*/ 1479001 w 1641337"/>
                <a:gd name="connsiteY2" fmla="*/ 2218801 h 2851374"/>
                <a:gd name="connsiteX3" fmla="*/ 821567 w 1641337"/>
                <a:gd name="connsiteY3" fmla="*/ 1584730 h 2851374"/>
                <a:gd name="connsiteX4" fmla="*/ 0 w 1641337"/>
                <a:gd name="connsiteY4" fmla="*/ 792215 h 2851374"/>
                <a:gd name="connsiteX5" fmla="*/ 821567 w 1641337"/>
                <a:gd name="connsiteY5" fmla="*/ 0 h 2851374"/>
                <a:gd name="connsiteX6" fmla="*/ 1643135 w 1641337"/>
                <a:gd name="connsiteY6" fmla="*/ 792215 h 2851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1337" h="2851374">
                  <a:moveTo>
                    <a:pt x="164134" y="2218801"/>
                  </a:moveTo>
                  <a:cubicBezTo>
                    <a:pt x="164134" y="2568933"/>
                    <a:pt x="458556" y="2852573"/>
                    <a:pt x="821567" y="2852573"/>
                  </a:cubicBezTo>
                  <a:cubicBezTo>
                    <a:pt x="1184579" y="2852573"/>
                    <a:pt x="1479001" y="2568933"/>
                    <a:pt x="1479001" y="2218801"/>
                  </a:cubicBezTo>
                  <a:cubicBezTo>
                    <a:pt x="1479001" y="1868669"/>
                    <a:pt x="1184579" y="1584730"/>
                    <a:pt x="821567" y="1584730"/>
                  </a:cubicBezTo>
                  <a:cubicBezTo>
                    <a:pt x="367803" y="1584730"/>
                    <a:pt x="0" y="1229805"/>
                    <a:pt x="0" y="792215"/>
                  </a:cubicBezTo>
                  <a:cubicBezTo>
                    <a:pt x="0" y="354625"/>
                    <a:pt x="367803" y="0"/>
                    <a:pt x="821567" y="0"/>
                  </a:cubicBezTo>
                  <a:cubicBezTo>
                    <a:pt x="1275331" y="0"/>
                    <a:pt x="1643135" y="354625"/>
                    <a:pt x="1643135" y="792215"/>
                  </a:cubicBez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119">
              <a:extLst>
                <a:ext uri="{FF2B5EF4-FFF2-40B4-BE49-F238E27FC236}">
                  <a16:creationId xmlns:a16="http://schemas.microsoft.com/office/drawing/2014/main" id="{6D7E18AE-3126-41C4-BC33-7AC41BFB4E03}"/>
                </a:ext>
              </a:extLst>
            </p:cNvPr>
            <p:cNvSpPr/>
            <p:nvPr/>
          </p:nvSpPr>
          <p:spPr>
            <a:xfrm>
              <a:off x="7115421" y="-250973"/>
              <a:ext cx="1476605" cy="3405476"/>
            </a:xfrm>
            <a:custGeom>
              <a:avLst/>
              <a:gdLst>
                <a:gd name="connsiteX0" fmla="*/ 903934 w 1476604"/>
                <a:gd name="connsiteY0" fmla="*/ 0 h 3405476"/>
                <a:gd name="connsiteX1" fmla="*/ 903934 w 1476604"/>
                <a:gd name="connsiteY1" fmla="*/ 558594 h 3405476"/>
                <a:gd name="connsiteX2" fmla="*/ 0 w 1476604"/>
                <a:gd name="connsiteY2" fmla="*/ 1505658 h 3405476"/>
                <a:gd name="connsiteX3" fmla="*/ 986001 w 1476604"/>
                <a:gd name="connsiteY3" fmla="*/ 2456615 h 3405476"/>
                <a:gd name="connsiteX4" fmla="*/ 1479001 w 1476604"/>
                <a:gd name="connsiteY4" fmla="*/ 2932244 h 3405476"/>
                <a:gd name="connsiteX5" fmla="*/ 986001 w 1476604"/>
                <a:gd name="connsiteY5" fmla="*/ 3407573 h 3405476"/>
                <a:gd name="connsiteX6" fmla="*/ 493000 w 1476604"/>
                <a:gd name="connsiteY6" fmla="*/ 2932244 h 3405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6604" h="3405476">
                  <a:moveTo>
                    <a:pt x="903934" y="0"/>
                  </a:moveTo>
                  <a:lnTo>
                    <a:pt x="903934" y="558594"/>
                  </a:lnTo>
                  <a:cubicBezTo>
                    <a:pt x="397755" y="599028"/>
                    <a:pt x="0" y="1006967"/>
                    <a:pt x="0" y="1505658"/>
                  </a:cubicBezTo>
                  <a:cubicBezTo>
                    <a:pt x="0" y="2030706"/>
                    <a:pt x="441484" y="2456615"/>
                    <a:pt x="986001" y="2456615"/>
                  </a:cubicBezTo>
                  <a:cubicBezTo>
                    <a:pt x="1258259" y="2456615"/>
                    <a:pt x="1479001" y="2669570"/>
                    <a:pt x="1479001" y="2932244"/>
                  </a:cubicBezTo>
                  <a:cubicBezTo>
                    <a:pt x="1479001" y="3194918"/>
                    <a:pt x="1258259" y="3407573"/>
                    <a:pt x="986001" y="3407573"/>
                  </a:cubicBezTo>
                  <a:cubicBezTo>
                    <a:pt x="713742" y="3407573"/>
                    <a:pt x="493000" y="3194618"/>
                    <a:pt x="493000" y="2932244"/>
                  </a:cubicBez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120">
              <a:extLst>
                <a:ext uri="{FF2B5EF4-FFF2-40B4-BE49-F238E27FC236}">
                  <a16:creationId xmlns:a16="http://schemas.microsoft.com/office/drawing/2014/main" id="{E80C4E2C-CFF4-47FD-B9C0-E8EB9E03200B}"/>
                </a:ext>
              </a:extLst>
            </p:cNvPr>
            <p:cNvSpPr/>
            <p:nvPr/>
          </p:nvSpPr>
          <p:spPr>
            <a:xfrm>
              <a:off x="6951287" y="-250973"/>
              <a:ext cx="1476605" cy="3246734"/>
            </a:xfrm>
            <a:custGeom>
              <a:avLst/>
              <a:gdLst>
                <a:gd name="connsiteX0" fmla="*/ 903934 w 1476604"/>
                <a:gd name="connsiteY0" fmla="*/ 0 h 3246733"/>
                <a:gd name="connsiteX1" fmla="*/ 903934 w 1476604"/>
                <a:gd name="connsiteY1" fmla="*/ 422315 h 3246733"/>
                <a:gd name="connsiteX2" fmla="*/ 0 w 1476604"/>
                <a:gd name="connsiteY2" fmla="*/ 1505658 h 3246733"/>
                <a:gd name="connsiteX3" fmla="*/ 1150434 w 1476604"/>
                <a:gd name="connsiteY3" fmla="*/ 2615358 h 3246733"/>
                <a:gd name="connsiteX4" fmla="*/ 1479001 w 1476604"/>
                <a:gd name="connsiteY4" fmla="*/ 2932543 h 3246733"/>
                <a:gd name="connsiteX5" fmla="*/ 1150434 w 1476604"/>
                <a:gd name="connsiteY5" fmla="*/ 3249429 h 3246733"/>
                <a:gd name="connsiteX6" fmla="*/ 821867 w 1476604"/>
                <a:gd name="connsiteY6" fmla="*/ 2932543 h 324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6604" h="3246733">
                  <a:moveTo>
                    <a:pt x="903934" y="0"/>
                  </a:moveTo>
                  <a:lnTo>
                    <a:pt x="903934" y="422315"/>
                  </a:lnTo>
                  <a:cubicBezTo>
                    <a:pt x="386972" y="531338"/>
                    <a:pt x="0" y="974619"/>
                    <a:pt x="0" y="1505658"/>
                  </a:cubicBezTo>
                  <a:cubicBezTo>
                    <a:pt x="0" y="2118464"/>
                    <a:pt x="515164" y="2615358"/>
                    <a:pt x="1150434" y="2615358"/>
                  </a:cubicBezTo>
                  <a:cubicBezTo>
                    <a:pt x="1331940" y="2615358"/>
                    <a:pt x="1479001" y="2757328"/>
                    <a:pt x="1479001" y="2932543"/>
                  </a:cubicBezTo>
                  <a:cubicBezTo>
                    <a:pt x="1479001" y="3107460"/>
                    <a:pt x="1331940" y="3249429"/>
                    <a:pt x="1150434" y="3249429"/>
                  </a:cubicBezTo>
                  <a:cubicBezTo>
                    <a:pt x="968928" y="3249429"/>
                    <a:pt x="821867" y="3107460"/>
                    <a:pt x="821867" y="2932543"/>
                  </a:cubicBez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121">
              <a:extLst>
                <a:ext uri="{FF2B5EF4-FFF2-40B4-BE49-F238E27FC236}">
                  <a16:creationId xmlns:a16="http://schemas.microsoft.com/office/drawing/2014/main" id="{2D49F331-0B56-4611-B616-78716EE81A81}"/>
                </a:ext>
              </a:extLst>
            </p:cNvPr>
            <p:cNvSpPr/>
            <p:nvPr/>
          </p:nvSpPr>
          <p:spPr>
            <a:xfrm>
              <a:off x="6786854" y="-250973"/>
              <a:ext cx="1476605" cy="3087991"/>
            </a:xfrm>
            <a:custGeom>
              <a:avLst/>
              <a:gdLst>
                <a:gd name="connsiteX0" fmla="*/ 903934 w 1476604"/>
                <a:gd name="connsiteY0" fmla="*/ 0 h 3087991"/>
                <a:gd name="connsiteX1" fmla="*/ 903934 w 1476604"/>
                <a:gd name="connsiteY1" fmla="*/ 301910 h 3087991"/>
                <a:gd name="connsiteX2" fmla="*/ 903934 w 1476604"/>
                <a:gd name="connsiteY2" fmla="*/ 301910 h 3087991"/>
                <a:gd name="connsiteX3" fmla="*/ 0 w 1476604"/>
                <a:gd name="connsiteY3" fmla="*/ 1505658 h 3087991"/>
                <a:gd name="connsiteX4" fmla="*/ 1314867 w 1476604"/>
                <a:gd name="connsiteY4" fmla="*/ 2773801 h 3087991"/>
                <a:gd name="connsiteX5" fmla="*/ 1479300 w 1476604"/>
                <a:gd name="connsiteY5" fmla="*/ 2932244 h 3087991"/>
                <a:gd name="connsiteX6" fmla="*/ 1314867 w 1476604"/>
                <a:gd name="connsiteY6" fmla="*/ 3090687 h 3087991"/>
                <a:gd name="connsiteX7" fmla="*/ 1150434 w 1476604"/>
                <a:gd name="connsiteY7" fmla="*/ 2932244 h 3087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76604" h="3087991">
                  <a:moveTo>
                    <a:pt x="903934" y="0"/>
                  </a:moveTo>
                  <a:lnTo>
                    <a:pt x="903934" y="301910"/>
                  </a:lnTo>
                  <a:lnTo>
                    <a:pt x="903934" y="301910"/>
                  </a:lnTo>
                  <a:cubicBezTo>
                    <a:pt x="379185" y="468141"/>
                    <a:pt x="0" y="944069"/>
                    <a:pt x="0" y="1505658"/>
                  </a:cubicBezTo>
                  <a:cubicBezTo>
                    <a:pt x="0" y="2205922"/>
                    <a:pt x="588545" y="2773801"/>
                    <a:pt x="1314867" y="2773801"/>
                  </a:cubicBezTo>
                  <a:cubicBezTo>
                    <a:pt x="1405620" y="2773801"/>
                    <a:pt x="1479300" y="2844786"/>
                    <a:pt x="1479300" y="2932244"/>
                  </a:cubicBezTo>
                  <a:cubicBezTo>
                    <a:pt x="1479300" y="3019702"/>
                    <a:pt x="1405620" y="3090687"/>
                    <a:pt x="1314867" y="3090687"/>
                  </a:cubicBezTo>
                  <a:cubicBezTo>
                    <a:pt x="1224114" y="3090687"/>
                    <a:pt x="1150434" y="3019702"/>
                    <a:pt x="1150434" y="2932244"/>
                  </a:cubicBez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122">
              <a:extLst>
                <a:ext uri="{FF2B5EF4-FFF2-40B4-BE49-F238E27FC236}">
                  <a16:creationId xmlns:a16="http://schemas.microsoft.com/office/drawing/2014/main" id="{C5490551-D820-4E05-BD21-FFECEB8B8554}"/>
                </a:ext>
              </a:extLst>
            </p:cNvPr>
            <p:cNvSpPr/>
            <p:nvPr/>
          </p:nvSpPr>
          <p:spPr>
            <a:xfrm>
              <a:off x="7773154" y="937799"/>
              <a:ext cx="1476605" cy="3246734"/>
            </a:xfrm>
            <a:custGeom>
              <a:avLst/>
              <a:gdLst>
                <a:gd name="connsiteX0" fmla="*/ 575067 w 1476604"/>
                <a:gd name="connsiteY0" fmla="*/ 3249430 h 3246733"/>
                <a:gd name="connsiteX1" fmla="*/ 575067 w 1476604"/>
                <a:gd name="connsiteY1" fmla="*/ 2827115 h 3246733"/>
                <a:gd name="connsiteX2" fmla="*/ 1479001 w 1476604"/>
                <a:gd name="connsiteY2" fmla="*/ 1743772 h 3246733"/>
                <a:gd name="connsiteX3" fmla="*/ 328567 w 1476604"/>
                <a:gd name="connsiteY3" fmla="*/ 634071 h 3246733"/>
                <a:gd name="connsiteX4" fmla="*/ 0 w 1476604"/>
                <a:gd name="connsiteY4" fmla="*/ 316886 h 3246733"/>
                <a:gd name="connsiteX5" fmla="*/ 328567 w 1476604"/>
                <a:gd name="connsiteY5" fmla="*/ 0 h 3246733"/>
                <a:gd name="connsiteX6" fmla="*/ 657134 w 1476604"/>
                <a:gd name="connsiteY6" fmla="*/ 316886 h 324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6604" h="3246733">
                  <a:moveTo>
                    <a:pt x="575067" y="3249430"/>
                  </a:moveTo>
                  <a:lnTo>
                    <a:pt x="575067" y="2827115"/>
                  </a:lnTo>
                  <a:cubicBezTo>
                    <a:pt x="1091729" y="2718091"/>
                    <a:pt x="1479001" y="2274810"/>
                    <a:pt x="1479001" y="1743772"/>
                  </a:cubicBezTo>
                  <a:cubicBezTo>
                    <a:pt x="1479001" y="1130966"/>
                    <a:pt x="963837" y="634071"/>
                    <a:pt x="328567" y="634071"/>
                  </a:cubicBezTo>
                  <a:cubicBezTo>
                    <a:pt x="147061" y="634071"/>
                    <a:pt x="0" y="492102"/>
                    <a:pt x="0" y="316886"/>
                  </a:cubicBezTo>
                  <a:cubicBezTo>
                    <a:pt x="0" y="141970"/>
                    <a:pt x="147061" y="0"/>
                    <a:pt x="328567" y="0"/>
                  </a:cubicBezTo>
                  <a:cubicBezTo>
                    <a:pt x="510073" y="0"/>
                    <a:pt x="657134" y="141970"/>
                    <a:pt x="657134" y="316886"/>
                  </a:cubicBez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123">
              <a:extLst>
                <a:ext uri="{FF2B5EF4-FFF2-40B4-BE49-F238E27FC236}">
                  <a16:creationId xmlns:a16="http://schemas.microsoft.com/office/drawing/2014/main" id="{D20D80A1-61F4-4A5D-AD41-942E1AA9E83D}"/>
                </a:ext>
              </a:extLst>
            </p:cNvPr>
            <p:cNvSpPr/>
            <p:nvPr/>
          </p:nvSpPr>
          <p:spPr>
            <a:xfrm>
              <a:off x="6951287" y="2681570"/>
              <a:ext cx="901538" cy="1503561"/>
            </a:xfrm>
            <a:custGeom>
              <a:avLst/>
              <a:gdLst>
                <a:gd name="connsiteX0" fmla="*/ 0 w 901537"/>
                <a:gd name="connsiteY0" fmla="*/ 0 h 1503561"/>
                <a:gd name="connsiteX1" fmla="*/ 903934 w 901537"/>
                <a:gd name="connsiteY1" fmla="*/ 1083343 h 1503561"/>
                <a:gd name="connsiteX2" fmla="*/ 903934 w 901537"/>
                <a:gd name="connsiteY2" fmla="*/ 1505658 h 15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537" h="1503561">
                  <a:moveTo>
                    <a:pt x="0" y="0"/>
                  </a:moveTo>
                  <a:cubicBezTo>
                    <a:pt x="0" y="531039"/>
                    <a:pt x="387272" y="974320"/>
                    <a:pt x="903934" y="1083343"/>
                  </a:cubicBezTo>
                  <a:lnTo>
                    <a:pt x="903934" y="1505658"/>
                  </a:ln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124">
              <a:extLst>
                <a:ext uri="{FF2B5EF4-FFF2-40B4-BE49-F238E27FC236}">
                  <a16:creationId xmlns:a16="http://schemas.microsoft.com/office/drawing/2014/main" id="{19643076-3256-4A88-ABEE-9B15D51D87FA}"/>
                </a:ext>
              </a:extLst>
            </p:cNvPr>
            <p:cNvSpPr/>
            <p:nvPr/>
          </p:nvSpPr>
          <p:spPr>
            <a:xfrm>
              <a:off x="7937288" y="1096541"/>
              <a:ext cx="1476605" cy="3087991"/>
            </a:xfrm>
            <a:custGeom>
              <a:avLst/>
              <a:gdLst>
                <a:gd name="connsiteX0" fmla="*/ 575367 w 1476604"/>
                <a:gd name="connsiteY0" fmla="*/ 3090687 h 3087991"/>
                <a:gd name="connsiteX1" fmla="*/ 575367 w 1476604"/>
                <a:gd name="connsiteY1" fmla="*/ 2788777 h 3087991"/>
                <a:gd name="connsiteX2" fmla="*/ 1479300 w 1476604"/>
                <a:gd name="connsiteY2" fmla="*/ 1585029 h 3087991"/>
                <a:gd name="connsiteX3" fmla="*/ 164433 w 1476604"/>
                <a:gd name="connsiteY3" fmla="*/ 316886 h 3087991"/>
                <a:gd name="connsiteX4" fmla="*/ 0 w 1476604"/>
                <a:gd name="connsiteY4" fmla="*/ 158443 h 3087991"/>
                <a:gd name="connsiteX5" fmla="*/ 164433 w 1476604"/>
                <a:gd name="connsiteY5" fmla="*/ 0 h 3087991"/>
                <a:gd name="connsiteX6" fmla="*/ 328867 w 1476604"/>
                <a:gd name="connsiteY6" fmla="*/ 158443 h 3087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6604" h="3087991">
                  <a:moveTo>
                    <a:pt x="575367" y="3090687"/>
                  </a:moveTo>
                  <a:lnTo>
                    <a:pt x="575367" y="2788777"/>
                  </a:lnTo>
                  <a:cubicBezTo>
                    <a:pt x="1100116" y="2622247"/>
                    <a:pt x="1479300" y="2146618"/>
                    <a:pt x="1479300" y="1585029"/>
                  </a:cubicBezTo>
                  <a:cubicBezTo>
                    <a:pt x="1479300" y="884765"/>
                    <a:pt x="890755" y="316886"/>
                    <a:pt x="164433" y="316886"/>
                  </a:cubicBezTo>
                  <a:cubicBezTo>
                    <a:pt x="73681" y="316886"/>
                    <a:pt x="0" y="245901"/>
                    <a:pt x="0" y="158443"/>
                  </a:cubicBezTo>
                  <a:cubicBezTo>
                    <a:pt x="0" y="70985"/>
                    <a:pt x="73681" y="0"/>
                    <a:pt x="164433" y="0"/>
                  </a:cubicBezTo>
                  <a:cubicBezTo>
                    <a:pt x="255186" y="0"/>
                    <a:pt x="328867" y="70985"/>
                    <a:pt x="328867" y="158443"/>
                  </a:cubicBez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125">
              <a:extLst>
                <a:ext uri="{FF2B5EF4-FFF2-40B4-BE49-F238E27FC236}">
                  <a16:creationId xmlns:a16="http://schemas.microsoft.com/office/drawing/2014/main" id="{FAE0ACA7-ED64-417A-8BCD-7E9D2EC536B0}"/>
                </a:ext>
              </a:extLst>
            </p:cNvPr>
            <p:cNvSpPr/>
            <p:nvPr/>
          </p:nvSpPr>
          <p:spPr>
            <a:xfrm>
              <a:off x="6786854" y="2681570"/>
              <a:ext cx="901538" cy="1503561"/>
            </a:xfrm>
            <a:custGeom>
              <a:avLst/>
              <a:gdLst>
                <a:gd name="connsiteX0" fmla="*/ 0 w 901537"/>
                <a:gd name="connsiteY0" fmla="*/ 0 h 1503561"/>
                <a:gd name="connsiteX1" fmla="*/ 903934 w 901537"/>
                <a:gd name="connsiteY1" fmla="*/ 1203748 h 1503561"/>
                <a:gd name="connsiteX2" fmla="*/ 903934 w 901537"/>
                <a:gd name="connsiteY2" fmla="*/ 1505358 h 15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537" h="1503561">
                  <a:moveTo>
                    <a:pt x="0" y="0"/>
                  </a:moveTo>
                  <a:cubicBezTo>
                    <a:pt x="0" y="561589"/>
                    <a:pt x="379185" y="1037517"/>
                    <a:pt x="903934" y="1203748"/>
                  </a:cubicBezTo>
                  <a:lnTo>
                    <a:pt x="903934" y="1505358"/>
                  </a:ln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126">
              <a:extLst>
                <a:ext uri="{FF2B5EF4-FFF2-40B4-BE49-F238E27FC236}">
                  <a16:creationId xmlns:a16="http://schemas.microsoft.com/office/drawing/2014/main" id="{2485C24F-4F63-4676-A80A-087E7EAADC79}"/>
                </a:ext>
              </a:extLst>
            </p:cNvPr>
            <p:cNvSpPr/>
            <p:nvPr/>
          </p:nvSpPr>
          <p:spPr>
            <a:xfrm>
              <a:off x="7608721" y="779655"/>
              <a:ext cx="1476605" cy="3405476"/>
            </a:xfrm>
            <a:custGeom>
              <a:avLst/>
              <a:gdLst>
                <a:gd name="connsiteX0" fmla="*/ 575067 w 1476604"/>
                <a:gd name="connsiteY0" fmla="*/ 3407573 h 3405476"/>
                <a:gd name="connsiteX1" fmla="*/ 575067 w 1476604"/>
                <a:gd name="connsiteY1" fmla="*/ 2848979 h 3405476"/>
                <a:gd name="connsiteX2" fmla="*/ 1479001 w 1476604"/>
                <a:gd name="connsiteY2" fmla="*/ 1901915 h 3405476"/>
                <a:gd name="connsiteX3" fmla="*/ 493000 w 1476604"/>
                <a:gd name="connsiteY3" fmla="*/ 950957 h 3405476"/>
                <a:gd name="connsiteX4" fmla="*/ 0 w 1476604"/>
                <a:gd name="connsiteY4" fmla="*/ 475329 h 3405476"/>
                <a:gd name="connsiteX5" fmla="*/ 493000 w 1476604"/>
                <a:gd name="connsiteY5" fmla="*/ 0 h 3405476"/>
                <a:gd name="connsiteX6" fmla="*/ 986001 w 1476604"/>
                <a:gd name="connsiteY6" fmla="*/ 475329 h 3405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6604" h="3405476">
                  <a:moveTo>
                    <a:pt x="575067" y="3407573"/>
                  </a:moveTo>
                  <a:lnTo>
                    <a:pt x="575067" y="2848979"/>
                  </a:lnTo>
                  <a:cubicBezTo>
                    <a:pt x="1081246" y="2808545"/>
                    <a:pt x="1479001" y="2400606"/>
                    <a:pt x="1479001" y="1901915"/>
                  </a:cubicBezTo>
                  <a:cubicBezTo>
                    <a:pt x="1479001" y="1376867"/>
                    <a:pt x="1037517" y="950957"/>
                    <a:pt x="493000" y="950957"/>
                  </a:cubicBezTo>
                  <a:cubicBezTo>
                    <a:pt x="220742" y="950957"/>
                    <a:pt x="0" y="738003"/>
                    <a:pt x="0" y="475329"/>
                  </a:cubicBezTo>
                  <a:cubicBezTo>
                    <a:pt x="0" y="212655"/>
                    <a:pt x="220742" y="0"/>
                    <a:pt x="493000" y="0"/>
                  </a:cubicBezTo>
                  <a:cubicBezTo>
                    <a:pt x="765259" y="0"/>
                    <a:pt x="986001" y="212955"/>
                    <a:pt x="986001" y="475329"/>
                  </a:cubicBez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127">
              <a:extLst>
                <a:ext uri="{FF2B5EF4-FFF2-40B4-BE49-F238E27FC236}">
                  <a16:creationId xmlns:a16="http://schemas.microsoft.com/office/drawing/2014/main" id="{A362AAFD-6F0D-4186-96C7-A30CBD47D344}"/>
                </a:ext>
              </a:extLst>
            </p:cNvPr>
            <p:cNvSpPr/>
            <p:nvPr/>
          </p:nvSpPr>
          <p:spPr>
            <a:xfrm>
              <a:off x="7115421" y="2681570"/>
              <a:ext cx="901538" cy="1503561"/>
            </a:xfrm>
            <a:custGeom>
              <a:avLst/>
              <a:gdLst>
                <a:gd name="connsiteX0" fmla="*/ 0 w 901537"/>
                <a:gd name="connsiteY0" fmla="*/ 0 h 1503561"/>
                <a:gd name="connsiteX1" fmla="*/ 903934 w 901537"/>
                <a:gd name="connsiteY1" fmla="*/ 947064 h 1503561"/>
                <a:gd name="connsiteX2" fmla="*/ 903934 w 901537"/>
                <a:gd name="connsiteY2" fmla="*/ 1505658 h 15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537" h="1503561">
                  <a:moveTo>
                    <a:pt x="0" y="0"/>
                  </a:moveTo>
                  <a:cubicBezTo>
                    <a:pt x="0" y="498392"/>
                    <a:pt x="397755" y="906630"/>
                    <a:pt x="903934" y="947064"/>
                  </a:cubicBezTo>
                  <a:lnTo>
                    <a:pt x="903934" y="1505658"/>
                  </a:ln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4682397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6416" y="228600"/>
            <a:ext cx="8083296" cy="42976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Summary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BD1B-EA24-4A59-9C1A-D6EF5F749124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31">
            <a:extLst>
              <a:ext uri="{FF2B5EF4-FFF2-40B4-BE49-F238E27FC236}">
                <a16:creationId xmlns:a16="http://schemas.microsoft.com/office/drawing/2014/main" id="{F90283AF-60CF-4916-8994-76EE077CCF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654" y="1052674"/>
            <a:ext cx="2473325" cy="1102313"/>
          </a:xfrm>
          <a:prstGeom prst="rect">
            <a:avLst/>
          </a:prstGeom>
        </p:spPr>
        <p:txBody>
          <a:bodyPr vert="horz" lIns="36000" tIns="0" rIns="36000" bIns="0"/>
          <a:lstStyle>
            <a:lvl1pPr marL="0" indent="0">
              <a:buNone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Title</a:t>
            </a:r>
          </a:p>
          <a:p>
            <a:pPr marL="92073" lvl="1" indent="-92073" algn="l" defTabSz="685800" rtl="0" eaLnBrk="1" latinLnBrk="0" hangingPunct="1">
              <a:lnSpc>
                <a:spcPct val="90000"/>
              </a:lnSpc>
              <a:spcBef>
                <a:spcPts val="1200"/>
              </a:spcBef>
              <a:buSzPct val="110000"/>
              <a:buFontTx/>
              <a:buBlip>
                <a:blip r:embed="rId2"/>
              </a:buBlip>
            </a:pPr>
            <a:r>
              <a:rPr lang="en-US" noProof="0" dirty="0"/>
              <a:t>Subtitle</a:t>
            </a:r>
          </a:p>
        </p:txBody>
      </p:sp>
      <p:sp>
        <p:nvSpPr>
          <p:cNvPr id="7" name="Text Placeholder 31">
            <a:extLst>
              <a:ext uri="{FF2B5EF4-FFF2-40B4-BE49-F238E27FC236}">
                <a16:creationId xmlns:a16="http://schemas.microsoft.com/office/drawing/2014/main" id="{ED32E2FD-A937-4619-8501-FC4F3A8E0B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9574" y="1052674"/>
            <a:ext cx="637938" cy="1102313"/>
          </a:xfrm>
          <a:prstGeom prst="rect">
            <a:avLst/>
          </a:prstGeom>
        </p:spPr>
        <p:txBody>
          <a:bodyPr vert="horz" lIns="36000" tIns="0" rIns="36000" bIns="0"/>
          <a:lstStyle>
            <a:lvl1pPr marL="176209" indent="-215995">
              <a:spcBef>
                <a:spcPts val="24"/>
              </a:spcBef>
              <a:buSzPct val="100000"/>
              <a:buFont typeface="Arial"/>
              <a:buChar char="→"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sz="1000" baseline="0">
                <a:solidFill>
                  <a:schemeClr val="bg1">
                    <a:lumMod val="50000"/>
                  </a:schemeClr>
                </a:solidFill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01</a:t>
            </a:r>
          </a:p>
        </p:txBody>
      </p:sp>
      <p:sp>
        <p:nvSpPr>
          <p:cNvPr id="8" name="Text Placeholder 31">
            <a:extLst>
              <a:ext uri="{FF2B5EF4-FFF2-40B4-BE49-F238E27FC236}">
                <a16:creationId xmlns:a16="http://schemas.microsoft.com/office/drawing/2014/main" id="{91B758A7-603C-4604-8368-9B8210246DB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9574" y="2332120"/>
            <a:ext cx="637938" cy="1109795"/>
          </a:xfrm>
          <a:prstGeom prst="rect">
            <a:avLst/>
          </a:prstGeom>
        </p:spPr>
        <p:txBody>
          <a:bodyPr vert="horz" lIns="36000" tIns="0" rIns="36000" bIns="0"/>
          <a:lstStyle>
            <a:lvl1pPr marL="176209" indent="-215995">
              <a:spcBef>
                <a:spcPts val="24"/>
              </a:spcBef>
              <a:buSzPct val="100000"/>
              <a:buFont typeface="Arial"/>
              <a:buChar char="→"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sz="1000" baseline="0">
                <a:solidFill>
                  <a:schemeClr val="bg1">
                    <a:lumMod val="50000"/>
                  </a:schemeClr>
                </a:solidFill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02</a:t>
            </a:r>
          </a:p>
        </p:txBody>
      </p:sp>
      <p:sp>
        <p:nvSpPr>
          <p:cNvPr id="9" name="Text Placeholder 31">
            <a:extLst>
              <a:ext uri="{FF2B5EF4-FFF2-40B4-BE49-F238E27FC236}">
                <a16:creationId xmlns:a16="http://schemas.microsoft.com/office/drawing/2014/main" id="{C1532060-D47A-4434-86D5-6674D35B7C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9574" y="3622896"/>
            <a:ext cx="637938" cy="1102313"/>
          </a:xfrm>
          <a:prstGeom prst="rect">
            <a:avLst/>
          </a:prstGeom>
        </p:spPr>
        <p:txBody>
          <a:bodyPr vert="horz" lIns="36000" tIns="0" rIns="36000" bIns="0"/>
          <a:lstStyle>
            <a:lvl1pPr marL="176209" indent="-215995">
              <a:spcBef>
                <a:spcPts val="24"/>
              </a:spcBef>
              <a:buSzPct val="100000"/>
              <a:buFont typeface="Arial"/>
              <a:buChar char="→"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sz="1000" baseline="0">
                <a:solidFill>
                  <a:schemeClr val="bg1">
                    <a:lumMod val="50000"/>
                  </a:schemeClr>
                </a:solidFill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03</a:t>
            </a:r>
          </a:p>
        </p:txBody>
      </p:sp>
      <p:sp>
        <p:nvSpPr>
          <p:cNvPr id="10" name="Text Placeholder 31">
            <a:extLst>
              <a:ext uri="{FF2B5EF4-FFF2-40B4-BE49-F238E27FC236}">
                <a16:creationId xmlns:a16="http://schemas.microsoft.com/office/drawing/2014/main" id="{006D5688-26FB-4A79-BA4D-FD2E8AD16D5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23244" y="1052674"/>
            <a:ext cx="637938" cy="1102313"/>
          </a:xfrm>
          <a:prstGeom prst="rect">
            <a:avLst/>
          </a:prstGeom>
        </p:spPr>
        <p:txBody>
          <a:bodyPr vert="horz" lIns="36000" tIns="0" rIns="36000" bIns="0"/>
          <a:lstStyle>
            <a:lvl1pPr marL="176209" indent="-215995">
              <a:spcBef>
                <a:spcPts val="24"/>
              </a:spcBef>
              <a:buSzPct val="100000"/>
              <a:buFont typeface="Arial"/>
              <a:buChar char="→"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sz="1000" baseline="0">
                <a:solidFill>
                  <a:schemeClr val="bg1">
                    <a:lumMod val="50000"/>
                  </a:schemeClr>
                </a:solidFill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04</a:t>
            </a:r>
          </a:p>
        </p:txBody>
      </p:sp>
      <p:sp>
        <p:nvSpPr>
          <p:cNvPr id="11" name="Text Placeholder 31">
            <a:extLst>
              <a:ext uri="{FF2B5EF4-FFF2-40B4-BE49-F238E27FC236}">
                <a16:creationId xmlns:a16="http://schemas.microsoft.com/office/drawing/2014/main" id="{33AA92B9-4E48-463A-887F-05C60139DA5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23244" y="2332120"/>
            <a:ext cx="637938" cy="1109795"/>
          </a:xfrm>
          <a:prstGeom prst="rect">
            <a:avLst/>
          </a:prstGeom>
        </p:spPr>
        <p:txBody>
          <a:bodyPr vert="horz" lIns="36000" tIns="0" rIns="36000" bIns="0"/>
          <a:lstStyle>
            <a:lvl1pPr marL="176209" indent="-215995">
              <a:spcBef>
                <a:spcPts val="24"/>
              </a:spcBef>
              <a:buSzPct val="100000"/>
              <a:buFont typeface="Arial"/>
              <a:buChar char="→"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sz="1000" baseline="0">
                <a:solidFill>
                  <a:schemeClr val="bg1">
                    <a:lumMod val="50000"/>
                  </a:schemeClr>
                </a:solidFill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05</a:t>
            </a:r>
          </a:p>
        </p:txBody>
      </p:sp>
      <p:sp>
        <p:nvSpPr>
          <p:cNvPr id="12" name="Text Placeholder 31">
            <a:extLst>
              <a:ext uri="{FF2B5EF4-FFF2-40B4-BE49-F238E27FC236}">
                <a16:creationId xmlns:a16="http://schemas.microsoft.com/office/drawing/2014/main" id="{67BD75DB-75EE-4AAB-ABC7-EC7339AC946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523244" y="3622896"/>
            <a:ext cx="637938" cy="1102313"/>
          </a:xfrm>
          <a:prstGeom prst="rect">
            <a:avLst/>
          </a:prstGeom>
        </p:spPr>
        <p:txBody>
          <a:bodyPr vert="horz" lIns="36000" tIns="0" rIns="36000" bIns="0"/>
          <a:lstStyle>
            <a:lvl1pPr marL="176209" indent="-215995">
              <a:spcBef>
                <a:spcPts val="24"/>
              </a:spcBef>
              <a:buSzPct val="100000"/>
              <a:buFont typeface="Arial"/>
              <a:buChar char="→"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sz="1000" baseline="0">
                <a:solidFill>
                  <a:schemeClr val="bg1">
                    <a:lumMod val="50000"/>
                  </a:schemeClr>
                </a:solidFill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06</a:t>
            </a:r>
          </a:p>
        </p:txBody>
      </p:sp>
      <p:sp>
        <p:nvSpPr>
          <p:cNvPr id="13" name="Text Placeholder 31">
            <a:extLst>
              <a:ext uri="{FF2B5EF4-FFF2-40B4-BE49-F238E27FC236}">
                <a16:creationId xmlns:a16="http://schemas.microsoft.com/office/drawing/2014/main" id="{CB20D76E-7763-4831-9478-B935D43F31D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485654" y="2332120"/>
            <a:ext cx="2473325" cy="1102313"/>
          </a:xfrm>
          <a:prstGeom prst="rect">
            <a:avLst/>
          </a:prstGeom>
        </p:spPr>
        <p:txBody>
          <a:bodyPr vert="horz" lIns="36000" tIns="0" rIns="36000" bIns="0"/>
          <a:lstStyle>
            <a:lvl1pPr marL="0" indent="0">
              <a:buNone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Title</a:t>
            </a:r>
          </a:p>
          <a:p>
            <a:pPr marL="92073" lvl="1" indent="-92073" algn="l" defTabSz="685800" rtl="0" eaLnBrk="1" latinLnBrk="0" hangingPunct="1">
              <a:lnSpc>
                <a:spcPct val="90000"/>
              </a:lnSpc>
              <a:spcBef>
                <a:spcPts val="1200"/>
              </a:spcBef>
              <a:buSzPct val="110000"/>
              <a:buFontTx/>
              <a:buBlip>
                <a:blip r:embed="rId2"/>
              </a:buBlip>
            </a:pPr>
            <a:r>
              <a:rPr lang="en-US" noProof="0" dirty="0"/>
              <a:t>Subtitle</a:t>
            </a:r>
          </a:p>
        </p:txBody>
      </p:sp>
      <p:sp>
        <p:nvSpPr>
          <p:cNvPr id="14" name="Text Placeholder 31">
            <a:extLst>
              <a:ext uri="{FF2B5EF4-FFF2-40B4-BE49-F238E27FC236}">
                <a16:creationId xmlns:a16="http://schemas.microsoft.com/office/drawing/2014/main" id="{ABB57E93-AFDD-4317-8CB0-A191F143E1E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485654" y="3622896"/>
            <a:ext cx="2473325" cy="1102313"/>
          </a:xfrm>
          <a:prstGeom prst="rect">
            <a:avLst/>
          </a:prstGeom>
        </p:spPr>
        <p:txBody>
          <a:bodyPr vert="horz" lIns="36000" tIns="0" rIns="36000" bIns="0"/>
          <a:lstStyle>
            <a:lvl1pPr marL="0" indent="0">
              <a:buNone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spcBef>
                <a:spcPts val="1200"/>
              </a:spcBef>
              <a:buSzPct val="110000"/>
              <a:buFontTx/>
              <a:buBlip>
                <a:blip r:embed="rId2"/>
              </a:buBlip>
              <a:defRPr sz="1000" baseline="0">
                <a:solidFill>
                  <a:schemeClr val="tx1"/>
                </a:solidFill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Title</a:t>
            </a:r>
          </a:p>
          <a:p>
            <a:pPr lvl="1"/>
            <a:r>
              <a:rPr lang="en-US" noProof="0" dirty="0"/>
              <a:t>Subtitle</a:t>
            </a:r>
          </a:p>
        </p:txBody>
      </p:sp>
      <p:sp>
        <p:nvSpPr>
          <p:cNvPr id="15" name="Text Placeholder 31">
            <a:extLst>
              <a:ext uri="{FF2B5EF4-FFF2-40B4-BE49-F238E27FC236}">
                <a16:creationId xmlns:a16="http://schemas.microsoft.com/office/drawing/2014/main" id="{48FD65C2-F09A-4583-A826-903C419FE3C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169823" y="1052674"/>
            <a:ext cx="2473325" cy="1102313"/>
          </a:xfrm>
          <a:prstGeom prst="rect">
            <a:avLst/>
          </a:prstGeom>
        </p:spPr>
        <p:txBody>
          <a:bodyPr vert="horz" lIns="36000" tIns="0" rIns="36000" bIns="0"/>
          <a:lstStyle>
            <a:lvl1pPr marL="0" indent="0">
              <a:buNone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Title</a:t>
            </a:r>
          </a:p>
          <a:p>
            <a:pPr marL="92073" lvl="1" indent="-92073" algn="l" defTabSz="685800" rtl="0" eaLnBrk="1" latinLnBrk="0" hangingPunct="1">
              <a:lnSpc>
                <a:spcPct val="90000"/>
              </a:lnSpc>
              <a:spcBef>
                <a:spcPts val="1200"/>
              </a:spcBef>
              <a:buSzPct val="110000"/>
              <a:buFontTx/>
              <a:buBlip>
                <a:blip r:embed="rId2"/>
              </a:buBlip>
            </a:pPr>
            <a:r>
              <a:rPr lang="en-US" noProof="0" dirty="0"/>
              <a:t>Subtitle</a:t>
            </a:r>
          </a:p>
        </p:txBody>
      </p:sp>
      <p:sp>
        <p:nvSpPr>
          <p:cNvPr id="16" name="Text Placeholder 31">
            <a:extLst>
              <a:ext uri="{FF2B5EF4-FFF2-40B4-BE49-F238E27FC236}">
                <a16:creationId xmlns:a16="http://schemas.microsoft.com/office/drawing/2014/main" id="{71C861AF-CA17-4FE8-AAD6-4E62E95ABAB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169823" y="2332120"/>
            <a:ext cx="2473325" cy="1102313"/>
          </a:xfrm>
          <a:prstGeom prst="rect">
            <a:avLst/>
          </a:prstGeom>
        </p:spPr>
        <p:txBody>
          <a:bodyPr vert="horz" lIns="36000" tIns="0" rIns="36000" bIns="0"/>
          <a:lstStyle>
            <a:lvl1pPr marL="0" indent="0">
              <a:buNone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Title</a:t>
            </a:r>
          </a:p>
          <a:p>
            <a:pPr marL="92073" lvl="1" indent="-92073" algn="l" defTabSz="685800" rtl="0" eaLnBrk="1" latinLnBrk="0" hangingPunct="1">
              <a:lnSpc>
                <a:spcPct val="90000"/>
              </a:lnSpc>
              <a:spcBef>
                <a:spcPts val="1200"/>
              </a:spcBef>
              <a:buSzPct val="110000"/>
              <a:buFontTx/>
              <a:buBlip>
                <a:blip r:embed="rId2"/>
              </a:buBlip>
            </a:pPr>
            <a:r>
              <a:rPr lang="en-US" noProof="0" dirty="0"/>
              <a:t>Subtitle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F42D4FA2-8113-4DAC-9BC5-1972EB619FA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169823" y="3622896"/>
            <a:ext cx="2473325" cy="1102313"/>
          </a:xfrm>
          <a:prstGeom prst="rect">
            <a:avLst/>
          </a:prstGeom>
        </p:spPr>
        <p:txBody>
          <a:bodyPr vert="horz" lIns="36000" tIns="0" rIns="36000" bIns="0"/>
          <a:lstStyle>
            <a:lvl1pPr marL="0" indent="0">
              <a:buNone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Title</a:t>
            </a:r>
          </a:p>
          <a:p>
            <a:pPr marL="92073" lvl="1" indent="-92073" algn="l" defTabSz="685800" rtl="0" eaLnBrk="1" latinLnBrk="0" hangingPunct="1">
              <a:lnSpc>
                <a:spcPct val="90000"/>
              </a:lnSpc>
              <a:spcBef>
                <a:spcPts val="1200"/>
              </a:spcBef>
              <a:buSzPct val="110000"/>
              <a:buFontTx/>
              <a:buBlip>
                <a:blip r:embed="rId2"/>
              </a:buBlip>
            </a:pPr>
            <a:r>
              <a:rPr lang="en-US" noProof="0" dirty="0"/>
              <a:t>Subtitle</a:t>
            </a: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11597612-895B-42E1-8708-C86E949074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11685" y="1342796"/>
            <a:ext cx="1356057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18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25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57441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8">
            <a:extLst>
              <a:ext uri="{FF2B5EF4-FFF2-40B4-BE49-F238E27FC236}">
                <a16:creationId xmlns:a16="http://schemas.microsoft.com/office/drawing/2014/main" id="{FA5E27BD-25A8-458F-B833-5E85C7C61A6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25399" y="-12701"/>
            <a:ext cx="7475538" cy="4356813"/>
            <a:chOff x="1452" y="784"/>
            <a:chExt cx="2862" cy="1668"/>
          </a:xfrm>
        </p:grpSpPr>
        <p:sp>
          <p:nvSpPr>
            <p:cNvPr id="35" name="Line 9">
              <a:extLst>
                <a:ext uri="{FF2B5EF4-FFF2-40B4-BE49-F238E27FC236}">
                  <a16:creationId xmlns:a16="http://schemas.microsoft.com/office/drawing/2014/main" id="{09F71F22-AE56-4315-A49E-D15F1D857B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2" y="938"/>
              <a:ext cx="587" cy="934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6" name="Line 10">
              <a:extLst>
                <a:ext uri="{FF2B5EF4-FFF2-40B4-BE49-F238E27FC236}">
                  <a16:creationId xmlns:a16="http://schemas.microsoft.com/office/drawing/2014/main" id="{0C9BB9AE-CF5D-4B52-B9AD-07FF973ED1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67" y="784"/>
              <a:ext cx="617" cy="1036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7" name="Line 11">
              <a:extLst>
                <a:ext uri="{FF2B5EF4-FFF2-40B4-BE49-F238E27FC236}">
                  <a16:creationId xmlns:a16="http://schemas.microsoft.com/office/drawing/2014/main" id="{2E6ABFE8-A029-4920-A8D3-A23B044149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56" y="784"/>
              <a:ext cx="411" cy="824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8" name="Line 12">
              <a:extLst>
                <a:ext uri="{FF2B5EF4-FFF2-40B4-BE49-F238E27FC236}">
                  <a16:creationId xmlns:a16="http://schemas.microsoft.com/office/drawing/2014/main" id="{CB34A279-0565-4C48-9AF5-FEA730818E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71" y="784"/>
              <a:ext cx="559" cy="982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9" name="Line 13">
              <a:extLst>
                <a:ext uri="{FF2B5EF4-FFF2-40B4-BE49-F238E27FC236}">
                  <a16:creationId xmlns:a16="http://schemas.microsoft.com/office/drawing/2014/main" id="{C8F8F8A4-AF02-4467-870D-19C22F0FEB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784"/>
              <a:ext cx="456" cy="876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0" name="Line 14">
              <a:extLst>
                <a:ext uri="{FF2B5EF4-FFF2-40B4-BE49-F238E27FC236}">
                  <a16:creationId xmlns:a16="http://schemas.microsoft.com/office/drawing/2014/main" id="{664B48D2-83FA-4317-B47A-040EDED0D8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1" y="784"/>
              <a:ext cx="420" cy="832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1" name="Line 15">
              <a:extLst>
                <a:ext uri="{FF2B5EF4-FFF2-40B4-BE49-F238E27FC236}">
                  <a16:creationId xmlns:a16="http://schemas.microsoft.com/office/drawing/2014/main" id="{37040729-95CD-461A-A1AC-F5D980A6C1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71" y="784"/>
              <a:ext cx="505" cy="930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2" name="Line 16">
              <a:extLst>
                <a:ext uri="{FF2B5EF4-FFF2-40B4-BE49-F238E27FC236}">
                  <a16:creationId xmlns:a16="http://schemas.microsoft.com/office/drawing/2014/main" id="{24865D1E-B958-42AE-BF03-BF55EDD6DB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5" y="784"/>
              <a:ext cx="651" cy="952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3" name="Line 17">
              <a:extLst>
                <a:ext uri="{FF2B5EF4-FFF2-40B4-BE49-F238E27FC236}">
                  <a16:creationId xmlns:a16="http://schemas.microsoft.com/office/drawing/2014/main" id="{FA80D367-A5D2-44B4-8DE7-E40BB4725B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180" y="784"/>
              <a:ext cx="632" cy="944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4" name="Line 18">
              <a:extLst>
                <a:ext uri="{FF2B5EF4-FFF2-40B4-BE49-F238E27FC236}">
                  <a16:creationId xmlns:a16="http://schemas.microsoft.com/office/drawing/2014/main" id="{8EC70EC8-1F5C-4265-9BF5-C953558FBE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3" y="784"/>
              <a:ext cx="614" cy="938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5" name="Line 19">
              <a:extLst>
                <a:ext uri="{FF2B5EF4-FFF2-40B4-BE49-F238E27FC236}">
                  <a16:creationId xmlns:a16="http://schemas.microsoft.com/office/drawing/2014/main" id="{AEE859E4-3336-413F-9100-94DCEEB982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147" y="784"/>
              <a:ext cx="597" cy="930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6" name="Line 20">
              <a:extLst>
                <a:ext uri="{FF2B5EF4-FFF2-40B4-BE49-F238E27FC236}">
                  <a16:creationId xmlns:a16="http://schemas.microsoft.com/office/drawing/2014/main" id="{99CB4B8E-1BF7-425D-9A06-E76FBEBEFE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8" y="784"/>
              <a:ext cx="582" cy="921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7" name="Line 21">
              <a:extLst>
                <a:ext uri="{FF2B5EF4-FFF2-40B4-BE49-F238E27FC236}">
                  <a16:creationId xmlns:a16="http://schemas.microsoft.com/office/drawing/2014/main" id="{61B1ADFE-18DE-42BE-81F5-A3DAA68EAA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03" y="784"/>
              <a:ext cx="433" cy="838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8" name="Line 22">
              <a:extLst>
                <a:ext uri="{FF2B5EF4-FFF2-40B4-BE49-F238E27FC236}">
                  <a16:creationId xmlns:a16="http://schemas.microsoft.com/office/drawing/2014/main" id="{98DD18C9-2E3A-4057-A6DC-767DFD4307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61" y="784"/>
              <a:ext cx="755" cy="990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9" name="Line 23">
              <a:extLst>
                <a:ext uri="{FF2B5EF4-FFF2-40B4-BE49-F238E27FC236}">
                  <a16:creationId xmlns:a16="http://schemas.microsoft.com/office/drawing/2014/main" id="{BEE0BBAA-3A35-4399-A2CC-629F96D765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9" y="784"/>
              <a:ext cx="734" cy="982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0" name="Line 24">
              <a:extLst>
                <a:ext uri="{FF2B5EF4-FFF2-40B4-BE49-F238E27FC236}">
                  <a16:creationId xmlns:a16="http://schemas.microsoft.com/office/drawing/2014/main" id="{FEEB914D-A45C-4A2B-BA8C-2F162E55EB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36" y="784"/>
              <a:ext cx="712" cy="975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1" name="Line 25">
              <a:extLst>
                <a:ext uri="{FF2B5EF4-FFF2-40B4-BE49-F238E27FC236}">
                  <a16:creationId xmlns:a16="http://schemas.microsoft.com/office/drawing/2014/main" id="{51FA092C-06E9-44C9-B6AB-EF1289D1AF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4" y="784"/>
              <a:ext cx="690" cy="967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2" name="Line 26">
              <a:extLst>
                <a:ext uri="{FF2B5EF4-FFF2-40B4-BE49-F238E27FC236}">
                  <a16:creationId xmlns:a16="http://schemas.microsoft.com/office/drawing/2014/main" id="{B05A190F-9CC3-4CA4-B8B3-61B945D64C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09" y="784"/>
              <a:ext cx="672" cy="959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3" name="Line 27">
              <a:extLst>
                <a:ext uri="{FF2B5EF4-FFF2-40B4-BE49-F238E27FC236}">
                  <a16:creationId xmlns:a16="http://schemas.microsoft.com/office/drawing/2014/main" id="{568ADDD7-2B73-4354-93AF-A8879BFCC7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47" y="784"/>
              <a:ext cx="456" cy="855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4" name="Line 28">
              <a:extLst>
                <a:ext uri="{FF2B5EF4-FFF2-40B4-BE49-F238E27FC236}">
                  <a16:creationId xmlns:a16="http://schemas.microsoft.com/office/drawing/2014/main" id="{E26014D9-B293-42CE-87D7-7D6F8A402A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0" y="784"/>
              <a:ext cx="468" cy="861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5" name="Line 29">
              <a:extLst>
                <a:ext uri="{FF2B5EF4-FFF2-40B4-BE49-F238E27FC236}">
                  <a16:creationId xmlns:a16="http://schemas.microsoft.com/office/drawing/2014/main" id="{2EF1ED1C-CB5A-4F6A-BBE4-A96052232E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" y="784"/>
              <a:ext cx="445" cy="846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6" name="Line 30">
              <a:extLst>
                <a:ext uri="{FF2B5EF4-FFF2-40B4-BE49-F238E27FC236}">
                  <a16:creationId xmlns:a16="http://schemas.microsoft.com/office/drawing/2014/main" id="{6FE9A0F2-7F60-469C-A0BE-3B8700F7EF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91" y="784"/>
              <a:ext cx="480" cy="869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7" name="Line 31">
              <a:extLst>
                <a:ext uri="{FF2B5EF4-FFF2-40B4-BE49-F238E27FC236}">
                  <a16:creationId xmlns:a16="http://schemas.microsoft.com/office/drawing/2014/main" id="{BFEF4239-55BA-4BEF-BF08-0C94E57B61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072" y="784"/>
              <a:ext cx="537" cy="898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8" name="Line 32">
              <a:extLst>
                <a:ext uri="{FF2B5EF4-FFF2-40B4-BE49-F238E27FC236}">
                  <a16:creationId xmlns:a16="http://schemas.microsoft.com/office/drawing/2014/main" id="{DD41E751-AE59-4961-A5C0-0AE2657379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2" y="784"/>
              <a:ext cx="495" cy="876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9" name="Line 33">
              <a:extLst>
                <a:ext uri="{FF2B5EF4-FFF2-40B4-BE49-F238E27FC236}">
                  <a16:creationId xmlns:a16="http://schemas.microsoft.com/office/drawing/2014/main" id="{AACD4F44-2CBB-4E43-895F-228EE129E9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1" y="784"/>
              <a:ext cx="551" cy="907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0" name="Line 34">
              <a:extLst>
                <a:ext uri="{FF2B5EF4-FFF2-40B4-BE49-F238E27FC236}">
                  <a16:creationId xmlns:a16="http://schemas.microsoft.com/office/drawing/2014/main" id="{51EE8D1E-49FD-454A-9681-70E43883F1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3" y="784"/>
              <a:ext cx="520" cy="892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1" name="Line 35">
              <a:extLst>
                <a:ext uri="{FF2B5EF4-FFF2-40B4-BE49-F238E27FC236}">
                  <a16:creationId xmlns:a16="http://schemas.microsoft.com/office/drawing/2014/main" id="{6435BC85-C2BC-44CC-8A15-118620BED9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032" y="784"/>
              <a:ext cx="508" cy="884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2" name="Line 36">
              <a:extLst>
                <a:ext uri="{FF2B5EF4-FFF2-40B4-BE49-F238E27FC236}">
                  <a16:creationId xmlns:a16="http://schemas.microsoft.com/office/drawing/2014/main" id="{0D1A815D-F6EE-44F7-8BB5-8EE85C3960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109" y="784"/>
              <a:ext cx="566" cy="915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3" name="Line 37">
              <a:extLst>
                <a:ext uri="{FF2B5EF4-FFF2-40B4-BE49-F238E27FC236}">
                  <a16:creationId xmlns:a16="http://schemas.microsoft.com/office/drawing/2014/main" id="{CFF2FE4B-9C77-4498-B7B0-2850A8650A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52" y="2404"/>
              <a:ext cx="79" cy="48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4" name="Line 38">
              <a:extLst>
                <a:ext uri="{FF2B5EF4-FFF2-40B4-BE49-F238E27FC236}">
                  <a16:creationId xmlns:a16="http://schemas.microsoft.com/office/drawing/2014/main" id="{EC3D9A6E-A096-49DF-85CF-F6A5C711DF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2" y="2100"/>
              <a:ext cx="219" cy="194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5" name="Line 39">
              <a:extLst>
                <a:ext uri="{FF2B5EF4-FFF2-40B4-BE49-F238E27FC236}">
                  <a16:creationId xmlns:a16="http://schemas.microsoft.com/office/drawing/2014/main" id="{07171689-18A1-4452-9160-A31F880551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2" y="2209"/>
              <a:ext cx="173" cy="137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6" name="Line 40">
              <a:extLst>
                <a:ext uri="{FF2B5EF4-FFF2-40B4-BE49-F238E27FC236}">
                  <a16:creationId xmlns:a16="http://schemas.microsoft.com/office/drawing/2014/main" id="{D9CAB2A1-2A50-4A63-86FB-399FE3704E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2" y="1111"/>
              <a:ext cx="539" cy="813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7" name="Line 41">
              <a:extLst>
                <a:ext uri="{FF2B5EF4-FFF2-40B4-BE49-F238E27FC236}">
                  <a16:creationId xmlns:a16="http://schemas.microsoft.com/office/drawing/2014/main" id="{0ECBCC5B-D397-4D74-AE4B-206AA3A20B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2" y="1275"/>
              <a:ext cx="493" cy="703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8" name="Line 42">
              <a:extLst>
                <a:ext uri="{FF2B5EF4-FFF2-40B4-BE49-F238E27FC236}">
                  <a16:creationId xmlns:a16="http://schemas.microsoft.com/office/drawing/2014/main" id="{609C1068-179D-473C-9B1D-C171D057C8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2" y="1982"/>
              <a:ext cx="264" cy="260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9" name="Line 43">
              <a:extLst>
                <a:ext uri="{FF2B5EF4-FFF2-40B4-BE49-F238E27FC236}">
                  <a16:creationId xmlns:a16="http://schemas.microsoft.com/office/drawing/2014/main" id="{F747CBD5-6BFF-45B9-B91F-072A9E1399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2" y="1431"/>
              <a:ext cx="447" cy="599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0" name="Line 44">
              <a:extLst>
                <a:ext uri="{FF2B5EF4-FFF2-40B4-BE49-F238E27FC236}">
                  <a16:creationId xmlns:a16="http://schemas.microsoft.com/office/drawing/2014/main" id="{11ECD80F-F006-47F2-8F60-812483D87E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2" y="1722"/>
              <a:ext cx="356" cy="414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1" name="Line 45">
              <a:extLst>
                <a:ext uri="{FF2B5EF4-FFF2-40B4-BE49-F238E27FC236}">
                  <a16:creationId xmlns:a16="http://schemas.microsoft.com/office/drawing/2014/main" id="{B601A628-EA56-44F4-BC31-0506E06EE0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2" y="1855"/>
              <a:ext cx="310" cy="333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2" name="Line 46">
              <a:extLst>
                <a:ext uri="{FF2B5EF4-FFF2-40B4-BE49-F238E27FC236}">
                  <a16:creationId xmlns:a16="http://schemas.microsoft.com/office/drawing/2014/main" id="{AD8D62A5-17CC-4ACF-A23D-C60914CFA1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2" y="1581"/>
              <a:ext cx="402" cy="501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3" name="Line 47">
              <a:extLst>
                <a:ext uri="{FF2B5EF4-FFF2-40B4-BE49-F238E27FC236}">
                  <a16:creationId xmlns:a16="http://schemas.microsoft.com/office/drawing/2014/main" id="{49C6EDFA-3607-43F9-8D40-08B08AAE39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2" y="2310"/>
              <a:ext cx="127" cy="90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4" name="Line 48">
              <a:extLst>
                <a:ext uri="{FF2B5EF4-FFF2-40B4-BE49-F238E27FC236}">
                  <a16:creationId xmlns:a16="http://schemas.microsoft.com/office/drawing/2014/main" id="{E0A06065-F3C8-4897-B980-F588850959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47" y="784"/>
              <a:ext cx="595" cy="982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5" name="Line 49">
              <a:extLst>
                <a:ext uri="{FF2B5EF4-FFF2-40B4-BE49-F238E27FC236}">
                  <a16:creationId xmlns:a16="http://schemas.microsoft.com/office/drawing/2014/main" id="{A95EFB28-A458-49D4-83F1-B96806B9AE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3" y="784"/>
              <a:ext cx="628" cy="990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6" name="Line 50">
              <a:extLst>
                <a:ext uri="{FF2B5EF4-FFF2-40B4-BE49-F238E27FC236}">
                  <a16:creationId xmlns:a16="http://schemas.microsoft.com/office/drawing/2014/main" id="{E4608ADC-1288-4E1A-8921-7C112FF702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16" y="784"/>
              <a:ext cx="662" cy="998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7" name="Line 51">
              <a:extLst>
                <a:ext uri="{FF2B5EF4-FFF2-40B4-BE49-F238E27FC236}">
                  <a16:creationId xmlns:a16="http://schemas.microsoft.com/office/drawing/2014/main" id="{261D96F8-C79B-4060-B563-32F5A73FF0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8" y="784"/>
              <a:ext cx="699" cy="1004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8" name="Line 52">
              <a:extLst>
                <a:ext uri="{FF2B5EF4-FFF2-40B4-BE49-F238E27FC236}">
                  <a16:creationId xmlns:a16="http://schemas.microsoft.com/office/drawing/2014/main" id="{A929C376-C423-40BF-9420-150ACE5BB2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12" y="784"/>
              <a:ext cx="561" cy="975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9" name="Line 53">
              <a:extLst>
                <a:ext uri="{FF2B5EF4-FFF2-40B4-BE49-F238E27FC236}">
                  <a16:creationId xmlns:a16="http://schemas.microsoft.com/office/drawing/2014/main" id="{7DE43D5A-001E-4B2C-A6A2-29FA0DC1A4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7" y="784"/>
              <a:ext cx="246" cy="869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0" name="Line 54">
              <a:extLst>
                <a:ext uri="{FF2B5EF4-FFF2-40B4-BE49-F238E27FC236}">
                  <a16:creationId xmlns:a16="http://schemas.microsoft.com/office/drawing/2014/main" id="{49376D05-3DD8-4133-8B92-1DA715398A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27" y="784"/>
              <a:ext cx="262" cy="876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1" name="Line 55">
              <a:extLst>
                <a:ext uri="{FF2B5EF4-FFF2-40B4-BE49-F238E27FC236}">
                  <a16:creationId xmlns:a16="http://schemas.microsoft.com/office/drawing/2014/main" id="{AAB992FB-43EC-441D-BE70-407E22C9B4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25" y="784"/>
              <a:ext cx="229" cy="861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2" name="Line 56">
              <a:extLst>
                <a:ext uri="{FF2B5EF4-FFF2-40B4-BE49-F238E27FC236}">
                  <a16:creationId xmlns:a16="http://schemas.microsoft.com/office/drawing/2014/main" id="{15EB6DAE-3F3C-4607-AAC8-2BD51C6E65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6" y="784"/>
              <a:ext cx="318" cy="898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3" name="Line 57">
              <a:extLst>
                <a:ext uri="{FF2B5EF4-FFF2-40B4-BE49-F238E27FC236}">
                  <a16:creationId xmlns:a16="http://schemas.microsoft.com/office/drawing/2014/main" id="{45B900B5-9CCA-477C-A9E4-6BC9EBA999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7" y="784"/>
              <a:ext cx="281" cy="884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4" name="Line 58">
              <a:extLst>
                <a:ext uri="{FF2B5EF4-FFF2-40B4-BE49-F238E27FC236}">
                  <a16:creationId xmlns:a16="http://schemas.microsoft.com/office/drawing/2014/main" id="{813BF8C7-95DA-48CA-A545-B42DF82260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28" y="784"/>
              <a:ext cx="299" cy="892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5" name="Line 59">
              <a:extLst>
                <a:ext uri="{FF2B5EF4-FFF2-40B4-BE49-F238E27FC236}">
                  <a16:creationId xmlns:a16="http://schemas.microsoft.com/office/drawing/2014/main" id="{D7359124-9A57-4A3C-9130-868DF63794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10" y="784"/>
              <a:ext cx="173" cy="832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6" name="Line 60">
              <a:extLst>
                <a:ext uri="{FF2B5EF4-FFF2-40B4-BE49-F238E27FC236}">
                  <a16:creationId xmlns:a16="http://schemas.microsoft.com/office/drawing/2014/main" id="{BF6BED22-6BE9-4730-8D49-2EDB0852B9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4" y="784"/>
              <a:ext cx="186" cy="838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7" name="Line 61">
              <a:extLst>
                <a:ext uri="{FF2B5EF4-FFF2-40B4-BE49-F238E27FC236}">
                  <a16:creationId xmlns:a16="http://schemas.microsoft.com/office/drawing/2014/main" id="{761248A7-05BA-4E9F-A186-C4B7BBE662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19" y="784"/>
              <a:ext cx="199" cy="846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8" name="Line 62">
              <a:extLst>
                <a:ext uri="{FF2B5EF4-FFF2-40B4-BE49-F238E27FC236}">
                  <a16:creationId xmlns:a16="http://schemas.microsoft.com/office/drawing/2014/main" id="{5E2A10A1-3BF7-4B65-957B-97B51B8910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3" y="784"/>
              <a:ext cx="212" cy="855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9" name="Line 63">
              <a:extLst>
                <a:ext uri="{FF2B5EF4-FFF2-40B4-BE49-F238E27FC236}">
                  <a16:creationId xmlns:a16="http://schemas.microsoft.com/office/drawing/2014/main" id="{0D177C08-2C8C-46DF-8090-37B713D39A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3" y="784"/>
              <a:ext cx="404" cy="930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0" name="Line 64">
              <a:extLst>
                <a:ext uri="{FF2B5EF4-FFF2-40B4-BE49-F238E27FC236}">
                  <a16:creationId xmlns:a16="http://schemas.microsoft.com/office/drawing/2014/main" id="{87A8023A-27C1-4FA5-B771-997F62DB3D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1" y="784"/>
              <a:ext cx="451" cy="944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1" name="Line 65">
              <a:extLst>
                <a:ext uri="{FF2B5EF4-FFF2-40B4-BE49-F238E27FC236}">
                  <a16:creationId xmlns:a16="http://schemas.microsoft.com/office/drawing/2014/main" id="{0AF8B9BA-3E03-4C06-B2C0-ADCA0E8D32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93" y="784"/>
              <a:ext cx="478" cy="952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2" name="Line 66">
              <a:extLst>
                <a:ext uri="{FF2B5EF4-FFF2-40B4-BE49-F238E27FC236}">
                  <a16:creationId xmlns:a16="http://schemas.microsoft.com/office/drawing/2014/main" id="{9C4F4204-AC54-49A8-9CE4-6165856253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26" y="784"/>
              <a:ext cx="337" cy="907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3" name="Line 67">
              <a:extLst>
                <a:ext uri="{FF2B5EF4-FFF2-40B4-BE49-F238E27FC236}">
                  <a16:creationId xmlns:a16="http://schemas.microsoft.com/office/drawing/2014/main" id="{F81CCA0B-3FDE-42DF-A233-13A0D862A1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72" y="784"/>
              <a:ext cx="535" cy="967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4" name="Line 68">
              <a:extLst>
                <a:ext uri="{FF2B5EF4-FFF2-40B4-BE49-F238E27FC236}">
                  <a16:creationId xmlns:a16="http://schemas.microsoft.com/office/drawing/2014/main" id="{90ECDD29-7659-4EB9-9760-894D8CB118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3" y="784"/>
              <a:ext cx="505" cy="959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5" name="Line 69">
              <a:extLst>
                <a:ext uri="{FF2B5EF4-FFF2-40B4-BE49-F238E27FC236}">
                  <a16:creationId xmlns:a16="http://schemas.microsoft.com/office/drawing/2014/main" id="{C68D777B-3458-49F4-8E22-FB1B3220C7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17" y="784"/>
              <a:ext cx="381" cy="921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6" name="Line 70">
              <a:extLst>
                <a:ext uri="{FF2B5EF4-FFF2-40B4-BE49-F238E27FC236}">
                  <a16:creationId xmlns:a16="http://schemas.microsoft.com/office/drawing/2014/main" id="{E7873FC9-6BCF-4BE9-B4BE-2A6247A7F1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2" y="784"/>
              <a:ext cx="357" cy="915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7" name="Line 71">
              <a:extLst>
                <a:ext uri="{FF2B5EF4-FFF2-40B4-BE49-F238E27FC236}">
                  <a16:creationId xmlns:a16="http://schemas.microsoft.com/office/drawing/2014/main" id="{BFBDDA89-16DD-4FA6-AC08-61F8BC1E01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407" y="784"/>
              <a:ext cx="427" cy="938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8" name="Line 72">
              <a:extLst>
                <a:ext uri="{FF2B5EF4-FFF2-40B4-BE49-F238E27FC236}">
                  <a16:creationId xmlns:a16="http://schemas.microsoft.com/office/drawing/2014/main" id="{93BDF53D-0568-4E92-A96B-01342852D4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34" y="784"/>
              <a:ext cx="817" cy="1027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9" name="Line 73">
              <a:extLst>
                <a:ext uri="{FF2B5EF4-FFF2-40B4-BE49-F238E27FC236}">
                  <a16:creationId xmlns:a16="http://schemas.microsoft.com/office/drawing/2014/main" id="{3C069154-8BA3-4BAE-829A-9E99B5167B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28" y="905"/>
              <a:ext cx="894" cy="938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0" name="Line 74">
              <a:extLst>
                <a:ext uri="{FF2B5EF4-FFF2-40B4-BE49-F238E27FC236}">
                  <a16:creationId xmlns:a16="http://schemas.microsoft.com/office/drawing/2014/main" id="{27DD87D0-EA2A-4022-A28A-B7152BCEA9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06" y="784"/>
              <a:ext cx="776" cy="1021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1" name="Line 75">
              <a:extLst>
                <a:ext uri="{FF2B5EF4-FFF2-40B4-BE49-F238E27FC236}">
                  <a16:creationId xmlns:a16="http://schemas.microsoft.com/office/drawing/2014/main" id="{12B57703-BF92-4BD0-9EAE-565CC8C89E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63" y="842"/>
              <a:ext cx="892" cy="986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2" name="Line 76">
              <a:extLst>
                <a:ext uri="{FF2B5EF4-FFF2-40B4-BE49-F238E27FC236}">
                  <a16:creationId xmlns:a16="http://schemas.microsoft.com/office/drawing/2014/main" id="{F51FB3DC-DD8A-4F4A-BBFC-5D00759E71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32" y="811"/>
              <a:ext cx="888" cy="1009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3" name="Line 77">
              <a:extLst>
                <a:ext uri="{FF2B5EF4-FFF2-40B4-BE49-F238E27FC236}">
                  <a16:creationId xmlns:a16="http://schemas.microsoft.com/office/drawing/2014/main" id="{A522769A-B3FD-416A-9BF7-E2316508E3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2" y="784"/>
              <a:ext cx="777" cy="998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4" name="Line 78">
              <a:extLst>
                <a:ext uri="{FF2B5EF4-FFF2-40B4-BE49-F238E27FC236}">
                  <a16:creationId xmlns:a16="http://schemas.microsoft.com/office/drawing/2014/main" id="{D776CE3A-27A2-40F7-9FB4-2AE00EA7C4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78" y="873"/>
              <a:ext cx="877" cy="961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5" name="Line 79">
              <a:extLst>
                <a:ext uri="{FF2B5EF4-FFF2-40B4-BE49-F238E27FC236}">
                  <a16:creationId xmlns:a16="http://schemas.microsoft.com/office/drawing/2014/main" id="{7945A28F-16FD-45DE-8985-BB1CC7B885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0" y="784"/>
              <a:ext cx="828" cy="1013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6" name="Line 80">
              <a:extLst>
                <a:ext uri="{FF2B5EF4-FFF2-40B4-BE49-F238E27FC236}">
                  <a16:creationId xmlns:a16="http://schemas.microsoft.com/office/drawing/2014/main" id="{AD456B20-1876-4A84-B60B-9ED2F02A4D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27" y="842"/>
              <a:ext cx="859" cy="986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7" name="Line 81">
              <a:extLst>
                <a:ext uri="{FF2B5EF4-FFF2-40B4-BE49-F238E27FC236}">
                  <a16:creationId xmlns:a16="http://schemas.microsoft.com/office/drawing/2014/main" id="{56AA5388-6282-455F-A056-0C4BE730F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9" y="811"/>
              <a:ext cx="839" cy="1009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8" name="Line 82">
              <a:extLst>
                <a:ext uri="{FF2B5EF4-FFF2-40B4-BE49-F238E27FC236}">
                  <a16:creationId xmlns:a16="http://schemas.microsoft.com/office/drawing/2014/main" id="{A274CF6E-22CC-42B8-90A7-DC1B7DFA3C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97" y="784"/>
              <a:ext cx="856" cy="1021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9" name="Line 83">
              <a:extLst>
                <a:ext uri="{FF2B5EF4-FFF2-40B4-BE49-F238E27FC236}">
                  <a16:creationId xmlns:a16="http://schemas.microsoft.com/office/drawing/2014/main" id="{5C44C8E3-4D45-4F20-9ABC-2F295A4B88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94" y="873"/>
              <a:ext cx="895" cy="961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0" name="Line 84">
              <a:extLst>
                <a:ext uri="{FF2B5EF4-FFF2-40B4-BE49-F238E27FC236}">
                  <a16:creationId xmlns:a16="http://schemas.microsoft.com/office/drawing/2014/main" id="{F2A3F2CB-4E11-49CC-B3D9-0E4EEB4F4D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82" y="784"/>
              <a:ext cx="803" cy="1004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1" name="Line 85">
              <a:extLst>
                <a:ext uri="{FF2B5EF4-FFF2-40B4-BE49-F238E27FC236}">
                  <a16:creationId xmlns:a16="http://schemas.microsoft.com/office/drawing/2014/main" id="{0EF5450B-813D-4ADE-A808-F10D3EB45E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6" y="784"/>
              <a:ext cx="158" cy="824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2" name="Line 86">
              <a:extLst>
                <a:ext uri="{FF2B5EF4-FFF2-40B4-BE49-F238E27FC236}">
                  <a16:creationId xmlns:a16="http://schemas.microsoft.com/office/drawing/2014/main" id="{EE2139E8-9821-459F-A80E-C0C0240147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03" y="784"/>
              <a:ext cx="884" cy="1027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3" name="Line 87">
              <a:extLst>
                <a:ext uri="{FF2B5EF4-FFF2-40B4-BE49-F238E27FC236}">
                  <a16:creationId xmlns:a16="http://schemas.microsoft.com/office/drawing/2014/main" id="{37455B56-DEB9-465B-9C9E-5C3E1CC141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779" y="784"/>
              <a:ext cx="736" cy="1013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30936" y="1399032"/>
            <a:ext cx="7854696" cy="1481328"/>
          </a:xfrm>
        </p:spPr>
        <p:txBody>
          <a:bodyPr anchor="b" anchorCtr="0">
            <a:normAutofit/>
          </a:bodyPr>
          <a:lstStyle>
            <a:lvl1pPr algn="l">
              <a:defRPr sz="480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IDEMIA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0936" y="2889504"/>
            <a:ext cx="7872984" cy="448056"/>
          </a:xfrm>
        </p:spPr>
        <p:txBody>
          <a:bodyPr/>
          <a:lstStyle>
            <a:lvl1pPr marL="0" indent="0" algn="l">
              <a:buNone/>
              <a:defRPr sz="1800" i="0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Insert subtitle here.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7416" y="4343400"/>
            <a:ext cx="1746504" cy="273844"/>
          </a:xfrm>
        </p:spPr>
        <p:txBody>
          <a:bodyPr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B9D1C93-7B8C-4E08-A05C-7C180FC091D0}" type="datetime1">
              <a:rPr lang="en-US" smtClean="0"/>
              <a:t>6/2/2022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FCC34D-4C0C-455C-8F22-D768175C2DEF}"/>
              </a:ext>
            </a:extLst>
          </p:cNvPr>
          <p:cNvGrpSpPr/>
          <p:nvPr/>
        </p:nvGrpSpPr>
        <p:grpSpPr bwMode="black">
          <a:xfrm>
            <a:off x="447676" y="4187827"/>
            <a:ext cx="2049463" cy="517525"/>
            <a:chOff x="447675" y="4187826"/>
            <a:chExt cx="2049463" cy="517525"/>
          </a:xfrm>
          <a:solidFill>
            <a:schemeClr val="accent1"/>
          </a:soli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7936236C-9875-4ED3-8239-983E587A60FA}"/>
                </a:ext>
              </a:extLst>
            </p:cNvPr>
            <p:cNvSpPr>
              <a:spLocks/>
            </p:cNvSpPr>
            <p:nvPr/>
          </p:nvSpPr>
          <p:spPr bwMode="black">
            <a:xfrm>
              <a:off x="630238" y="4187826"/>
              <a:ext cx="95250" cy="517525"/>
            </a:xfrm>
            <a:custGeom>
              <a:avLst/>
              <a:gdLst>
                <a:gd name="T0" fmla="*/ 27 w 60"/>
                <a:gd name="T1" fmla="*/ 163 h 326"/>
                <a:gd name="T2" fmla="*/ 60 w 60"/>
                <a:gd name="T3" fmla="*/ 0 h 326"/>
                <a:gd name="T4" fmla="*/ 33 w 60"/>
                <a:gd name="T5" fmla="*/ 0 h 326"/>
                <a:gd name="T6" fmla="*/ 0 w 60"/>
                <a:gd name="T7" fmla="*/ 163 h 326"/>
                <a:gd name="T8" fmla="*/ 33 w 60"/>
                <a:gd name="T9" fmla="*/ 326 h 326"/>
                <a:gd name="T10" fmla="*/ 60 w 60"/>
                <a:gd name="T11" fmla="*/ 326 h 326"/>
                <a:gd name="T12" fmla="*/ 27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27" y="163"/>
                  </a:moveTo>
                  <a:lnTo>
                    <a:pt x="60" y="0"/>
                  </a:lnTo>
                  <a:lnTo>
                    <a:pt x="33" y="0"/>
                  </a:lnTo>
                  <a:lnTo>
                    <a:pt x="0" y="163"/>
                  </a:lnTo>
                  <a:lnTo>
                    <a:pt x="33" y="326"/>
                  </a:lnTo>
                  <a:lnTo>
                    <a:pt x="60" y="326"/>
                  </a:lnTo>
                  <a:lnTo>
                    <a:pt x="2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46265FF3-331E-4136-B409-33024D3D3412}"/>
                </a:ext>
              </a:extLst>
            </p:cNvPr>
            <p:cNvSpPr>
              <a:spLocks/>
            </p:cNvSpPr>
            <p:nvPr/>
          </p:nvSpPr>
          <p:spPr bwMode="black">
            <a:xfrm>
              <a:off x="447675" y="4187826"/>
              <a:ext cx="184150" cy="517525"/>
            </a:xfrm>
            <a:custGeom>
              <a:avLst/>
              <a:gdLst>
                <a:gd name="T0" fmla="*/ 30 w 116"/>
                <a:gd name="T1" fmla="*/ 163 h 326"/>
                <a:gd name="T2" fmla="*/ 116 w 116"/>
                <a:gd name="T3" fmla="*/ 0 h 326"/>
                <a:gd name="T4" fmla="*/ 86 w 116"/>
                <a:gd name="T5" fmla="*/ 0 h 326"/>
                <a:gd name="T6" fmla="*/ 0 w 116"/>
                <a:gd name="T7" fmla="*/ 163 h 326"/>
                <a:gd name="T8" fmla="*/ 86 w 116"/>
                <a:gd name="T9" fmla="*/ 326 h 326"/>
                <a:gd name="T10" fmla="*/ 116 w 116"/>
                <a:gd name="T11" fmla="*/ 326 h 326"/>
                <a:gd name="T12" fmla="*/ 30 w 116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326">
                  <a:moveTo>
                    <a:pt x="30" y="163"/>
                  </a:moveTo>
                  <a:lnTo>
                    <a:pt x="116" y="0"/>
                  </a:lnTo>
                  <a:lnTo>
                    <a:pt x="86" y="0"/>
                  </a:lnTo>
                  <a:lnTo>
                    <a:pt x="0" y="163"/>
                  </a:lnTo>
                  <a:lnTo>
                    <a:pt x="86" y="326"/>
                  </a:lnTo>
                  <a:lnTo>
                    <a:pt x="116" y="326"/>
                  </a:lnTo>
                  <a:lnTo>
                    <a:pt x="3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2CDC7A3C-23B4-46A3-AE37-4AA8C889FE49}"/>
                </a:ext>
              </a:extLst>
            </p:cNvPr>
            <p:cNvSpPr>
              <a:spLocks/>
            </p:cNvSpPr>
            <p:nvPr/>
          </p:nvSpPr>
          <p:spPr bwMode="black">
            <a:xfrm>
              <a:off x="779463" y="4187826"/>
              <a:ext cx="95250" cy="517525"/>
            </a:xfrm>
            <a:custGeom>
              <a:avLst/>
              <a:gdLst>
                <a:gd name="T0" fmla="*/ 60 w 60"/>
                <a:gd name="T1" fmla="*/ 163 h 326"/>
                <a:gd name="T2" fmla="*/ 28 w 60"/>
                <a:gd name="T3" fmla="*/ 0 h 326"/>
                <a:gd name="T4" fmla="*/ 0 w 60"/>
                <a:gd name="T5" fmla="*/ 0 h 326"/>
                <a:gd name="T6" fmla="*/ 33 w 60"/>
                <a:gd name="T7" fmla="*/ 163 h 326"/>
                <a:gd name="T8" fmla="*/ 1 w 60"/>
                <a:gd name="T9" fmla="*/ 326 h 326"/>
                <a:gd name="T10" fmla="*/ 28 w 60"/>
                <a:gd name="T11" fmla="*/ 326 h 326"/>
                <a:gd name="T12" fmla="*/ 60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60" y="163"/>
                  </a:moveTo>
                  <a:lnTo>
                    <a:pt x="28" y="0"/>
                  </a:lnTo>
                  <a:lnTo>
                    <a:pt x="0" y="0"/>
                  </a:lnTo>
                  <a:lnTo>
                    <a:pt x="33" y="163"/>
                  </a:lnTo>
                  <a:lnTo>
                    <a:pt x="1" y="326"/>
                  </a:lnTo>
                  <a:lnTo>
                    <a:pt x="28" y="326"/>
                  </a:lnTo>
                  <a:lnTo>
                    <a:pt x="6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3F1B65D9-5DA2-40DC-965A-AC0211E8FB19}"/>
                </a:ext>
              </a:extLst>
            </p:cNvPr>
            <p:cNvSpPr>
              <a:spLocks/>
            </p:cNvSpPr>
            <p:nvPr/>
          </p:nvSpPr>
          <p:spPr bwMode="black">
            <a:xfrm>
              <a:off x="873125" y="4187826"/>
              <a:ext cx="185738" cy="517525"/>
            </a:xfrm>
            <a:custGeom>
              <a:avLst/>
              <a:gdLst>
                <a:gd name="T0" fmla="*/ 117 w 117"/>
                <a:gd name="T1" fmla="*/ 163 h 326"/>
                <a:gd name="T2" fmla="*/ 31 w 117"/>
                <a:gd name="T3" fmla="*/ 0 h 326"/>
                <a:gd name="T4" fmla="*/ 0 w 117"/>
                <a:gd name="T5" fmla="*/ 0 h 326"/>
                <a:gd name="T6" fmla="*/ 87 w 117"/>
                <a:gd name="T7" fmla="*/ 163 h 326"/>
                <a:gd name="T8" fmla="*/ 1 w 117"/>
                <a:gd name="T9" fmla="*/ 326 h 326"/>
                <a:gd name="T10" fmla="*/ 31 w 117"/>
                <a:gd name="T11" fmla="*/ 326 h 326"/>
                <a:gd name="T12" fmla="*/ 117 w 117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326">
                  <a:moveTo>
                    <a:pt x="117" y="163"/>
                  </a:moveTo>
                  <a:lnTo>
                    <a:pt x="31" y="0"/>
                  </a:lnTo>
                  <a:lnTo>
                    <a:pt x="0" y="0"/>
                  </a:lnTo>
                  <a:lnTo>
                    <a:pt x="87" y="163"/>
                  </a:lnTo>
                  <a:lnTo>
                    <a:pt x="1" y="326"/>
                  </a:lnTo>
                  <a:lnTo>
                    <a:pt x="31" y="326"/>
                  </a:lnTo>
                  <a:lnTo>
                    <a:pt x="11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0505E78D-D5D5-4EFD-85DF-652C76ABBB2A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1182688" y="4327526"/>
              <a:ext cx="1314450" cy="250825"/>
            </a:xfrm>
            <a:custGeom>
              <a:avLst/>
              <a:gdLst>
                <a:gd name="T0" fmla="*/ 1109 w 1225"/>
                <a:gd name="T1" fmla="*/ 35 h 233"/>
                <a:gd name="T2" fmla="*/ 1065 w 1225"/>
                <a:gd name="T3" fmla="*/ 146 h 233"/>
                <a:gd name="T4" fmla="*/ 1166 w 1225"/>
                <a:gd name="T5" fmla="*/ 178 h 233"/>
                <a:gd name="T6" fmla="*/ 1225 w 1225"/>
                <a:gd name="T7" fmla="*/ 233 h 233"/>
                <a:gd name="T8" fmla="*/ 1088 w 1225"/>
                <a:gd name="T9" fmla="*/ 0 h 233"/>
                <a:gd name="T10" fmla="*/ 1030 w 1225"/>
                <a:gd name="T11" fmla="*/ 233 h 233"/>
                <a:gd name="T12" fmla="*/ 947 w 1225"/>
                <a:gd name="T13" fmla="*/ 0 h 233"/>
                <a:gd name="T14" fmla="*/ 910 w 1225"/>
                <a:gd name="T15" fmla="*/ 233 h 233"/>
                <a:gd name="T16" fmla="*/ 947 w 1225"/>
                <a:gd name="T17" fmla="*/ 0 h 233"/>
                <a:gd name="T18" fmla="*/ 835 w 1225"/>
                <a:gd name="T19" fmla="*/ 0 h 233"/>
                <a:gd name="T20" fmla="*/ 709 w 1225"/>
                <a:gd name="T21" fmla="*/ 180 h 233"/>
                <a:gd name="T22" fmla="*/ 633 w 1225"/>
                <a:gd name="T23" fmla="*/ 0 h 233"/>
                <a:gd name="T24" fmla="*/ 584 w 1225"/>
                <a:gd name="T25" fmla="*/ 233 h 233"/>
                <a:gd name="T26" fmla="*/ 620 w 1225"/>
                <a:gd name="T27" fmla="*/ 59 h 233"/>
                <a:gd name="T28" fmla="*/ 693 w 1225"/>
                <a:gd name="T29" fmla="*/ 233 h 233"/>
                <a:gd name="T30" fmla="*/ 797 w 1225"/>
                <a:gd name="T31" fmla="*/ 58 h 233"/>
                <a:gd name="T32" fmla="*/ 798 w 1225"/>
                <a:gd name="T33" fmla="*/ 233 h 233"/>
                <a:gd name="T34" fmla="*/ 370 w 1225"/>
                <a:gd name="T35" fmla="*/ 0 h 233"/>
                <a:gd name="T36" fmla="*/ 521 w 1225"/>
                <a:gd name="T37" fmla="*/ 233 h 233"/>
                <a:gd name="T38" fmla="*/ 407 w 1225"/>
                <a:gd name="T39" fmla="*/ 200 h 233"/>
                <a:gd name="T40" fmla="*/ 510 w 1225"/>
                <a:gd name="T41" fmla="*/ 131 h 233"/>
                <a:gd name="T42" fmla="*/ 407 w 1225"/>
                <a:gd name="T43" fmla="*/ 98 h 233"/>
                <a:gd name="T44" fmla="*/ 520 w 1225"/>
                <a:gd name="T45" fmla="*/ 33 h 233"/>
                <a:gd name="T46" fmla="*/ 370 w 1225"/>
                <a:gd name="T47" fmla="*/ 0 h 233"/>
                <a:gd name="T48" fmla="*/ 259 w 1225"/>
                <a:gd name="T49" fmla="*/ 162 h 233"/>
                <a:gd name="T50" fmla="*/ 185 w 1225"/>
                <a:gd name="T51" fmla="*/ 199 h 233"/>
                <a:gd name="T52" fmla="*/ 148 w 1225"/>
                <a:gd name="T53" fmla="*/ 34 h 233"/>
                <a:gd name="T54" fmla="*/ 242 w 1225"/>
                <a:gd name="T55" fmla="*/ 52 h 233"/>
                <a:gd name="T56" fmla="*/ 310 w 1225"/>
                <a:gd name="T57" fmla="*/ 117 h 233"/>
                <a:gd name="T58" fmla="*/ 250 w 1225"/>
                <a:gd name="T59" fmla="*/ 14 h 233"/>
                <a:gd name="T60" fmla="*/ 112 w 1225"/>
                <a:gd name="T61" fmla="*/ 0 h 233"/>
                <a:gd name="T62" fmla="*/ 186 w 1225"/>
                <a:gd name="T63" fmla="*/ 233 h 233"/>
                <a:gd name="T64" fmla="*/ 310 w 1225"/>
                <a:gd name="T65" fmla="*/ 117 h 233"/>
                <a:gd name="T66" fmla="*/ 0 w 1225"/>
                <a:gd name="T67" fmla="*/ 0 h 233"/>
                <a:gd name="T68" fmla="*/ 36 w 1225"/>
                <a:gd name="T69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25" h="233">
                  <a:moveTo>
                    <a:pt x="1065" y="146"/>
                  </a:moveTo>
                  <a:cubicBezTo>
                    <a:pt x="1109" y="35"/>
                    <a:pt x="1109" y="35"/>
                    <a:pt x="1109" y="35"/>
                  </a:cubicBezTo>
                  <a:cubicBezTo>
                    <a:pt x="1153" y="146"/>
                    <a:pt x="1153" y="146"/>
                    <a:pt x="1153" y="146"/>
                  </a:cubicBezTo>
                  <a:lnTo>
                    <a:pt x="1065" y="146"/>
                  </a:lnTo>
                  <a:close/>
                  <a:moveTo>
                    <a:pt x="1052" y="178"/>
                  </a:moveTo>
                  <a:cubicBezTo>
                    <a:pt x="1166" y="178"/>
                    <a:pt x="1166" y="178"/>
                    <a:pt x="1166" y="178"/>
                  </a:cubicBezTo>
                  <a:cubicBezTo>
                    <a:pt x="1187" y="233"/>
                    <a:pt x="1187" y="233"/>
                    <a:pt x="1187" y="233"/>
                  </a:cubicBezTo>
                  <a:cubicBezTo>
                    <a:pt x="1225" y="233"/>
                    <a:pt x="1225" y="233"/>
                    <a:pt x="1225" y="233"/>
                  </a:cubicBezTo>
                  <a:cubicBezTo>
                    <a:pt x="1131" y="0"/>
                    <a:pt x="1131" y="0"/>
                    <a:pt x="1131" y="0"/>
                  </a:cubicBezTo>
                  <a:cubicBezTo>
                    <a:pt x="1088" y="0"/>
                    <a:pt x="1088" y="0"/>
                    <a:pt x="1088" y="0"/>
                  </a:cubicBezTo>
                  <a:cubicBezTo>
                    <a:pt x="992" y="233"/>
                    <a:pt x="992" y="233"/>
                    <a:pt x="992" y="233"/>
                  </a:cubicBezTo>
                  <a:cubicBezTo>
                    <a:pt x="1030" y="233"/>
                    <a:pt x="1030" y="233"/>
                    <a:pt x="1030" y="233"/>
                  </a:cubicBezTo>
                  <a:lnTo>
                    <a:pt x="1052" y="178"/>
                  </a:lnTo>
                  <a:close/>
                  <a:moveTo>
                    <a:pt x="947" y="0"/>
                  </a:moveTo>
                  <a:cubicBezTo>
                    <a:pt x="910" y="0"/>
                    <a:pt x="910" y="0"/>
                    <a:pt x="910" y="0"/>
                  </a:cubicBezTo>
                  <a:cubicBezTo>
                    <a:pt x="910" y="233"/>
                    <a:pt x="910" y="233"/>
                    <a:pt x="910" y="233"/>
                  </a:cubicBezTo>
                  <a:cubicBezTo>
                    <a:pt x="947" y="233"/>
                    <a:pt x="947" y="233"/>
                    <a:pt x="947" y="233"/>
                  </a:cubicBezTo>
                  <a:lnTo>
                    <a:pt x="947" y="0"/>
                  </a:lnTo>
                  <a:close/>
                  <a:moveTo>
                    <a:pt x="835" y="233"/>
                  </a:moveTo>
                  <a:cubicBezTo>
                    <a:pt x="835" y="0"/>
                    <a:pt x="835" y="0"/>
                    <a:pt x="835" y="0"/>
                  </a:cubicBezTo>
                  <a:cubicBezTo>
                    <a:pt x="784" y="0"/>
                    <a:pt x="784" y="0"/>
                    <a:pt x="784" y="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633" y="0"/>
                    <a:pt x="633" y="0"/>
                    <a:pt x="633" y="0"/>
                  </a:cubicBezTo>
                  <a:cubicBezTo>
                    <a:pt x="584" y="0"/>
                    <a:pt x="584" y="0"/>
                    <a:pt x="584" y="0"/>
                  </a:cubicBezTo>
                  <a:cubicBezTo>
                    <a:pt x="584" y="233"/>
                    <a:pt x="584" y="233"/>
                    <a:pt x="584" y="233"/>
                  </a:cubicBezTo>
                  <a:cubicBezTo>
                    <a:pt x="620" y="233"/>
                    <a:pt x="620" y="233"/>
                    <a:pt x="620" y="233"/>
                  </a:cubicBezTo>
                  <a:cubicBezTo>
                    <a:pt x="620" y="59"/>
                    <a:pt x="620" y="59"/>
                    <a:pt x="620" y="59"/>
                  </a:cubicBezTo>
                  <a:cubicBezTo>
                    <a:pt x="621" y="59"/>
                    <a:pt x="621" y="59"/>
                    <a:pt x="621" y="59"/>
                  </a:cubicBezTo>
                  <a:cubicBezTo>
                    <a:pt x="693" y="233"/>
                    <a:pt x="693" y="233"/>
                    <a:pt x="693" y="233"/>
                  </a:cubicBezTo>
                  <a:cubicBezTo>
                    <a:pt x="724" y="233"/>
                    <a:pt x="724" y="233"/>
                    <a:pt x="724" y="233"/>
                  </a:cubicBezTo>
                  <a:cubicBezTo>
                    <a:pt x="797" y="58"/>
                    <a:pt x="797" y="58"/>
                    <a:pt x="797" y="58"/>
                  </a:cubicBezTo>
                  <a:cubicBezTo>
                    <a:pt x="798" y="58"/>
                    <a:pt x="798" y="58"/>
                    <a:pt x="798" y="58"/>
                  </a:cubicBezTo>
                  <a:cubicBezTo>
                    <a:pt x="798" y="233"/>
                    <a:pt x="798" y="233"/>
                    <a:pt x="798" y="233"/>
                  </a:cubicBezTo>
                  <a:lnTo>
                    <a:pt x="835" y="233"/>
                  </a:lnTo>
                  <a:close/>
                  <a:moveTo>
                    <a:pt x="370" y="0"/>
                  </a:moveTo>
                  <a:cubicBezTo>
                    <a:pt x="370" y="233"/>
                    <a:pt x="370" y="233"/>
                    <a:pt x="370" y="233"/>
                  </a:cubicBezTo>
                  <a:cubicBezTo>
                    <a:pt x="521" y="233"/>
                    <a:pt x="521" y="233"/>
                    <a:pt x="521" y="233"/>
                  </a:cubicBezTo>
                  <a:cubicBezTo>
                    <a:pt x="521" y="200"/>
                    <a:pt x="521" y="200"/>
                    <a:pt x="521" y="200"/>
                  </a:cubicBezTo>
                  <a:cubicBezTo>
                    <a:pt x="407" y="200"/>
                    <a:pt x="407" y="200"/>
                    <a:pt x="407" y="200"/>
                  </a:cubicBezTo>
                  <a:cubicBezTo>
                    <a:pt x="407" y="131"/>
                    <a:pt x="407" y="131"/>
                    <a:pt x="407" y="131"/>
                  </a:cubicBezTo>
                  <a:cubicBezTo>
                    <a:pt x="510" y="131"/>
                    <a:pt x="510" y="131"/>
                    <a:pt x="510" y="131"/>
                  </a:cubicBezTo>
                  <a:cubicBezTo>
                    <a:pt x="510" y="98"/>
                    <a:pt x="510" y="98"/>
                    <a:pt x="510" y="98"/>
                  </a:cubicBezTo>
                  <a:cubicBezTo>
                    <a:pt x="407" y="98"/>
                    <a:pt x="407" y="98"/>
                    <a:pt x="407" y="98"/>
                  </a:cubicBezTo>
                  <a:cubicBezTo>
                    <a:pt x="407" y="33"/>
                    <a:pt x="407" y="33"/>
                    <a:pt x="407" y="33"/>
                  </a:cubicBezTo>
                  <a:cubicBezTo>
                    <a:pt x="520" y="33"/>
                    <a:pt x="520" y="33"/>
                    <a:pt x="520" y="33"/>
                  </a:cubicBezTo>
                  <a:cubicBezTo>
                    <a:pt x="520" y="0"/>
                    <a:pt x="520" y="0"/>
                    <a:pt x="520" y="0"/>
                  </a:cubicBezTo>
                  <a:lnTo>
                    <a:pt x="370" y="0"/>
                  </a:lnTo>
                  <a:close/>
                  <a:moveTo>
                    <a:pt x="272" y="117"/>
                  </a:moveTo>
                  <a:cubicBezTo>
                    <a:pt x="272" y="133"/>
                    <a:pt x="268" y="148"/>
                    <a:pt x="259" y="162"/>
                  </a:cubicBezTo>
                  <a:cubicBezTo>
                    <a:pt x="254" y="169"/>
                    <a:pt x="249" y="176"/>
                    <a:pt x="242" y="181"/>
                  </a:cubicBezTo>
                  <a:cubicBezTo>
                    <a:pt x="229" y="192"/>
                    <a:pt x="209" y="199"/>
                    <a:pt x="185" y="199"/>
                  </a:cubicBezTo>
                  <a:cubicBezTo>
                    <a:pt x="148" y="199"/>
                    <a:pt x="148" y="199"/>
                    <a:pt x="148" y="199"/>
                  </a:cubicBezTo>
                  <a:cubicBezTo>
                    <a:pt x="148" y="34"/>
                    <a:pt x="148" y="34"/>
                    <a:pt x="148" y="34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209" y="34"/>
                    <a:pt x="229" y="41"/>
                    <a:pt x="242" y="52"/>
                  </a:cubicBezTo>
                  <a:cubicBezTo>
                    <a:pt x="262" y="69"/>
                    <a:pt x="273" y="95"/>
                    <a:pt x="272" y="117"/>
                  </a:cubicBezTo>
                  <a:moveTo>
                    <a:pt x="310" y="117"/>
                  </a:moveTo>
                  <a:cubicBezTo>
                    <a:pt x="310" y="95"/>
                    <a:pt x="304" y="72"/>
                    <a:pt x="290" y="50"/>
                  </a:cubicBezTo>
                  <a:cubicBezTo>
                    <a:pt x="281" y="36"/>
                    <a:pt x="267" y="23"/>
                    <a:pt x="250" y="14"/>
                  </a:cubicBezTo>
                  <a:cubicBezTo>
                    <a:pt x="233" y="5"/>
                    <a:pt x="211" y="0"/>
                    <a:pt x="186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233"/>
                    <a:pt x="112" y="233"/>
                    <a:pt x="112" y="233"/>
                  </a:cubicBezTo>
                  <a:cubicBezTo>
                    <a:pt x="186" y="233"/>
                    <a:pt x="186" y="233"/>
                    <a:pt x="186" y="233"/>
                  </a:cubicBezTo>
                  <a:cubicBezTo>
                    <a:pt x="220" y="233"/>
                    <a:pt x="249" y="223"/>
                    <a:pt x="267" y="207"/>
                  </a:cubicBezTo>
                  <a:cubicBezTo>
                    <a:pt x="296" y="184"/>
                    <a:pt x="311" y="149"/>
                    <a:pt x="310" y="117"/>
                  </a:cubicBezTo>
                  <a:moveTo>
                    <a:pt x="3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36" y="233"/>
                    <a:pt x="36" y="233"/>
                    <a:pt x="36" y="233"/>
                  </a:cubicBez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221175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aphique 15">
            <a:extLst>
              <a:ext uri="{FF2B5EF4-FFF2-40B4-BE49-F238E27FC236}">
                <a16:creationId xmlns:a16="http://schemas.microsoft.com/office/drawing/2014/main" id="{82C89E1A-F3E5-4227-AA6D-ECCA90CE4AD2}"/>
              </a:ext>
            </a:extLst>
          </p:cNvPr>
          <p:cNvGrpSpPr/>
          <p:nvPr/>
        </p:nvGrpSpPr>
        <p:grpSpPr>
          <a:xfrm>
            <a:off x="5616645" y="324000"/>
            <a:ext cx="2644710" cy="4438800"/>
            <a:chOff x="5616645" y="324000"/>
            <a:chExt cx="2644710" cy="4438800"/>
          </a:xfrm>
        </p:grpSpPr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39B38192-7B1A-4B92-B28F-FD2C9613671F}"/>
                </a:ext>
              </a:extLst>
            </p:cNvPr>
            <p:cNvSpPr/>
            <p:nvPr/>
          </p:nvSpPr>
          <p:spPr>
            <a:xfrm>
              <a:off x="7185500" y="324000"/>
              <a:ext cx="901538" cy="1503561"/>
            </a:xfrm>
            <a:custGeom>
              <a:avLst/>
              <a:gdLst>
                <a:gd name="connsiteX0" fmla="*/ 903934 w 901537"/>
                <a:gd name="connsiteY0" fmla="*/ 1505658 h 1503561"/>
                <a:gd name="connsiteX1" fmla="*/ 0 w 901537"/>
                <a:gd name="connsiteY1" fmla="*/ 422315 h 1503561"/>
                <a:gd name="connsiteX2" fmla="*/ 0 w 901537"/>
                <a:gd name="connsiteY2" fmla="*/ 0 h 15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537" h="1503561">
                  <a:moveTo>
                    <a:pt x="903934" y="1505658"/>
                  </a:moveTo>
                  <a:cubicBezTo>
                    <a:pt x="903934" y="974619"/>
                    <a:pt x="516962" y="531338"/>
                    <a:pt x="0" y="422315"/>
                  </a:cubicBezTo>
                  <a:lnTo>
                    <a:pt x="0" y="0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06BA2697-B3E8-420D-BAC1-F84A69AFC560}"/>
                </a:ext>
              </a:extLst>
            </p:cNvPr>
            <p:cNvSpPr/>
            <p:nvPr/>
          </p:nvSpPr>
          <p:spPr>
            <a:xfrm>
              <a:off x="7349933" y="324000"/>
              <a:ext cx="901538" cy="1503561"/>
            </a:xfrm>
            <a:custGeom>
              <a:avLst/>
              <a:gdLst>
                <a:gd name="connsiteX0" fmla="*/ 903934 w 901537"/>
                <a:gd name="connsiteY0" fmla="*/ 1505658 h 1503561"/>
                <a:gd name="connsiteX1" fmla="*/ 0 w 901537"/>
                <a:gd name="connsiteY1" fmla="*/ 301910 h 1503561"/>
                <a:gd name="connsiteX2" fmla="*/ 0 w 901537"/>
                <a:gd name="connsiteY2" fmla="*/ 0 h 15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537" h="1503561">
                  <a:moveTo>
                    <a:pt x="903934" y="1505658"/>
                  </a:moveTo>
                  <a:cubicBezTo>
                    <a:pt x="903934" y="943769"/>
                    <a:pt x="524749" y="468141"/>
                    <a:pt x="0" y="301910"/>
                  </a:cubicBezTo>
                  <a:lnTo>
                    <a:pt x="0" y="0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48E7B02C-AFBA-4DCC-A80D-EDA997A33073}"/>
                </a:ext>
              </a:extLst>
            </p:cNvPr>
            <p:cNvSpPr/>
            <p:nvPr/>
          </p:nvSpPr>
          <p:spPr>
            <a:xfrm>
              <a:off x="7021067" y="324000"/>
              <a:ext cx="901538" cy="1503561"/>
            </a:xfrm>
            <a:custGeom>
              <a:avLst/>
              <a:gdLst>
                <a:gd name="connsiteX0" fmla="*/ 903934 w 901537"/>
                <a:gd name="connsiteY0" fmla="*/ 1505658 h 1503561"/>
                <a:gd name="connsiteX1" fmla="*/ 0 w 901537"/>
                <a:gd name="connsiteY1" fmla="*/ 558594 h 1503561"/>
                <a:gd name="connsiteX2" fmla="*/ 0 w 901537"/>
                <a:gd name="connsiteY2" fmla="*/ 0 h 15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537" h="1503561">
                  <a:moveTo>
                    <a:pt x="903934" y="1505658"/>
                  </a:moveTo>
                  <a:cubicBezTo>
                    <a:pt x="903934" y="1007266"/>
                    <a:pt x="506179" y="599028"/>
                    <a:pt x="0" y="558594"/>
                  </a:cubicBezTo>
                  <a:lnTo>
                    <a:pt x="0" y="0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6BF792C1-B59D-417C-A410-143B905A20C2}"/>
                </a:ext>
              </a:extLst>
            </p:cNvPr>
            <p:cNvSpPr/>
            <p:nvPr/>
          </p:nvSpPr>
          <p:spPr>
            <a:xfrm>
              <a:off x="6117133" y="1195886"/>
              <a:ext cx="1641338" cy="2851375"/>
            </a:xfrm>
            <a:custGeom>
              <a:avLst/>
              <a:gdLst>
                <a:gd name="connsiteX0" fmla="*/ 0 w 1641337"/>
                <a:gd name="connsiteY0" fmla="*/ 2060358 h 2851374"/>
                <a:gd name="connsiteX1" fmla="*/ 821567 w 1641337"/>
                <a:gd name="connsiteY1" fmla="*/ 2852573 h 2851374"/>
                <a:gd name="connsiteX2" fmla="*/ 1643135 w 1641337"/>
                <a:gd name="connsiteY2" fmla="*/ 2060358 h 2851374"/>
                <a:gd name="connsiteX3" fmla="*/ 821567 w 1641337"/>
                <a:gd name="connsiteY3" fmla="*/ 1267844 h 2851374"/>
                <a:gd name="connsiteX4" fmla="*/ 164134 w 1641337"/>
                <a:gd name="connsiteY4" fmla="*/ 633772 h 2851374"/>
                <a:gd name="connsiteX5" fmla="*/ 821567 w 1641337"/>
                <a:gd name="connsiteY5" fmla="*/ 0 h 2851374"/>
                <a:gd name="connsiteX6" fmla="*/ 1479001 w 1641337"/>
                <a:gd name="connsiteY6" fmla="*/ 633772 h 2851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1337" h="2851374">
                  <a:moveTo>
                    <a:pt x="0" y="2060358"/>
                  </a:moveTo>
                  <a:cubicBezTo>
                    <a:pt x="0" y="2497948"/>
                    <a:pt x="367803" y="2852573"/>
                    <a:pt x="821567" y="2852573"/>
                  </a:cubicBezTo>
                  <a:cubicBezTo>
                    <a:pt x="1275331" y="2852573"/>
                    <a:pt x="1643135" y="2497948"/>
                    <a:pt x="1643135" y="2060358"/>
                  </a:cubicBezTo>
                  <a:cubicBezTo>
                    <a:pt x="1643135" y="1622768"/>
                    <a:pt x="1275331" y="1267844"/>
                    <a:pt x="821567" y="1267844"/>
                  </a:cubicBezTo>
                  <a:cubicBezTo>
                    <a:pt x="458556" y="1267844"/>
                    <a:pt x="164134" y="983904"/>
                    <a:pt x="164134" y="633772"/>
                  </a:cubicBezTo>
                  <a:cubicBezTo>
                    <a:pt x="164134" y="283640"/>
                    <a:pt x="458556" y="0"/>
                    <a:pt x="821567" y="0"/>
                  </a:cubicBezTo>
                  <a:cubicBezTo>
                    <a:pt x="1184578" y="0"/>
                    <a:pt x="1479001" y="283640"/>
                    <a:pt x="1479001" y="633772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B3EBECB6-BC7A-466B-8736-4DD0ADDB8519}"/>
                </a:ext>
              </a:extLst>
            </p:cNvPr>
            <p:cNvSpPr/>
            <p:nvPr/>
          </p:nvSpPr>
          <p:spPr>
            <a:xfrm>
              <a:off x="6117433" y="1037443"/>
              <a:ext cx="1641338" cy="2851375"/>
            </a:xfrm>
            <a:custGeom>
              <a:avLst/>
              <a:gdLst>
                <a:gd name="connsiteX0" fmla="*/ 164134 w 1641337"/>
                <a:gd name="connsiteY0" fmla="*/ 2218801 h 2851374"/>
                <a:gd name="connsiteX1" fmla="*/ 821567 w 1641337"/>
                <a:gd name="connsiteY1" fmla="*/ 2852573 h 2851374"/>
                <a:gd name="connsiteX2" fmla="*/ 1479001 w 1641337"/>
                <a:gd name="connsiteY2" fmla="*/ 2218801 h 2851374"/>
                <a:gd name="connsiteX3" fmla="*/ 821567 w 1641337"/>
                <a:gd name="connsiteY3" fmla="*/ 1584730 h 2851374"/>
                <a:gd name="connsiteX4" fmla="*/ 0 w 1641337"/>
                <a:gd name="connsiteY4" fmla="*/ 792215 h 2851374"/>
                <a:gd name="connsiteX5" fmla="*/ 821567 w 1641337"/>
                <a:gd name="connsiteY5" fmla="*/ 0 h 2851374"/>
                <a:gd name="connsiteX6" fmla="*/ 1643135 w 1641337"/>
                <a:gd name="connsiteY6" fmla="*/ 792215 h 2851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1337" h="2851374">
                  <a:moveTo>
                    <a:pt x="164134" y="2218801"/>
                  </a:moveTo>
                  <a:cubicBezTo>
                    <a:pt x="164134" y="2568933"/>
                    <a:pt x="458556" y="2852573"/>
                    <a:pt x="821567" y="2852573"/>
                  </a:cubicBezTo>
                  <a:cubicBezTo>
                    <a:pt x="1184579" y="2852573"/>
                    <a:pt x="1479001" y="2568933"/>
                    <a:pt x="1479001" y="2218801"/>
                  </a:cubicBezTo>
                  <a:cubicBezTo>
                    <a:pt x="1479001" y="1868669"/>
                    <a:pt x="1184579" y="1584730"/>
                    <a:pt x="821567" y="1584730"/>
                  </a:cubicBezTo>
                  <a:cubicBezTo>
                    <a:pt x="367803" y="1584730"/>
                    <a:pt x="0" y="1229805"/>
                    <a:pt x="0" y="792215"/>
                  </a:cubicBezTo>
                  <a:cubicBezTo>
                    <a:pt x="0" y="354625"/>
                    <a:pt x="367803" y="0"/>
                    <a:pt x="821567" y="0"/>
                  </a:cubicBezTo>
                  <a:cubicBezTo>
                    <a:pt x="1275331" y="0"/>
                    <a:pt x="1643135" y="354625"/>
                    <a:pt x="1643135" y="792215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118C54A2-B310-4632-B88C-6917FC551C80}"/>
                </a:ext>
              </a:extLst>
            </p:cNvPr>
            <p:cNvSpPr/>
            <p:nvPr/>
          </p:nvSpPr>
          <p:spPr>
            <a:xfrm>
              <a:off x="5952700" y="324000"/>
              <a:ext cx="1476605" cy="3405476"/>
            </a:xfrm>
            <a:custGeom>
              <a:avLst/>
              <a:gdLst>
                <a:gd name="connsiteX0" fmla="*/ 903934 w 1476604"/>
                <a:gd name="connsiteY0" fmla="*/ 0 h 3405476"/>
                <a:gd name="connsiteX1" fmla="*/ 903934 w 1476604"/>
                <a:gd name="connsiteY1" fmla="*/ 558594 h 3405476"/>
                <a:gd name="connsiteX2" fmla="*/ 0 w 1476604"/>
                <a:gd name="connsiteY2" fmla="*/ 1505658 h 3405476"/>
                <a:gd name="connsiteX3" fmla="*/ 986001 w 1476604"/>
                <a:gd name="connsiteY3" fmla="*/ 2456615 h 3405476"/>
                <a:gd name="connsiteX4" fmla="*/ 1479001 w 1476604"/>
                <a:gd name="connsiteY4" fmla="*/ 2932244 h 3405476"/>
                <a:gd name="connsiteX5" fmla="*/ 986001 w 1476604"/>
                <a:gd name="connsiteY5" fmla="*/ 3407573 h 3405476"/>
                <a:gd name="connsiteX6" fmla="*/ 493000 w 1476604"/>
                <a:gd name="connsiteY6" fmla="*/ 2932244 h 3405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6604" h="3405476">
                  <a:moveTo>
                    <a:pt x="903934" y="0"/>
                  </a:moveTo>
                  <a:lnTo>
                    <a:pt x="903934" y="558594"/>
                  </a:lnTo>
                  <a:cubicBezTo>
                    <a:pt x="397755" y="599028"/>
                    <a:pt x="0" y="1006967"/>
                    <a:pt x="0" y="1505658"/>
                  </a:cubicBezTo>
                  <a:cubicBezTo>
                    <a:pt x="0" y="2030706"/>
                    <a:pt x="441484" y="2456615"/>
                    <a:pt x="986001" y="2456615"/>
                  </a:cubicBezTo>
                  <a:cubicBezTo>
                    <a:pt x="1258259" y="2456615"/>
                    <a:pt x="1479001" y="2669570"/>
                    <a:pt x="1479001" y="2932244"/>
                  </a:cubicBezTo>
                  <a:cubicBezTo>
                    <a:pt x="1479001" y="3194918"/>
                    <a:pt x="1258259" y="3407573"/>
                    <a:pt x="986001" y="3407573"/>
                  </a:cubicBezTo>
                  <a:cubicBezTo>
                    <a:pt x="713742" y="3407573"/>
                    <a:pt x="493000" y="3194618"/>
                    <a:pt x="493000" y="2932244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99F8396A-86BE-450A-BECD-303DDC6EE269}"/>
                </a:ext>
              </a:extLst>
            </p:cNvPr>
            <p:cNvSpPr/>
            <p:nvPr/>
          </p:nvSpPr>
          <p:spPr>
            <a:xfrm>
              <a:off x="5788566" y="324000"/>
              <a:ext cx="1476605" cy="3246734"/>
            </a:xfrm>
            <a:custGeom>
              <a:avLst/>
              <a:gdLst>
                <a:gd name="connsiteX0" fmla="*/ 903934 w 1476604"/>
                <a:gd name="connsiteY0" fmla="*/ 0 h 3246733"/>
                <a:gd name="connsiteX1" fmla="*/ 903934 w 1476604"/>
                <a:gd name="connsiteY1" fmla="*/ 422315 h 3246733"/>
                <a:gd name="connsiteX2" fmla="*/ 0 w 1476604"/>
                <a:gd name="connsiteY2" fmla="*/ 1505658 h 3246733"/>
                <a:gd name="connsiteX3" fmla="*/ 1150434 w 1476604"/>
                <a:gd name="connsiteY3" fmla="*/ 2615358 h 3246733"/>
                <a:gd name="connsiteX4" fmla="*/ 1479001 w 1476604"/>
                <a:gd name="connsiteY4" fmla="*/ 2932543 h 3246733"/>
                <a:gd name="connsiteX5" fmla="*/ 1150434 w 1476604"/>
                <a:gd name="connsiteY5" fmla="*/ 3249429 h 3246733"/>
                <a:gd name="connsiteX6" fmla="*/ 821867 w 1476604"/>
                <a:gd name="connsiteY6" fmla="*/ 2932543 h 324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6604" h="3246733">
                  <a:moveTo>
                    <a:pt x="903934" y="0"/>
                  </a:moveTo>
                  <a:lnTo>
                    <a:pt x="903934" y="422315"/>
                  </a:lnTo>
                  <a:cubicBezTo>
                    <a:pt x="386972" y="531338"/>
                    <a:pt x="0" y="974619"/>
                    <a:pt x="0" y="1505658"/>
                  </a:cubicBezTo>
                  <a:cubicBezTo>
                    <a:pt x="0" y="2118464"/>
                    <a:pt x="515164" y="2615358"/>
                    <a:pt x="1150434" y="2615358"/>
                  </a:cubicBezTo>
                  <a:cubicBezTo>
                    <a:pt x="1331940" y="2615358"/>
                    <a:pt x="1479001" y="2757328"/>
                    <a:pt x="1479001" y="2932543"/>
                  </a:cubicBezTo>
                  <a:cubicBezTo>
                    <a:pt x="1479001" y="3107460"/>
                    <a:pt x="1331940" y="3249429"/>
                    <a:pt x="1150434" y="3249429"/>
                  </a:cubicBezTo>
                  <a:cubicBezTo>
                    <a:pt x="968928" y="3249429"/>
                    <a:pt x="821867" y="3107460"/>
                    <a:pt x="821867" y="2932543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A0FAECDE-6359-4DEE-9497-D79F4C86F102}"/>
                </a:ext>
              </a:extLst>
            </p:cNvPr>
            <p:cNvSpPr/>
            <p:nvPr/>
          </p:nvSpPr>
          <p:spPr>
            <a:xfrm>
              <a:off x="5624133" y="324000"/>
              <a:ext cx="1476605" cy="3087991"/>
            </a:xfrm>
            <a:custGeom>
              <a:avLst/>
              <a:gdLst>
                <a:gd name="connsiteX0" fmla="*/ 903934 w 1476604"/>
                <a:gd name="connsiteY0" fmla="*/ 0 h 3087991"/>
                <a:gd name="connsiteX1" fmla="*/ 903934 w 1476604"/>
                <a:gd name="connsiteY1" fmla="*/ 301910 h 3087991"/>
                <a:gd name="connsiteX2" fmla="*/ 903934 w 1476604"/>
                <a:gd name="connsiteY2" fmla="*/ 301910 h 3087991"/>
                <a:gd name="connsiteX3" fmla="*/ 0 w 1476604"/>
                <a:gd name="connsiteY3" fmla="*/ 1505658 h 3087991"/>
                <a:gd name="connsiteX4" fmla="*/ 1314867 w 1476604"/>
                <a:gd name="connsiteY4" fmla="*/ 2773801 h 3087991"/>
                <a:gd name="connsiteX5" fmla="*/ 1479300 w 1476604"/>
                <a:gd name="connsiteY5" fmla="*/ 2932244 h 3087991"/>
                <a:gd name="connsiteX6" fmla="*/ 1314867 w 1476604"/>
                <a:gd name="connsiteY6" fmla="*/ 3090687 h 3087991"/>
                <a:gd name="connsiteX7" fmla="*/ 1150434 w 1476604"/>
                <a:gd name="connsiteY7" fmla="*/ 2932244 h 3087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76604" h="3087991">
                  <a:moveTo>
                    <a:pt x="903934" y="0"/>
                  </a:moveTo>
                  <a:lnTo>
                    <a:pt x="903934" y="301910"/>
                  </a:lnTo>
                  <a:lnTo>
                    <a:pt x="903934" y="301910"/>
                  </a:lnTo>
                  <a:cubicBezTo>
                    <a:pt x="379185" y="468141"/>
                    <a:pt x="0" y="944069"/>
                    <a:pt x="0" y="1505658"/>
                  </a:cubicBezTo>
                  <a:cubicBezTo>
                    <a:pt x="0" y="2205922"/>
                    <a:pt x="588545" y="2773801"/>
                    <a:pt x="1314867" y="2773801"/>
                  </a:cubicBezTo>
                  <a:cubicBezTo>
                    <a:pt x="1405620" y="2773801"/>
                    <a:pt x="1479300" y="2844786"/>
                    <a:pt x="1479300" y="2932244"/>
                  </a:cubicBezTo>
                  <a:cubicBezTo>
                    <a:pt x="1479300" y="3019702"/>
                    <a:pt x="1405620" y="3090687"/>
                    <a:pt x="1314867" y="3090687"/>
                  </a:cubicBezTo>
                  <a:cubicBezTo>
                    <a:pt x="1224114" y="3090687"/>
                    <a:pt x="1150434" y="3019702"/>
                    <a:pt x="1150434" y="2932244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322DB78C-76DD-4063-9BC9-263AE21EF631}"/>
                </a:ext>
              </a:extLst>
            </p:cNvPr>
            <p:cNvSpPr/>
            <p:nvPr/>
          </p:nvSpPr>
          <p:spPr>
            <a:xfrm>
              <a:off x="6610433" y="1512772"/>
              <a:ext cx="1476605" cy="3246734"/>
            </a:xfrm>
            <a:custGeom>
              <a:avLst/>
              <a:gdLst>
                <a:gd name="connsiteX0" fmla="*/ 575067 w 1476604"/>
                <a:gd name="connsiteY0" fmla="*/ 3249430 h 3246733"/>
                <a:gd name="connsiteX1" fmla="*/ 575067 w 1476604"/>
                <a:gd name="connsiteY1" fmla="*/ 2827115 h 3246733"/>
                <a:gd name="connsiteX2" fmla="*/ 1479001 w 1476604"/>
                <a:gd name="connsiteY2" fmla="*/ 1743772 h 3246733"/>
                <a:gd name="connsiteX3" fmla="*/ 328567 w 1476604"/>
                <a:gd name="connsiteY3" fmla="*/ 634071 h 3246733"/>
                <a:gd name="connsiteX4" fmla="*/ 0 w 1476604"/>
                <a:gd name="connsiteY4" fmla="*/ 316886 h 3246733"/>
                <a:gd name="connsiteX5" fmla="*/ 328567 w 1476604"/>
                <a:gd name="connsiteY5" fmla="*/ 0 h 3246733"/>
                <a:gd name="connsiteX6" fmla="*/ 657134 w 1476604"/>
                <a:gd name="connsiteY6" fmla="*/ 316886 h 324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6604" h="3246733">
                  <a:moveTo>
                    <a:pt x="575067" y="3249430"/>
                  </a:moveTo>
                  <a:lnTo>
                    <a:pt x="575067" y="2827115"/>
                  </a:lnTo>
                  <a:cubicBezTo>
                    <a:pt x="1091729" y="2718091"/>
                    <a:pt x="1479001" y="2274810"/>
                    <a:pt x="1479001" y="1743772"/>
                  </a:cubicBezTo>
                  <a:cubicBezTo>
                    <a:pt x="1479001" y="1130966"/>
                    <a:pt x="963837" y="634071"/>
                    <a:pt x="328567" y="634071"/>
                  </a:cubicBezTo>
                  <a:cubicBezTo>
                    <a:pt x="147061" y="634071"/>
                    <a:pt x="0" y="492102"/>
                    <a:pt x="0" y="316886"/>
                  </a:cubicBezTo>
                  <a:cubicBezTo>
                    <a:pt x="0" y="141970"/>
                    <a:pt x="147061" y="0"/>
                    <a:pt x="328567" y="0"/>
                  </a:cubicBezTo>
                  <a:cubicBezTo>
                    <a:pt x="510073" y="0"/>
                    <a:pt x="657134" y="141970"/>
                    <a:pt x="657134" y="316886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0EF4722B-19E6-4E46-9C74-138E17BEBF97}"/>
                </a:ext>
              </a:extLst>
            </p:cNvPr>
            <p:cNvSpPr/>
            <p:nvPr/>
          </p:nvSpPr>
          <p:spPr>
            <a:xfrm>
              <a:off x="5788566" y="3256543"/>
              <a:ext cx="901538" cy="1503561"/>
            </a:xfrm>
            <a:custGeom>
              <a:avLst/>
              <a:gdLst>
                <a:gd name="connsiteX0" fmla="*/ 0 w 901537"/>
                <a:gd name="connsiteY0" fmla="*/ 0 h 1503561"/>
                <a:gd name="connsiteX1" fmla="*/ 903934 w 901537"/>
                <a:gd name="connsiteY1" fmla="*/ 1083343 h 1503561"/>
                <a:gd name="connsiteX2" fmla="*/ 903934 w 901537"/>
                <a:gd name="connsiteY2" fmla="*/ 1505658 h 15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537" h="1503561">
                  <a:moveTo>
                    <a:pt x="0" y="0"/>
                  </a:moveTo>
                  <a:cubicBezTo>
                    <a:pt x="0" y="531039"/>
                    <a:pt x="387272" y="974320"/>
                    <a:pt x="903934" y="1083343"/>
                  </a:cubicBezTo>
                  <a:lnTo>
                    <a:pt x="903934" y="1505658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5AC3E76-537E-411D-9D2D-49141F45F737}"/>
                </a:ext>
              </a:extLst>
            </p:cNvPr>
            <p:cNvSpPr/>
            <p:nvPr/>
          </p:nvSpPr>
          <p:spPr>
            <a:xfrm>
              <a:off x="6774567" y="1671514"/>
              <a:ext cx="1476605" cy="3087991"/>
            </a:xfrm>
            <a:custGeom>
              <a:avLst/>
              <a:gdLst>
                <a:gd name="connsiteX0" fmla="*/ 575367 w 1476604"/>
                <a:gd name="connsiteY0" fmla="*/ 3090687 h 3087991"/>
                <a:gd name="connsiteX1" fmla="*/ 575367 w 1476604"/>
                <a:gd name="connsiteY1" fmla="*/ 2788777 h 3087991"/>
                <a:gd name="connsiteX2" fmla="*/ 1479300 w 1476604"/>
                <a:gd name="connsiteY2" fmla="*/ 1585029 h 3087991"/>
                <a:gd name="connsiteX3" fmla="*/ 164433 w 1476604"/>
                <a:gd name="connsiteY3" fmla="*/ 316886 h 3087991"/>
                <a:gd name="connsiteX4" fmla="*/ 0 w 1476604"/>
                <a:gd name="connsiteY4" fmla="*/ 158443 h 3087991"/>
                <a:gd name="connsiteX5" fmla="*/ 164433 w 1476604"/>
                <a:gd name="connsiteY5" fmla="*/ 0 h 3087991"/>
                <a:gd name="connsiteX6" fmla="*/ 328867 w 1476604"/>
                <a:gd name="connsiteY6" fmla="*/ 158443 h 3087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6604" h="3087991">
                  <a:moveTo>
                    <a:pt x="575367" y="3090687"/>
                  </a:moveTo>
                  <a:lnTo>
                    <a:pt x="575367" y="2788777"/>
                  </a:lnTo>
                  <a:cubicBezTo>
                    <a:pt x="1100116" y="2622247"/>
                    <a:pt x="1479300" y="2146618"/>
                    <a:pt x="1479300" y="1585029"/>
                  </a:cubicBezTo>
                  <a:cubicBezTo>
                    <a:pt x="1479300" y="884765"/>
                    <a:pt x="890755" y="316886"/>
                    <a:pt x="164433" y="316886"/>
                  </a:cubicBezTo>
                  <a:cubicBezTo>
                    <a:pt x="73681" y="316886"/>
                    <a:pt x="0" y="245901"/>
                    <a:pt x="0" y="158443"/>
                  </a:cubicBezTo>
                  <a:cubicBezTo>
                    <a:pt x="0" y="70985"/>
                    <a:pt x="73681" y="0"/>
                    <a:pt x="164433" y="0"/>
                  </a:cubicBezTo>
                  <a:cubicBezTo>
                    <a:pt x="255186" y="0"/>
                    <a:pt x="328867" y="70985"/>
                    <a:pt x="328867" y="158443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85FCF8D-BC0B-42F9-86E5-7D3DAE6C0E9A}"/>
                </a:ext>
              </a:extLst>
            </p:cNvPr>
            <p:cNvSpPr/>
            <p:nvPr/>
          </p:nvSpPr>
          <p:spPr>
            <a:xfrm>
              <a:off x="5624133" y="3256543"/>
              <a:ext cx="901538" cy="1503561"/>
            </a:xfrm>
            <a:custGeom>
              <a:avLst/>
              <a:gdLst>
                <a:gd name="connsiteX0" fmla="*/ 0 w 901537"/>
                <a:gd name="connsiteY0" fmla="*/ 0 h 1503561"/>
                <a:gd name="connsiteX1" fmla="*/ 903934 w 901537"/>
                <a:gd name="connsiteY1" fmla="*/ 1203748 h 1503561"/>
                <a:gd name="connsiteX2" fmla="*/ 903934 w 901537"/>
                <a:gd name="connsiteY2" fmla="*/ 1505358 h 15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537" h="1503561">
                  <a:moveTo>
                    <a:pt x="0" y="0"/>
                  </a:moveTo>
                  <a:cubicBezTo>
                    <a:pt x="0" y="561589"/>
                    <a:pt x="379185" y="1037517"/>
                    <a:pt x="903934" y="1203748"/>
                  </a:cubicBezTo>
                  <a:lnTo>
                    <a:pt x="903934" y="1505358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4A0366AC-26B2-4735-A93E-C4B12A2C9AF6}"/>
                </a:ext>
              </a:extLst>
            </p:cNvPr>
            <p:cNvSpPr/>
            <p:nvPr/>
          </p:nvSpPr>
          <p:spPr>
            <a:xfrm>
              <a:off x="6446000" y="1354628"/>
              <a:ext cx="1476605" cy="3405476"/>
            </a:xfrm>
            <a:custGeom>
              <a:avLst/>
              <a:gdLst>
                <a:gd name="connsiteX0" fmla="*/ 575067 w 1476604"/>
                <a:gd name="connsiteY0" fmla="*/ 3407573 h 3405476"/>
                <a:gd name="connsiteX1" fmla="*/ 575067 w 1476604"/>
                <a:gd name="connsiteY1" fmla="*/ 2848979 h 3405476"/>
                <a:gd name="connsiteX2" fmla="*/ 1479001 w 1476604"/>
                <a:gd name="connsiteY2" fmla="*/ 1901915 h 3405476"/>
                <a:gd name="connsiteX3" fmla="*/ 493000 w 1476604"/>
                <a:gd name="connsiteY3" fmla="*/ 950957 h 3405476"/>
                <a:gd name="connsiteX4" fmla="*/ 0 w 1476604"/>
                <a:gd name="connsiteY4" fmla="*/ 475329 h 3405476"/>
                <a:gd name="connsiteX5" fmla="*/ 493000 w 1476604"/>
                <a:gd name="connsiteY5" fmla="*/ 0 h 3405476"/>
                <a:gd name="connsiteX6" fmla="*/ 986001 w 1476604"/>
                <a:gd name="connsiteY6" fmla="*/ 475329 h 3405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6604" h="3405476">
                  <a:moveTo>
                    <a:pt x="575067" y="3407573"/>
                  </a:moveTo>
                  <a:lnTo>
                    <a:pt x="575067" y="2848979"/>
                  </a:lnTo>
                  <a:cubicBezTo>
                    <a:pt x="1081246" y="2808545"/>
                    <a:pt x="1479001" y="2400606"/>
                    <a:pt x="1479001" y="1901915"/>
                  </a:cubicBezTo>
                  <a:cubicBezTo>
                    <a:pt x="1479001" y="1376867"/>
                    <a:pt x="1037517" y="950957"/>
                    <a:pt x="493000" y="950957"/>
                  </a:cubicBezTo>
                  <a:cubicBezTo>
                    <a:pt x="220742" y="950957"/>
                    <a:pt x="0" y="738003"/>
                    <a:pt x="0" y="475329"/>
                  </a:cubicBezTo>
                  <a:cubicBezTo>
                    <a:pt x="0" y="212655"/>
                    <a:pt x="220742" y="0"/>
                    <a:pt x="493000" y="0"/>
                  </a:cubicBezTo>
                  <a:cubicBezTo>
                    <a:pt x="765259" y="0"/>
                    <a:pt x="986001" y="212955"/>
                    <a:pt x="986001" y="475329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58694B3A-C873-4ACA-A5C0-CBEEFD6BB5E0}"/>
                </a:ext>
              </a:extLst>
            </p:cNvPr>
            <p:cNvSpPr/>
            <p:nvPr/>
          </p:nvSpPr>
          <p:spPr>
            <a:xfrm>
              <a:off x="5952700" y="3256543"/>
              <a:ext cx="901538" cy="1503561"/>
            </a:xfrm>
            <a:custGeom>
              <a:avLst/>
              <a:gdLst>
                <a:gd name="connsiteX0" fmla="*/ 0 w 901537"/>
                <a:gd name="connsiteY0" fmla="*/ 0 h 1503561"/>
                <a:gd name="connsiteX1" fmla="*/ 903934 w 901537"/>
                <a:gd name="connsiteY1" fmla="*/ 947064 h 1503561"/>
                <a:gd name="connsiteX2" fmla="*/ 903934 w 901537"/>
                <a:gd name="connsiteY2" fmla="*/ 1505658 h 15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537" h="1503561">
                  <a:moveTo>
                    <a:pt x="0" y="0"/>
                  </a:moveTo>
                  <a:cubicBezTo>
                    <a:pt x="0" y="498392"/>
                    <a:pt x="397755" y="906630"/>
                    <a:pt x="903934" y="947064"/>
                  </a:cubicBezTo>
                  <a:lnTo>
                    <a:pt x="903934" y="1505658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24128" y="758952"/>
            <a:ext cx="5916168" cy="1673352"/>
          </a:xfrm>
        </p:spPr>
        <p:txBody>
          <a:bodyPr anchor="b" anchorCtr="0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a </a:t>
            </a:r>
            <a:br>
              <a:rPr lang="en-US" dirty="0"/>
            </a:br>
            <a:r>
              <a:rPr lang="en-US" dirty="0"/>
              <a:t>section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B275196-F6F2-49DF-B79C-3E19CBFF214C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11597612-895B-42E1-8708-C86E949074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11685" y="1342796"/>
            <a:ext cx="1356057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7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99" name="Group 4">
            <a:extLst>
              <a:ext uri="{FF2B5EF4-FFF2-40B4-BE49-F238E27FC236}">
                <a16:creationId xmlns:a16="http://schemas.microsoft.com/office/drawing/2014/main" id="{2483FF9D-84C5-4836-95B9-55A0012467F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1"/>
          </a:solidFill>
        </p:grpSpPr>
        <p:sp>
          <p:nvSpPr>
            <p:cNvPr id="100" name="Freeform 5">
              <a:extLst>
                <a:ext uri="{FF2B5EF4-FFF2-40B4-BE49-F238E27FC236}">
                  <a16:creationId xmlns:a16="http://schemas.microsoft.com/office/drawing/2014/main" id="{F14B1063-794E-42D8-83AA-73886B97D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1" name="Freeform 6">
              <a:extLst>
                <a:ext uri="{FF2B5EF4-FFF2-40B4-BE49-F238E27FC236}">
                  <a16:creationId xmlns:a16="http://schemas.microsoft.com/office/drawing/2014/main" id="{E3965171-D720-4802-A9D7-842A6945B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2" name="Freeform 7">
              <a:extLst>
                <a:ext uri="{FF2B5EF4-FFF2-40B4-BE49-F238E27FC236}">
                  <a16:creationId xmlns:a16="http://schemas.microsoft.com/office/drawing/2014/main" id="{7E93CECD-823B-49B2-A5AE-AE190E968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3" name="Freeform 8">
              <a:extLst>
                <a:ext uri="{FF2B5EF4-FFF2-40B4-BE49-F238E27FC236}">
                  <a16:creationId xmlns:a16="http://schemas.microsoft.com/office/drawing/2014/main" id="{C8A40C70-B61E-4C05-B39B-B375DE1F0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04" name="Freeform 5">
            <a:extLst>
              <a:ext uri="{FF2B5EF4-FFF2-40B4-BE49-F238E27FC236}">
                <a16:creationId xmlns:a16="http://schemas.microsoft.com/office/drawing/2014/main" id="{D16ADAD7-1F03-4027-B421-F01C8B6D5012}"/>
              </a:ext>
            </a:extLst>
          </p:cNvPr>
          <p:cNvSpPr>
            <a:spLocks noEditPoints="1"/>
          </p:cNvSpPr>
          <p:nvPr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  <p:sp>
        <p:nvSpPr>
          <p:cNvPr id="106" name="Text Placeholder 5">
            <a:extLst>
              <a:ext uri="{FF2B5EF4-FFF2-40B4-BE49-F238E27FC236}">
                <a16:creationId xmlns:a16="http://schemas.microsoft.com/office/drawing/2014/main" id="{CB592F7B-152C-4697-A979-B2F36E01BE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24128" y="2523744"/>
            <a:ext cx="5934456" cy="1197864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1pPr>
            <a:lvl2pPr marL="128016" indent="0">
              <a:buNone/>
              <a:defRPr sz="1600" b="0"/>
            </a:lvl2pPr>
            <a:lvl3pPr marL="246888" indent="0">
              <a:buNone/>
              <a:defRPr sz="1600" b="0"/>
            </a:lvl3pPr>
            <a:lvl4pPr marL="466344" indent="0">
              <a:buFont typeface="Arial" panose="020B0604020202020204" pitchFamily="34" charset="0"/>
              <a:buNone/>
              <a:defRPr sz="1600" b="0"/>
            </a:lvl4pPr>
            <a:lvl5pPr marL="603504" indent="0">
              <a:buNone/>
              <a:defRPr sz="1600" b="0"/>
            </a:lvl5pPr>
          </a:lstStyle>
          <a:p>
            <a:pPr lvl="0"/>
            <a:r>
              <a:rPr lang="en-US" dirty="0"/>
              <a:t>Insert subtitle here.</a:t>
            </a:r>
          </a:p>
        </p:txBody>
      </p:sp>
    </p:spTree>
    <p:extLst>
      <p:ext uri="{BB962C8B-B14F-4D97-AF65-F5344CB8AC3E}">
        <p14:creationId xmlns:p14="http://schemas.microsoft.com/office/powerpoint/2010/main" val="26160045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aphique 15">
            <a:extLst>
              <a:ext uri="{FF2B5EF4-FFF2-40B4-BE49-F238E27FC236}">
                <a16:creationId xmlns:a16="http://schemas.microsoft.com/office/drawing/2014/main" id="{934095CF-F2AE-4474-B3DD-10647018C54E}"/>
              </a:ext>
            </a:extLst>
          </p:cNvPr>
          <p:cNvGrpSpPr/>
          <p:nvPr/>
        </p:nvGrpSpPr>
        <p:grpSpPr>
          <a:xfrm>
            <a:off x="5616645" y="324000"/>
            <a:ext cx="2644710" cy="4438800"/>
            <a:chOff x="5616645" y="324000"/>
            <a:chExt cx="2644710" cy="4438800"/>
          </a:xfrm>
        </p:grpSpPr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D1F3613A-CBF3-4AF2-8B90-CD224FD27A1A}"/>
                </a:ext>
              </a:extLst>
            </p:cNvPr>
            <p:cNvSpPr/>
            <p:nvPr/>
          </p:nvSpPr>
          <p:spPr>
            <a:xfrm>
              <a:off x="7185500" y="324000"/>
              <a:ext cx="901538" cy="1503561"/>
            </a:xfrm>
            <a:custGeom>
              <a:avLst/>
              <a:gdLst>
                <a:gd name="connsiteX0" fmla="*/ 903934 w 901537"/>
                <a:gd name="connsiteY0" fmla="*/ 1505658 h 1503561"/>
                <a:gd name="connsiteX1" fmla="*/ 0 w 901537"/>
                <a:gd name="connsiteY1" fmla="*/ 422315 h 1503561"/>
                <a:gd name="connsiteX2" fmla="*/ 0 w 901537"/>
                <a:gd name="connsiteY2" fmla="*/ 0 h 15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537" h="1503561">
                  <a:moveTo>
                    <a:pt x="903934" y="1505658"/>
                  </a:moveTo>
                  <a:cubicBezTo>
                    <a:pt x="903934" y="974619"/>
                    <a:pt x="516962" y="531338"/>
                    <a:pt x="0" y="422315"/>
                  </a:cubicBezTo>
                  <a:lnTo>
                    <a:pt x="0" y="0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AA26E0B1-31BD-4EDD-AD9A-6B2621273350}"/>
                </a:ext>
              </a:extLst>
            </p:cNvPr>
            <p:cNvSpPr/>
            <p:nvPr/>
          </p:nvSpPr>
          <p:spPr>
            <a:xfrm>
              <a:off x="7349933" y="324000"/>
              <a:ext cx="901538" cy="1503561"/>
            </a:xfrm>
            <a:custGeom>
              <a:avLst/>
              <a:gdLst>
                <a:gd name="connsiteX0" fmla="*/ 903934 w 901537"/>
                <a:gd name="connsiteY0" fmla="*/ 1505658 h 1503561"/>
                <a:gd name="connsiteX1" fmla="*/ 0 w 901537"/>
                <a:gd name="connsiteY1" fmla="*/ 301910 h 1503561"/>
                <a:gd name="connsiteX2" fmla="*/ 0 w 901537"/>
                <a:gd name="connsiteY2" fmla="*/ 0 h 15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537" h="1503561">
                  <a:moveTo>
                    <a:pt x="903934" y="1505658"/>
                  </a:moveTo>
                  <a:cubicBezTo>
                    <a:pt x="903934" y="943769"/>
                    <a:pt x="524749" y="468141"/>
                    <a:pt x="0" y="301910"/>
                  </a:cubicBezTo>
                  <a:lnTo>
                    <a:pt x="0" y="0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3573B273-CBE4-4B3F-A760-7032FFC04CF6}"/>
                </a:ext>
              </a:extLst>
            </p:cNvPr>
            <p:cNvSpPr/>
            <p:nvPr/>
          </p:nvSpPr>
          <p:spPr>
            <a:xfrm>
              <a:off x="7021067" y="324000"/>
              <a:ext cx="901538" cy="1503561"/>
            </a:xfrm>
            <a:custGeom>
              <a:avLst/>
              <a:gdLst>
                <a:gd name="connsiteX0" fmla="*/ 903934 w 901537"/>
                <a:gd name="connsiteY0" fmla="*/ 1505658 h 1503561"/>
                <a:gd name="connsiteX1" fmla="*/ 0 w 901537"/>
                <a:gd name="connsiteY1" fmla="*/ 558594 h 1503561"/>
                <a:gd name="connsiteX2" fmla="*/ 0 w 901537"/>
                <a:gd name="connsiteY2" fmla="*/ 0 h 15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537" h="1503561">
                  <a:moveTo>
                    <a:pt x="903934" y="1505658"/>
                  </a:moveTo>
                  <a:cubicBezTo>
                    <a:pt x="903934" y="1007266"/>
                    <a:pt x="506179" y="599028"/>
                    <a:pt x="0" y="558594"/>
                  </a:cubicBezTo>
                  <a:lnTo>
                    <a:pt x="0" y="0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0CA49A2D-768C-4994-84F2-4DB395FB2B2F}"/>
                </a:ext>
              </a:extLst>
            </p:cNvPr>
            <p:cNvSpPr/>
            <p:nvPr/>
          </p:nvSpPr>
          <p:spPr>
            <a:xfrm>
              <a:off x="6117133" y="1195886"/>
              <a:ext cx="1641338" cy="2851375"/>
            </a:xfrm>
            <a:custGeom>
              <a:avLst/>
              <a:gdLst>
                <a:gd name="connsiteX0" fmla="*/ 0 w 1641337"/>
                <a:gd name="connsiteY0" fmla="*/ 2060358 h 2851374"/>
                <a:gd name="connsiteX1" fmla="*/ 821567 w 1641337"/>
                <a:gd name="connsiteY1" fmla="*/ 2852573 h 2851374"/>
                <a:gd name="connsiteX2" fmla="*/ 1643135 w 1641337"/>
                <a:gd name="connsiteY2" fmla="*/ 2060358 h 2851374"/>
                <a:gd name="connsiteX3" fmla="*/ 821567 w 1641337"/>
                <a:gd name="connsiteY3" fmla="*/ 1267844 h 2851374"/>
                <a:gd name="connsiteX4" fmla="*/ 164134 w 1641337"/>
                <a:gd name="connsiteY4" fmla="*/ 633772 h 2851374"/>
                <a:gd name="connsiteX5" fmla="*/ 821567 w 1641337"/>
                <a:gd name="connsiteY5" fmla="*/ 0 h 2851374"/>
                <a:gd name="connsiteX6" fmla="*/ 1479001 w 1641337"/>
                <a:gd name="connsiteY6" fmla="*/ 633772 h 2851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1337" h="2851374">
                  <a:moveTo>
                    <a:pt x="0" y="2060358"/>
                  </a:moveTo>
                  <a:cubicBezTo>
                    <a:pt x="0" y="2497948"/>
                    <a:pt x="367803" y="2852573"/>
                    <a:pt x="821567" y="2852573"/>
                  </a:cubicBezTo>
                  <a:cubicBezTo>
                    <a:pt x="1275331" y="2852573"/>
                    <a:pt x="1643135" y="2497948"/>
                    <a:pt x="1643135" y="2060358"/>
                  </a:cubicBezTo>
                  <a:cubicBezTo>
                    <a:pt x="1643135" y="1622768"/>
                    <a:pt x="1275331" y="1267844"/>
                    <a:pt x="821567" y="1267844"/>
                  </a:cubicBezTo>
                  <a:cubicBezTo>
                    <a:pt x="458556" y="1267844"/>
                    <a:pt x="164134" y="983904"/>
                    <a:pt x="164134" y="633772"/>
                  </a:cubicBezTo>
                  <a:cubicBezTo>
                    <a:pt x="164134" y="283640"/>
                    <a:pt x="458556" y="0"/>
                    <a:pt x="821567" y="0"/>
                  </a:cubicBezTo>
                  <a:cubicBezTo>
                    <a:pt x="1184578" y="0"/>
                    <a:pt x="1479001" y="283640"/>
                    <a:pt x="1479001" y="633772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54D35DA4-8241-41C0-8EF7-E764682F8EA9}"/>
                </a:ext>
              </a:extLst>
            </p:cNvPr>
            <p:cNvSpPr/>
            <p:nvPr/>
          </p:nvSpPr>
          <p:spPr>
            <a:xfrm>
              <a:off x="6117433" y="1037443"/>
              <a:ext cx="1641338" cy="2851375"/>
            </a:xfrm>
            <a:custGeom>
              <a:avLst/>
              <a:gdLst>
                <a:gd name="connsiteX0" fmla="*/ 164134 w 1641337"/>
                <a:gd name="connsiteY0" fmla="*/ 2218801 h 2851374"/>
                <a:gd name="connsiteX1" fmla="*/ 821567 w 1641337"/>
                <a:gd name="connsiteY1" fmla="*/ 2852573 h 2851374"/>
                <a:gd name="connsiteX2" fmla="*/ 1479001 w 1641337"/>
                <a:gd name="connsiteY2" fmla="*/ 2218801 h 2851374"/>
                <a:gd name="connsiteX3" fmla="*/ 821567 w 1641337"/>
                <a:gd name="connsiteY3" fmla="*/ 1584730 h 2851374"/>
                <a:gd name="connsiteX4" fmla="*/ 0 w 1641337"/>
                <a:gd name="connsiteY4" fmla="*/ 792215 h 2851374"/>
                <a:gd name="connsiteX5" fmla="*/ 821567 w 1641337"/>
                <a:gd name="connsiteY5" fmla="*/ 0 h 2851374"/>
                <a:gd name="connsiteX6" fmla="*/ 1643135 w 1641337"/>
                <a:gd name="connsiteY6" fmla="*/ 792215 h 2851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1337" h="2851374">
                  <a:moveTo>
                    <a:pt x="164134" y="2218801"/>
                  </a:moveTo>
                  <a:cubicBezTo>
                    <a:pt x="164134" y="2568933"/>
                    <a:pt x="458556" y="2852573"/>
                    <a:pt x="821567" y="2852573"/>
                  </a:cubicBezTo>
                  <a:cubicBezTo>
                    <a:pt x="1184579" y="2852573"/>
                    <a:pt x="1479001" y="2568933"/>
                    <a:pt x="1479001" y="2218801"/>
                  </a:cubicBezTo>
                  <a:cubicBezTo>
                    <a:pt x="1479001" y="1868669"/>
                    <a:pt x="1184579" y="1584730"/>
                    <a:pt x="821567" y="1584730"/>
                  </a:cubicBezTo>
                  <a:cubicBezTo>
                    <a:pt x="367803" y="1584730"/>
                    <a:pt x="0" y="1229805"/>
                    <a:pt x="0" y="792215"/>
                  </a:cubicBezTo>
                  <a:cubicBezTo>
                    <a:pt x="0" y="354625"/>
                    <a:pt x="367803" y="0"/>
                    <a:pt x="821567" y="0"/>
                  </a:cubicBezTo>
                  <a:cubicBezTo>
                    <a:pt x="1275331" y="0"/>
                    <a:pt x="1643135" y="354625"/>
                    <a:pt x="1643135" y="792215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9FE86337-4A69-41C2-8641-CB001B4B5477}"/>
                </a:ext>
              </a:extLst>
            </p:cNvPr>
            <p:cNvSpPr/>
            <p:nvPr/>
          </p:nvSpPr>
          <p:spPr>
            <a:xfrm>
              <a:off x="5952700" y="324000"/>
              <a:ext cx="1476605" cy="3405476"/>
            </a:xfrm>
            <a:custGeom>
              <a:avLst/>
              <a:gdLst>
                <a:gd name="connsiteX0" fmla="*/ 903934 w 1476604"/>
                <a:gd name="connsiteY0" fmla="*/ 0 h 3405476"/>
                <a:gd name="connsiteX1" fmla="*/ 903934 w 1476604"/>
                <a:gd name="connsiteY1" fmla="*/ 558594 h 3405476"/>
                <a:gd name="connsiteX2" fmla="*/ 0 w 1476604"/>
                <a:gd name="connsiteY2" fmla="*/ 1505658 h 3405476"/>
                <a:gd name="connsiteX3" fmla="*/ 986001 w 1476604"/>
                <a:gd name="connsiteY3" fmla="*/ 2456615 h 3405476"/>
                <a:gd name="connsiteX4" fmla="*/ 1479001 w 1476604"/>
                <a:gd name="connsiteY4" fmla="*/ 2932244 h 3405476"/>
                <a:gd name="connsiteX5" fmla="*/ 986001 w 1476604"/>
                <a:gd name="connsiteY5" fmla="*/ 3407573 h 3405476"/>
                <a:gd name="connsiteX6" fmla="*/ 493000 w 1476604"/>
                <a:gd name="connsiteY6" fmla="*/ 2932244 h 3405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6604" h="3405476">
                  <a:moveTo>
                    <a:pt x="903934" y="0"/>
                  </a:moveTo>
                  <a:lnTo>
                    <a:pt x="903934" y="558594"/>
                  </a:lnTo>
                  <a:cubicBezTo>
                    <a:pt x="397755" y="599028"/>
                    <a:pt x="0" y="1006967"/>
                    <a:pt x="0" y="1505658"/>
                  </a:cubicBezTo>
                  <a:cubicBezTo>
                    <a:pt x="0" y="2030706"/>
                    <a:pt x="441484" y="2456615"/>
                    <a:pt x="986001" y="2456615"/>
                  </a:cubicBezTo>
                  <a:cubicBezTo>
                    <a:pt x="1258259" y="2456615"/>
                    <a:pt x="1479001" y="2669570"/>
                    <a:pt x="1479001" y="2932244"/>
                  </a:cubicBezTo>
                  <a:cubicBezTo>
                    <a:pt x="1479001" y="3194918"/>
                    <a:pt x="1258259" y="3407573"/>
                    <a:pt x="986001" y="3407573"/>
                  </a:cubicBezTo>
                  <a:cubicBezTo>
                    <a:pt x="713742" y="3407573"/>
                    <a:pt x="493000" y="3194618"/>
                    <a:pt x="493000" y="2932244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22DA607-362B-4DD0-B2AA-E1BC280B52B9}"/>
                </a:ext>
              </a:extLst>
            </p:cNvPr>
            <p:cNvSpPr/>
            <p:nvPr/>
          </p:nvSpPr>
          <p:spPr>
            <a:xfrm>
              <a:off x="5788566" y="324000"/>
              <a:ext cx="1476605" cy="3246734"/>
            </a:xfrm>
            <a:custGeom>
              <a:avLst/>
              <a:gdLst>
                <a:gd name="connsiteX0" fmla="*/ 903934 w 1476604"/>
                <a:gd name="connsiteY0" fmla="*/ 0 h 3246733"/>
                <a:gd name="connsiteX1" fmla="*/ 903934 w 1476604"/>
                <a:gd name="connsiteY1" fmla="*/ 422315 h 3246733"/>
                <a:gd name="connsiteX2" fmla="*/ 0 w 1476604"/>
                <a:gd name="connsiteY2" fmla="*/ 1505658 h 3246733"/>
                <a:gd name="connsiteX3" fmla="*/ 1150434 w 1476604"/>
                <a:gd name="connsiteY3" fmla="*/ 2615358 h 3246733"/>
                <a:gd name="connsiteX4" fmla="*/ 1479001 w 1476604"/>
                <a:gd name="connsiteY4" fmla="*/ 2932543 h 3246733"/>
                <a:gd name="connsiteX5" fmla="*/ 1150434 w 1476604"/>
                <a:gd name="connsiteY5" fmla="*/ 3249429 h 3246733"/>
                <a:gd name="connsiteX6" fmla="*/ 821867 w 1476604"/>
                <a:gd name="connsiteY6" fmla="*/ 2932543 h 324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6604" h="3246733">
                  <a:moveTo>
                    <a:pt x="903934" y="0"/>
                  </a:moveTo>
                  <a:lnTo>
                    <a:pt x="903934" y="422315"/>
                  </a:lnTo>
                  <a:cubicBezTo>
                    <a:pt x="386972" y="531338"/>
                    <a:pt x="0" y="974619"/>
                    <a:pt x="0" y="1505658"/>
                  </a:cubicBezTo>
                  <a:cubicBezTo>
                    <a:pt x="0" y="2118464"/>
                    <a:pt x="515164" y="2615358"/>
                    <a:pt x="1150434" y="2615358"/>
                  </a:cubicBezTo>
                  <a:cubicBezTo>
                    <a:pt x="1331940" y="2615358"/>
                    <a:pt x="1479001" y="2757328"/>
                    <a:pt x="1479001" y="2932543"/>
                  </a:cubicBezTo>
                  <a:cubicBezTo>
                    <a:pt x="1479001" y="3107460"/>
                    <a:pt x="1331940" y="3249429"/>
                    <a:pt x="1150434" y="3249429"/>
                  </a:cubicBezTo>
                  <a:cubicBezTo>
                    <a:pt x="968928" y="3249429"/>
                    <a:pt x="821867" y="3107460"/>
                    <a:pt x="821867" y="2932543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ABCEECDE-CE10-419D-9814-75D03E236CEE}"/>
                </a:ext>
              </a:extLst>
            </p:cNvPr>
            <p:cNvSpPr/>
            <p:nvPr/>
          </p:nvSpPr>
          <p:spPr>
            <a:xfrm>
              <a:off x="5624133" y="324000"/>
              <a:ext cx="1476605" cy="3087991"/>
            </a:xfrm>
            <a:custGeom>
              <a:avLst/>
              <a:gdLst>
                <a:gd name="connsiteX0" fmla="*/ 903934 w 1476604"/>
                <a:gd name="connsiteY0" fmla="*/ 0 h 3087991"/>
                <a:gd name="connsiteX1" fmla="*/ 903934 w 1476604"/>
                <a:gd name="connsiteY1" fmla="*/ 301910 h 3087991"/>
                <a:gd name="connsiteX2" fmla="*/ 903934 w 1476604"/>
                <a:gd name="connsiteY2" fmla="*/ 301910 h 3087991"/>
                <a:gd name="connsiteX3" fmla="*/ 0 w 1476604"/>
                <a:gd name="connsiteY3" fmla="*/ 1505658 h 3087991"/>
                <a:gd name="connsiteX4" fmla="*/ 1314867 w 1476604"/>
                <a:gd name="connsiteY4" fmla="*/ 2773801 h 3087991"/>
                <a:gd name="connsiteX5" fmla="*/ 1479300 w 1476604"/>
                <a:gd name="connsiteY5" fmla="*/ 2932244 h 3087991"/>
                <a:gd name="connsiteX6" fmla="*/ 1314867 w 1476604"/>
                <a:gd name="connsiteY6" fmla="*/ 3090687 h 3087991"/>
                <a:gd name="connsiteX7" fmla="*/ 1150434 w 1476604"/>
                <a:gd name="connsiteY7" fmla="*/ 2932244 h 3087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76604" h="3087991">
                  <a:moveTo>
                    <a:pt x="903934" y="0"/>
                  </a:moveTo>
                  <a:lnTo>
                    <a:pt x="903934" y="301910"/>
                  </a:lnTo>
                  <a:lnTo>
                    <a:pt x="903934" y="301910"/>
                  </a:lnTo>
                  <a:cubicBezTo>
                    <a:pt x="379185" y="468141"/>
                    <a:pt x="0" y="944069"/>
                    <a:pt x="0" y="1505658"/>
                  </a:cubicBezTo>
                  <a:cubicBezTo>
                    <a:pt x="0" y="2205922"/>
                    <a:pt x="588545" y="2773801"/>
                    <a:pt x="1314867" y="2773801"/>
                  </a:cubicBezTo>
                  <a:cubicBezTo>
                    <a:pt x="1405620" y="2773801"/>
                    <a:pt x="1479300" y="2844786"/>
                    <a:pt x="1479300" y="2932244"/>
                  </a:cubicBezTo>
                  <a:cubicBezTo>
                    <a:pt x="1479300" y="3019702"/>
                    <a:pt x="1405620" y="3090687"/>
                    <a:pt x="1314867" y="3090687"/>
                  </a:cubicBezTo>
                  <a:cubicBezTo>
                    <a:pt x="1224114" y="3090687"/>
                    <a:pt x="1150434" y="3019702"/>
                    <a:pt x="1150434" y="2932244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B6F5E61A-D5DA-4A5B-970F-214758719F65}"/>
                </a:ext>
              </a:extLst>
            </p:cNvPr>
            <p:cNvSpPr/>
            <p:nvPr/>
          </p:nvSpPr>
          <p:spPr>
            <a:xfrm>
              <a:off x="6610433" y="1512772"/>
              <a:ext cx="1476605" cy="3246734"/>
            </a:xfrm>
            <a:custGeom>
              <a:avLst/>
              <a:gdLst>
                <a:gd name="connsiteX0" fmla="*/ 575067 w 1476604"/>
                <a:gd name="connsiteY0" fmla="*/ 3249430 h 3246733"/>
                <a:gd name="connsiteX1" fmla="*/ 575067 w 1476604"/>
                <a:gd name="connsiteY1" fmla="*/ 2827115 h 3246733"/>
                <a:gd name="connsiteX2" fmla="*/ 1479001 w 1476604"/>
                <a:gd name="connsiteY2" fmla="*/ 1743772 h 3246733"/>
                <a:gd name="connsiteX3" fmla="*/ 328567 w 1476604"/>
                <a:gd name="connsiteY3" fmla="*/ 634071 h 3246733"/>
                <a:gd name="connsiteX4" fmla="*/ 0 w 1476604"/>
                <a:gd name="connsiteY4" fmla="*/ 316886 h 3246733"/>
                <a:gd name="connsiteX5" fmla="*/ 328567 w 1476604"/>
                <a:gd name="connsiteY5" fmla="*/ 0 h 3246733"/>
                <a:gd name="connsiteX6" fmla="*/ 657134 w 1476604"/>
                <a:gd name="connsiteY6" fmla="*/ 316886 h 324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6604" h="3246733">
                  <a:moveTo>
                    <a:pt x="575067" y="3249430"/>
                  </a:moveTo>
                  <a:lnTo>
                    <a:pt x="575067" y="2827115"/>
                  </a:lnTo>
                  <a:cubicBezTo>
                    <a:pt x="1091729" y="2718091"/>
                    <a:pt x="1479001" y="2274810"/>
                    <a:pt x="1479001" y="1743772"/>
                  </a:cubicBezTo>
                  <a:cubicBezTo>
                    <a:pt x="1479001" y="1130966"/>
                    <a:pt x="963837" y="634071"/>
                    <a:pt x="328567" y="634071"/>
                  </a:cubicBezTo>
                  <a:cubicBezTo>
                    <a:pt x="147061" y="634071"/>
                    <a:pt x="0" y="492102"/>
                    <a:pt x="0" y="316886"/>
                  </a:cubicBezTo>
                  <a:cubicBezTo>
                    <a:pt x="0" y="141970"/>
                    <a:pt x="147061" y="0"/>
                    <a:pt x="328567" y="0"/>
                  </a:cubicBezTo>
                  <a:cubicBezTo>
                    <a:pt x="510073" y="0"/>
                    <a:pt x="657134" y="141970"/>
                    <a:pt x="657134" y="316886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8BF19BC9-06E3-421E-897E-E806EA01006B}"/>
                </a:ext>
              </a:extLst>
            </p:cNvPr>
            <p:cNvSpPr/>
            <p:nvPr/>
          </p:nvSpPr>
          <p:spPr>
            <a:xfrm>
              <a:off x="5788566" y="3256543"/>
              <a:ext cx="901538" cy="1503561"/>
            </a:xfrm>
            <a:custGeom>
              <a:avLst/>
              <a:gdLst>
                <a:gd name="connsiteX0" fmla="*/ 0 w 901537"/>
                <a:gd name="connsiteY0" fmla="*/ 0 h 1503561"/>
                <a:gd name="connsiteX1" fmla="*/ 903934 w 901537"/>
                <a:gd name="connsiteY1" fmla="*/ 1083343 h 1503561"/>
                <a:gd name="connsiteX2" fmla="*/ 903934 w 901537"/>
                <a:gd name="connsiteY2" fmla="*/ 1505658 h 15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537" h="1503561">
                  <a:moveTo>
                    <a:pt x="0" y="0"/>
                  </a:moveTo>
                  <a:cubicBezTo>
                    <a:pt x="0" y="531039"/>
                    <a:pt x="387272" y="974320"/>
                    <a:pt x="903934" y="1083343"/>
                  </a:cubicBezTo>
                  <a:lnTo>
                    <a:pt x="903934" y="1505658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806157BB-EB78-43AD-9D08-832341193B7B}"/>
                </a:ext>
              </a:extLst>
            </p:cNvPr>
            <p:cNvSpPr/>
            <p:nvPr/>
          </p:nvSpPr>
          <p:spPr>
            <a:xfrm>
              <a:off x="6774567" y="1671514"/>
              <a:ext cx="1476605" cy="3087991"/>
            </a:xfrm>
            <a:custGeom>
              <a:avLst/>
              <a:gdLst>
                <a:gd name="connsiteX0" fmla="*/ 575367 w 1476604"/>
                <a:gd name="connsiteY0" fmla="*/ 3090687 h 3087991"/>
                <a:gd name="connsiteX1" fmla="*/ 575367 w 1476604"/>
                <a:gd name="connsiteY1" fmla="*/ 2788777 h 3087991"/>
                <a:gd name="connsiteX2" fmla="*/ 1479300 w 1476604"/>
                <a:gd name="connsiteY2" fmla="*/ 1585029 h 3087991"/>
                <a:gd name="connsiteX3" fmla="*/ 164433 w 1476604"/>
                <a:gd name="connsiteY3" fmla="*/ 316886 h 3087991"/>
                <a:gd name="connsiteX4" fmla="*/ 0 w 1476604"/>
                <a:gd name="connsiteY4" fmla="*/ 158443 h 3087991"/>
                <a:gd name="connsiteX5" fmla="*/ 164433 w 1476604"/>
                <a:gd name="connsiteY5" fmla="*/ 0 h 3087991"/>
                <a:gd name="connsiteX6" fmla="*/ 328867 w 1476604"/>
                <a:gd name="connsiteY6" fmla="*/ 158443 h 3087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6604" h="3087991">
                  <a:moveTo>
                    <a:pt x="575367" y="3090687"/>
                  </a:moveTo>
                  <a:lnTo>
                    <a:pt x="575367" y="2788777"/>
                  </a:lnTo>
                  <a:cubicBezTo>
                    <a:pt x="1100116" y="2622247"/>
                    <a:pt x="1479300" y="2146618"/>
                    <a:pt x="1479300" y="1585029"/>
                  </a:cubicBezTo>
                  <a:cubicBezTo>
                    <a:pt x="1479300" y="884765"/>
                    <a:pt x="890755" y="316886"/>
                    <a:pt x="164433" y="316886"/>
                  </a:cubicBezTo>
                  <a:cubicBezTo>
                    <a:pt x="73681" y="316886"/>
                    <a:pt x="0" y="245901"/>
                    <a:pt x="0" y="158443"/>
                  </a:cubicBezTo>
                  <a:cubicBezTo>
                    <a:pt x="0" y="70985"/>
                    <a:pt x="73681" y="0"/>
                    <a:pt x="164433" y="0"/>
                  </a:cubicBezTo>
                  <a:cubicBezTo>
                    <a:pt x="255186" y="0"/>
                    <a:pt x="328867" y="70985"/>
                    <a:pt x="328867" y="158443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77CC53AA-B55B-4142-AA5E-42AD67FF322A}"/>
                </a:ext>
              </a:extLst>
            </p:cNvPr>
            <p:cNvSpPr/>
            <p:nvPr/>
          </p:nvSpPr>
          <p:spPr>
            <a:xfrm>
              <a:off x="5624133" y="3256543"/>
              <a:ext cx="901538" cy="1503561"/>
            </a:xfrm>
            <a:custGeom>
              <a:avLst/>
              <a:gdLst>
                <a:gd name="connsiteX0" fmla="*/ 0 w 901537"/>
                <a:gd name="connsiteY0" fmla="*/ 0 h 1503561"/>
                <a:gd name="connsiteX1" fmla="*/ 903934 w 901537"/>
                <a:gd name="connsiteY1" fmla="*/ 1203748 h 1503561"/>
                <a:gd name="connsiteX2" fmla="*/ 903934 w 901537"/>
                <a:gd name="connsiteY2" fmla="*/ 1505358 h 15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537" h="1503561">
                  <a:moveTo>
                    <a:pt x="0" y="0"/>
                  </a:moveTo>
                  <a:cubicBezTo>
                    <a:pt x="0" y="561589"/>
                    <a:pt x="379185" y="1037517"/>
                    <a:pt x="903934" y="1203748"/>
                  </a:cubicBezTo>
                  <a:lnTo>
                    <a:pt x="903934" y="1505358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3A4AE344-D019-4211-95D5-EB4174078E68}"/>
                </a:ext>
              </a:extLst>
            </p:cNvPr>
            <p:cNvSpPr/>
            <p:nvPr/>
          </p:nvSpPr>
          <p:spPr>
            <a:xfrm>
              <a:off x="6446000" y="1354628"/>
              <a:ext cx="1476605" cy="3405476"/>
            </a:xfrm>
            <a:custGeom>
              <a:avLst/>
              <a:gdLst>
                <a:gd name="connsiteX0" fmla="*/ 575067 w 1476604"/>
                <a:gd name="connsiteY0" fmla="*/ 3407573 h 3405476"/>
                <a:gd name="connsiteX1" fmla="*/ 575067 w 1476604"/>
                <a:gd name="connsiteY1" fmla="*/ 2848979 h 3405476"/>
                <a:gd name="connsiteX2" fmla="*/ 1479001 w 1476604"/>
                <a:gd name="connsiteY2" fmla="*/ 1901915 h 3405476"/>
                <a:gd name="connsiteX3" fmla="*/ 493000 w 1476604"/>
                <a:gd name="connsiteY3" fmla="*/ 950957 h 3405476"/>
                <a:gd name="connsiteX4" fmla="*/ 0 w 1476604"/>
                <a:gd name="connsiteY4" fmla="*/ 475329 h 3405476"/>
                <a:gd name="connsiteX5" fmla="*/ 493000 w 1476604"/>
                <a:gd name="connsiteY5" fmla="*/ 0 h 3405476"/>
                <a:gd name="connsiteX6" fmla="*/ 986001 w 1476604"/>
                <a:gd name="connsiteY6" fmla="*/ 475329 h 3405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6604" h="3405476">
                  <a:moveTo>
                    <a:pt x="575067" y="3407573"/>
                  </a:moveTo>
                  <a:lnTo>
                    <a:pt x="575067" y="2848979"/>
                  </a:lnTo>
                  <a:cubicBezTo>
                    <a:pt x="1081246" y="2808545"/>
                    <a:pt x="1479001" y="2400606"/>
                    <a:pt x="1479001" y="1901915"/>
                  </a:cubicBezTo>
                  <a:cubicBezTo>
                    <a:pt x="1479001" y="1376867"/>
                    <a:pt x="1037517" y="950957"/>
                    <a:pt x="493000" y="950957"/>
                  </a:cubicBezTo>
                  <a:cubicBezTo>
                    <a:pt x="220742" y="950957"/>
                    <a:pt x="0" y="738003"/>
                    <a:pt x="0" y="475329"/>
                  </a:cubicBezTo>
                  <a:cubicBezTo>
                    <a:pt x="0" y="212655"/>
                    <a:pt x="220742" y="0"/>
                    <a:pt x="493000" y="0"/>
                  </a:cubicBezTo>
                  <a:cubicBezTo>
                    <a:pt x="765259" y="0"/>
                    <a:pt x="986001" y="212955"/>
                    <a:pt x="986001" y="475329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A3D2CF5A-4B9D-42C3-A138-D04218B6FC65}"/>
                </a:ext>
              </a:extLst>
            </p:cNvPr>
            <p:cNvSpPr/>
            <p:nvPr/>
          </p:nvSpPr>
          <p:spPr>
            <a:xfrm>
              <a:off x="5952700" y="3256543"/>
              <a:ext cx="901538" cy="1503561"/>
            </a:xfrm>
            <a:custGeom>
              <a:avLst/>
              <a:gdLst>
                <a:gd name="connsiteX0" fmla="*/ 0 w 901537"/>
                <a:gd name="connsiteY0" fmla="*/ 0 h 1503561"/>
                <a:gd name="connsiteX1" fmla="*/ 903934 w 901537"/>
                <a:gd name="connsiteY1" fmla="*/ 947064 h 1503561"/>
                <a:gd name="connsiteX2" fmla="*/ 903934 w 901537"/>
                <a:gd name="connsiteY2" fmla="*/ 1505658 h 15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537" h="1503561">
                  <a:moveTo>
                    <a:pt x="0" y="0"/>
                  </a:moveTo>
                  <a:cubicBezTo>
                    <a:pt x="0" y="498392"/>
                    <a:pt x="397755" y="906630"/>
                    <a:pt x="903934" y="947064"/>
                  </a:cubicBezTo>
                  <a:lnTo>
                    <a:pt x="903934" y="1505658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24128" y="758952"/>
            <a:ext cx="5916168" cy="1673352"/>
          </a:xfrm>
        </p:spPr>
        <p:txBody>
          <a:bodyPr anchor="b" anchorCtr="0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a </a:t>
            </a:r>
            <a:br>
              <a:rPr lang="en-US" dirty="0"/>
            </a:br>
            <a:r>
              <a:rPr lang="en-US" dirty="0"/>
              <a:t>section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8562042-4292-4D80-AC08-6722DB0F1EC2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11597612-895B-42E1-8708-C86E949074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11685" y="1342796"/>
            <a:ext cx="1356057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7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99" name="Group 4">
            <a:extLst>
              <a:ext uri="{FF2B5EF4-FFF2-40B4-BE49-F238E27FC236}">
                <a16:creationId xmlns:a16="http://schemas.microsoft.com/office/drawing/2014/main" id="{2483FF9D-84C5-4836-95B9-55A0012467F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1"/>
          </a:solidFill>
        </p:grpSpPr>
        <p:sp>
          <p:nvSpPr>
            <p:cNvPr id="100" name="Freeform 5">
              <a:extLst>
                <a:ext uri="{FF2B5EF4-FFF2-40B4-BE49-F238E27FC236}">
                  <a16:creationId xmlns:a16="http://schemas.microsoft.com/office/drawing/2014/main" id="{F14B1063-794E-42D8-83AA-73886B97D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1" name="Freeform 6">
              <a:extLst>
                <a:ext uri="{FF2B5EF4-FFF2-40B4-BE49-F238E27FC236}">
                  <a16:creationId xmlns:a16="http://schemas.microsoft.com/office/drawing/2014/main" id="{E3965171-D720-4802-A9D7-842A6945B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2" name="Freeform 7">
              <a:extLst>
                <a:ext uri="{FF2B5EF4-FFF2-40B4-BE49-F238E27FC236}">
                  <a16:creationId xmlns:a16="http://schemas.microsoft.com/office/drawing/2014/main" id="{7E93CECD-823B-49B2-A5AE-AE190E968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3" name="Freeform 8">
              <a:extLst>
                <a:ext uri="{FF2B5EF4-FFF2-40B4-BE49-F238E27FC236}">
                  <a16:creationId xmlns:a16="http://schemas.microsoft.com/office/drawing/2014/main" id="{C8A40C70-B61E-4C05-B39B-B375DE1F0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04" name="Freeform 5">
            <a:extLst>
              <a:ext uri="{FF2B5EF4-FFF2-40B4-BE49-F238E27FC236}">
                <a16:creationId xmlns:a16="http://schemas.microsoft.com/office/drawing/2014/main" id="{D16ADAD7-1F03-4027-B421-F01C8B6D5012}"/>
              </a:ext>
            </a:extLst>
          </p:cNvPr>
          <p:cNvSpPr>
            <a:spLocks noEditPoints="1"/>
          </p:cNvSpPr>
          <p:nvPr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  <p:sp>
        <p:nvSpPr>
          <p:cNvPr id="106" name="Text Placeholder 4">
            <a:extLst>
              <a:ext uri="{FF2B5EF4-FFF2-40B4-BE49-F238E27FC236}">
                <a16:creationId xmlns:a16="http://schemas.microsoft.com/office/drawing/2014/main" id="{5E518B50-E87D-4971-A550-C100348BE87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19178" y="2420472"/>
            <a:ext cx="1171462" cy="1485989"/>
          </a:xfrm>
          <a:prstGeom prst="rect">
            <a:avLst/>
          </a:prstGeom>
        </p:spPr>
        <p:txBody>
          <a:bodyPr vert="horz" lIns="0" rIns="0" anchor="t">
            <a:normAutofit/>
          </a:bodyPr>
          <a:lstStyle>
            <a:lvl1pPr marL="0" indent="0" algn="r">
              <a:spcBef>
                <a:spcPts val="0"/>
              </a:spcBef>
              <a:buNone/>
              <a:defRPr sz="8000" b="1" baseline="0">
                <a:solidFill>
                  <a:srgbClr val="FFFFFF"/>
                </a:solidFill>
              </a:defRPr>
            </a:lvl1pPr>
            <a:lvl2pPr marL="457189" indent="0">
              <a:buNone/>
              <a:defRPr/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07" name="Text Placeholder 5">
            <a:extLst>
              <a:ext uri="{FF2B5EF4-FFF2-40B4-BE49-F238E27FC236}">
                <a16:creationId xmlns:a16="http://schemas.microsoft.com/office/drawing/2014/main" id="{E0BDFDDF-1380-47A1-AEFB-E05AAAD4F82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22576" y="2523744"/>
            <a:ext cx="2267712" cy="1197864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1pPr>
            <a:lvl2pPr marL="128016" indent="0">
              <a:buNone/>
              <a:defRPr sz="1600" b="0"/>
            </a:lvl2pPr>
            <a:lvl3pPr marL="246888" indent="0">
              <a:buNone/>
              <a:defRPr sz="1600" b="0"/>
            </a:lvl3pPr>
            <a:lvl4pPr marL="466344" indent="0">
              <a:buFont typeface="Arial" panose="020B0604020202020204" pitchFamily="34" charset="0"/>
              <a:buNone/>
              <a:defRPr sz="1600" b="0"/>
            </a:lvl4pPr>
            <a:lvl5pPr marL="603504" indent="0">
              <a:buNone/>
              <a:defRPr sz="1600" b="0"/>
            </a:lvl5pPr>
          </a:lstStyle>
          <a:p>
            <a:pPr lvl="0"/>
            <a:r>
              <a:rPr lang="en-US" dirty="0"/>
              <a:t>Insert subtitle</a:t>
            </a:r>
            <a:br>
              <a:rPr lang="en-US" dirty="0"/>
            </a:br>
            <a:r>
              <a:rPr lang="en-US" dirty="0"/>
              <a:t>here.</a:t>
            </a:r>
          </a:p>
        </p:txBody>
      </p:sp>
    </p:spTree>
    <p:extLst>
      <p:ext uri="{BB962C8B-B14F-4D97-AF65-F5344CB8AC3E}">
        <p14:creationId xmlns:p14="http://schemas.microsoft.com/office/powerpoint/2010/main" val="94013200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aphique 15">
            <a:extLst>
              <a:ext uri="{FF2B5EF4-FFF2-40B4-BE49-F238E27FC236}">
                <a16:creationId xmlns:a16="http://schemas.microsoft.com/office/drawing/2014/main" id="{60E0B2F0-DFB7-484C-A9ED-B0A1DFD9F46E}"/>
              </a:ext>
            </a:extLst>
          </p:cNvPr>
          <p:cNvGrpSpPr/>
          <p:nvPr/>
        </p:nvGrpSpPr>
        <p:grpSpPr>
          <a:xfrm>
            <a:off x="5616645" y="324000"/>
            <a:ext cx="2644710" cy="4438800"/>
            <a:chOff x="5616645" y="324000"/>
            <a:chExt cx="2644710" cy="4438800"/>
          </a:xfrm>
        </p:grpSpPr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140856D6-7D92-4428-BC88-597A37485A5B}"/>
                </a:ext>
              </a:extLst>
            </p:cNvPr>
            <p:cNvSpPr/>
            <p:nvPr/>
          </p:nvSpPr>
          <p:spPr>
            <a:xfrm>
              <a:off x="7185500" y="324000"/>
              <a:ext cx="901538" cy="1503561"/>
            </a:xfrm>
            <a:custGeom>
              <a:avLst/>
              <a:gdLst>
                <a:gd name="connsiteX0" fmla="*/ 903934 w 901537"/>
                <a:gd name="connsiteY0" fmla="*/ 1505658 h 1503561"/>
                <a:gd name="connsiteX1" fmla="*/ 0 w 901537"/>
                <a:gd name="connsiteY1" fmla="*/ 422315 h 1503561"/>
                <a:gd name="connsiteX2" fmla="*/ 0 w 901537"/>
                <a:gd name="connsiteY2" fmla="*/ 0 h 15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537" h="1503561">
                  <a:moveTo>
                    <a:pt x="903934" y="1505658"/>
                  </a:moveTo>
                  <a:cubicBezTo>
                    <a:pt x="903934" y="974619"/>
                    <a:pt x="516962" y="531338"/>
                    <a:pt x="0" y="422315"/>
                  </a:cubicBezTo>
                  <a:lnTo>
                    <a:pt x="0" y="0"/>
                  </a:ln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E3CC9397-398B-423F-AADC-394C32FC5C74}"/>
                </a:ext>
              </a:extLst>
            </p:cNvPr>
            <p:cNvSpPr/>
            <p:nvPr/>
          </p:nvSpPr>
          <p:spPr>
            <a:xfrm>
              <a:off x="7349933" y="324000"/>
              <a:ext cx="901538" cy="1503561"/>
            </a:xfrm>
            <a:custGeom>
              <a:avLst/>
              <a:gdLst>
                <a:gd name="connsiteX0" fmla="*/ 903934 w 901537"/>
                <a:gd name="connsiteY0" fmla="*/ 1505658 h 1503561"/>
                <a:gd name="connsiteX1" fmla="*/ 0 w 901537"/>
                <a:gd name="connsiteY1" fmla="*/ 301910 h 1503561"/>
                <a:gd name="connsiteX2" fmla="*/ 0 w 901537"/>
                <a:gd name="connsiteY2" fmla="*/ 0 h 15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537" h="1503561">
                  <a:moveTo>
                    <a:pt x="903934" y="1505658"/>
                  </a:moveTo>
                  <a:cubicBezTo>
                    <a:pt x="903934" y="943769"/>
                    <a:pt x="524749" y="468141"/>
                    <a:pt x="0" y="301910"/>
                  </a:cubicBezTo>
                  <a:lnTo>
                    <a:pt x="0" y="0"/>
                  </a:ln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416DE270-5FA5-4F11-8660-EA835061BDFE}"/>
                </a:ext>
              </a:extLst>
            </p:cNvPr>
            <p:cNvSpPr/>
            <p:nvPr/>
          </p:nvSpPr>
          <p:spPr>
            <a:xfrm>
              <a:off x="7021067" y="324000"/>
              <a:ext cx="901538" cy="1503561"/>
            </a:xfrm>
            <a:custGeom>
              <a:avLst/>
              <a:gdLst>
                <a:gd name="connsiteX0" fmla="*/ 903934 w 901537"/>
                <a:gd name="connsiteY0" fmla="*/ 1505658 h 1503561"/>
                <a:gd name="connsiteX1" fmla="*/ 0 w 901537"/>
                <a:gd name="connsiteY1" fmla="*/ 558594 h 1503561"/>
                <a:gd name="connsiteX2" fmla="*/ 0 w 901537"/>
                <a:gd name="connsiteY2" fmla="*/ 0 h 15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537" h="1503561">
                  <a:moveTo>
                    <a:pt x="903934" y="1505658"/>
                  </a:moveTo>
                  <a:cubicBezTo>
                    <a:pt x="903934" y="1007266"/>
                    <a:pt x="506179" y="599028"/>
                    <a:pt x="0" y="558594"/>
                  </a:cubicBezTo>
                  <a:lnTo>
                    <a:pt x="0" y="0"/>
                  </a:ln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2AC54616-FD80-4C67-BCE1-8FD2500C8041}"/>
                </a:ext>
              </a:extLst>
            </p:cNvPr>
            <p:cNvSpPr/>
            <p:nvPr/>
          </p:nvSpPr>
          <p:spPr>
            <a:xfrm>
              <a:off x="6117133" y="1195886"/>
              <a:ext cx="1641338" cy="2851375"/>
            </a:xfrm>
            <a:custGeom>
              <a:avLst/>
              <a:gdLst>
                <a:gd name="connsiteX0" fmla="*/ 0 w 1641337"/>
                <a:gd name="connsiteY0" fmla="*/ 2060358 h 2851374"/>
                <a:gd name="connsiteX1" fmla="*/ 821567 w 1641337"/>
                <a:gd name="connsiteY1" fmla="*/ 2852573 h 2851374"/>
                <a:gd name="connsiteX2" fmla="*/ 1643135 w 1641337"/>
                <a:gd name="connsiteY2" fmla="*/ 2060358 h 2851374"/>
                <a:gd name="connsiteX3" fmla="*/ 821567 w 1641337"/>
                <a:gd name="connsiteY3" fmla="*/ 1267844 h 2851374"/>
                <a:gd name="connsiteX4" fmla="*/ 164134 w 1641337"/>
                <a:gd name="connsiteY4" fmla="*/ 633772 h 2851374"/>
                <a:gd name="connsiteX5" fmla="*/ 821567 w 1641337"/>
                <a:gd name="connsiteY5" fmla="*/ 0 h 2851374"/>
                <a:gd name="connsiteX6" fmla="*/ 1479001 w 1641337"/>
                <a:gd name="connsiteY6" fmla="*/ 633772 h 2851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1337" h="2851374">
                  <a:moveTo>
                    <a:pt x="0" y="2060358"/>
                  </a:moveTo>
                  <a:cubicBezTo>
                    <a:pt x="0" y="2497948"/>
                    <a:pt x="367803" y="2852573"/>
                    <a:pt x="821567" y="2852573"/>
                  </a:cubicBezTo>
                  <a:cubicBezTo>
                    <a:pt x="1275331" y="2852573"/>
                    <a:pt x="1643135" y="2497948"/>
                    <a:pt x="1643135" y="2060358"/>
                  </a:cubicBezTo>
                  <a:cubicBezTo>
                    <a:pt x="1643135" y="1622768"/>
                    <a:pt x="1275331" y="1267844"/>
                    <a:pt x="821567" y="1267844"/>
                  </a:cubicBezTo>
                  <a:cubicBezTo>
                    <a:pt x="458556" y="1267844"/>
                    <a:pt x="164134" y="983904"/>
                    <a:pt x="164134" y="633772"/>
                  </a:cubicBezTo>
                  <a:cubicBezTo>
                    <a:pt x="164134" y="283640"/>
                    <a:pt x="458556" y="0"/>
                    <a:pt x="821567" y="0"/>
                  </a:cubicBezTo>
                  <a:cubicBezTo>
                    <a:pt x="1184578" y="0"/>
                    <a:pt x="1479001" y="283640"/>
                    <a:pt x="1479001" y="633772"/>
                  </a:cubicBez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89CC5F7D-427A-4EDF-BB89-3D76FA369507}"/>
                </a:ext>
              </a:extLst>
            </p:cNvPr>
            <p:cNvSpPr/>
            <p:nvPr/>
          </p:nvSpPr>
          <p:spPr>
            <a:xfrm>
              <a:off x="6117433" y="1037443"/>
              <a:ext cx="1641338" cy="2851375"/>
            </a:xfrm>
            <a:custGeom>
              <a:avLst/>
              <a:gdLst>
                <a:gd name="connsiteX0" fmla="*/ 164134 w 1641337"/>
                <a:gd name="connsiteY0" fmla="*/ 2218801 h 2851374"/>
                <a:gd name="connsiteX1" fmla="*/ 821567 w 1641337"/>
                <a:gd name="connsiteY1" fmla="*/ 2852573 h 2851374"/>
                <a:gd name="connsiteX2" fmla="*/ 1479001 w 1641337"/>
                <a:gd name="connsiteY2" fmla="*/ 2218801 h 2851374"/>
                <a:gd name="connsiteX3" fmla="*/ 821567 w 1641337"/>
                <a:gd name="connsiteY3" fmla="*/ 1584730 h 2851374"/>
                <a:gd name="connsiteX4" fmla="*/ 0 w 1641337"/>
                <a:gd name="connsiteY4" fmla="*/ 792215 h 2851374"/>
                <a:gd name="connsiteX5" fmla="*/ 821567 w 1641337"/>
                <a:gd name="connsiteY5" fmla="*/ 0 h 2851374"/>
                <a:gd name="connsiteX6" fmla="*/ 1643135 w 1641337"/>
                <a:gd name="connsiteY6" fmla="*/ 792215 h 2851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1337" h="2851374">
                  <a:moveTo>
                    <a:pt x="164134" y="2218801"/>
                  </a:moveTo>
                  <a:cubicBezTo>
                    <a:pt x="164134" y="2568933"/>
                    <a:pt x="458556" y="2852573"/>
                    <a:pt x="821567" y="2852573"/>
                  </a:cubicBezTo>
                  <a:cubicBezTo>
                    <a:pt x="1184579" y="2852573"/>
                    <a:pt x="1479001" y="2568933"/>
                    <a:pt x="1479001" y="2218801"/>
                  </a:cubicBezTo>
                  <a:cubicBezTo>
                    <a:pt x="1479001" y="1868669"/>
                    <a:pt x="1184579" y="1584730"/>
                    <a:pt x="821567" y="1584730"/>
                  </a:cubicBezTo>
                  <a:cubicBezTo>
                    <a:pt x="367803" y="1584730"/>
                    <a:pt x="0" y="1229805"/>
                    <a:pt x="0" y="792215"/>
                  </a:cubicBezTo>
                  <a:cubicBezTo>
                    <a:pt x="0" y="354625"/>
                    <a:pt x="367803" y="0"/>
                    <a:pt x="821567" y="0"/>
                  </a:cubicBezTo>
                  <a:cubicBezTo>
                    <a:pt x="1275331" y="0"/>
                    <a:pt x="1643135" y="354625"/>
                    <a:pt x="1643135" y="792215"/>
                  </a:cubicBez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00DC9E70-3BE6-46FD-93F5-88E90A27B89C}"/>
                </a:ext>
              </a:extLst>
            </p:cNvPr>
            <p:cNvSpPr/>
            <p:nvPr/>
          </p:nvSpPr>
          <p:spPr>
            <a:xfrm>
              <a:off x="5952700" y="324000"/>
              <a:ext cx="1476605" cy="3405476"/>
            </a:xfrm>
            <a:custGeom>
              <a:avLst/>
              <a:gdLst>
                <a:gd name="connsiteX0" fmla="*/ 903934 w 1476604"/>
                <a:gd name="connsiteY0" fmla="*/ 0 h 3405476"/>
                <a:gd name="connsiteX1" fmla="*/ 903934 w 1476604"/>
                <a:gd name="connsiteY1" fmla="*/ 558594 h 3405476"/>
                <a:gd name="connsiteX2" fmla="*/ 0 w 1476604"/>
                <a:gd name="connsiteY2" fmla="*/ 1505658 h 3405476"/>
                <a:gd name="connsiteX3" fmla="*/ 986001 w 1476604"/>
                <a:gd name="connsiteY3" fmla="*/ 2456615 h 3405476"/>
                <a:gd name="connsiteX4" fmla="*/ 1479001 w 1476604"/>
                <a:gd name="connsiteY4" fmla="*/ 2932244 h 3405476"/>
                <a:gd name="connsiteX5" fmla="*/ 986001 w 1476604"/>
                <a:gd name="connsiteY5" fmla="*/ 3407573 h 3405476"/>
                <a:gd name="connsiteX6" fmla="*/ 493000 w 1476604"/>
                <a:gd name="connsiteY6" fmla="*/ 2932244 h 3405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6604" h="3405476">
                  <a:moveTo>
                    <a:pt x="903934" y="0"/>
                  </a:moveTo>
                  <a:lnTo>
                    <a:pt x="903934" y="558594"/>
                  </a:lnTo>
                  <a:cubicBezTo>
                    <a:pt x="397755" y="599028"/>
                    <a:pt x="0" y="1006967"/>
                    <a:pt x="0" y="1505658"/>
                  </a:cubicBezTo>
                  <a:cubicBezTo>
                    <a:pt x="0" y="2030706"/>
                    <a:pt x="441484" y="2456615"/>
                    <a:pt x="986001" y="2456615"/>
                  </a:cubicBezTo>
                  <a:cubicBezTo>
                    <a:pt x="1258259" y="2456615"/>
                    <a:pt x="1479001" y="2669570"/>
                    <a:pt x="1479001" y="2932244"/>
                  </a:cubicBezTo>
                  <a:cubicBezTo>
                    <a:pt x="1479001" y="3194918"/>
                    <a:pt x="1258259" y="3407573"/>
                    <a:pt x="986001" y="3407573"/>
                  </a:cubicBezTo>
                  <a:cubicBezTo>
                    <a:pt x="713742" y="3407573"/>
                    <a:pt x="493000" y="3194618"/>
                    <a:pt x="493000" y="2932244"/>
                  </a:cubicBez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5621F97-FE08-485D-9F4A-E86949FC34CF}"/>
                </a:ext>
              </a:extLst>
            </p:cNvPr>
            <p:cNvSpPr/>
            <p:nvPr/>
          </p:nvSpPr>
          <p:spPr>
            <a:xfrm>
              <a:off x="5788566" y="324000"/>
              <a:ext cx="1476605" cy="3246734"/>
            </a:xfrm>
            <a:custGeom>
              <a:avLst/>
              <a:gdLst>
                <a:gd name="connsiteX0" fmla="*/ 903934 w 1476604"/>
                <a:gd name="connsiteY0" fmla="*/ 0 h 3246733"/>
                <a:gd name="connsiteX1" fmla="*/ 903934 w 1476604"/>
                <a:gd name="connsiteY1" fmla="*/ 422315 h 3246733"/>
                <a:gd name="connsiteX2" fmla="*/ 0 w 1476604"/>
                <a:gd name="connsiteY2" fmla="*/ 1505658 h 3246733"/>
                <a:gd name="connsiteX3" fmla="*/ 1150434 w 1476604"/>
                <a:gd name="connsiteY3" fmla="*/ 2615358 h 3246733"/>
                <a:gd name="connsiteX4" fmla="*/ 1479001 w 1476604"/>
                <a:gd name="connsiteY4" fmla="*/ 2932543 h 3246733"/>
                <a:gd name="connsiteX5" fmla="*/ 1150434 w 1476604"/>
                <a:gd name="connsiteY5" fmla="*/ 3249429 h 3246733"/>
                <a:gd name="connsiteX6" fmla="*/ 821867 w 1476604"/>
                <a:gd name="connsiteY6" fmla="*/ 2932543 h 324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6604" h="3246733">
                  <a:moveTo>
                    <a:pt x="903934" y="0"/>
                  </a:moveTo>
                  <a:lnTo>
                    <a:pt x="903934" y="422315"/>
                  </a:lnTo>
                  <a:cubicBezTo>
                    <a:pt x="386972" y="531338"/>
                    <a:pt x="0" y="974619"/>
                    <a:pt x="0" y="1505658"/>
                  </a:cubicBezTo>
                  <a:cubicBezTo>
                    <a:pt x="0" y="2118464"/>
                    <a:pt x="515164" y="2615358"/>
                    <a:pt x="1150434" y="2615358"/>
                  </a:cubicBezTo>
                  <a:cubicBezTo>
                    <a:pt x="1331940" y="2615358"/>
                    <a:pt x="1479001" y="2757328"/>
                    <a:pt x="1479001" y="2932543"/>
                  </a:cubicBezTo>
                  <a:cubicBezTo>
                    <a:pt x="1479001" y="3107460"/>
                    <a:pt x="1331940" y="3249429"/>
                    <a:pt x="1150434" y="3249429"/>
                  </a:cubicBezTo>
                  <a:cubicBezTo>
                    <a:pt x="968928" y="3249429"/>
                    <a:pt x="821867" y="3107460"/>
                    <a:pt x="821867" y="2932543"/>
                  </a:cubicBez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AD77486D-CFF5-4921-8524-4611E1340944}"/>
                </a:ext>
              </a:extLst>
            </p:cNvPr>
            <p:cNvSpPr/>
            <p:nvPr/>
          </p:nvSpPr>
          <p:spPr>
            <a:xfrm>
              <a:off x="5624133" y="324000"/>
              <a:ext cx="1476605" cy="3087991"/>
            </a:xfrm>
            <a:custGeom>
              <a:avLst/>
              <a:gdLst>
                <a:gd name="connsiteX0" fmla="*/ 903934 w 1476604"/>
                <a:gd name="connsiteY0" fmla="*/ 0 h 3087991"/>
                <a:gd name="connsiteX1" fmla="*/ 903934 w 1476604"/>
                <a:gd name="connsiteY1" fmla="*/ 301910 h 3087991"/>
                <a:gd name="connsiteX2" fmla="*/ 903934 w 1476604"/>
                <a:gd name="connsiteY2" fmla="*/ 301910 h 3087991"/>
                <a:gd name="connsiteX3" fmla="*/ 0 w 1476604"/>
                <a:gd name="connsiteY3" fmla="*/ 1505658 h 3087991"/>
                <a:gd name="connsiteX4" fmla="*/ 1314867 w 1476604"/>
                <a:gd name="connsiteY4" fmla="*/ 2773801 h 3087991"/>
                <a:gd name="connsiteX5" fmla="*/ 1479300 w 1476604"/>
                <a:gd name="connsiteY5" fmla="*/ 2932244 h 3087991"/>
                <a:gd name="connsiteX6" fmla="*/ 1314867 w 1476604"/>
                <a:gd name="connsiteY6" fmla="*/ 3090687 h 3087991"/>
                <a:gd name="connsiteX7" fmla="*/ 1150434 w 1476604"/>
                <a:gd name="connsiteY7" fmla="*/ 2932244 h 3087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76604" h="3087991">
                  <a:moveTo>
                    <a:pt x="903934" y="0"/>
                  </a:moveTo>
                  <a:lnTo>
                    <a:pt x="903934" y="301910"/>
                  </a:lnTo>
                  <a:lnTo>
                    <a:pt x="903934" y="301910"/>
                  </a:lnTo>
                  <a:cubicBezTo>
                    <a:pt x="379185" y="468141"/>
                    <a:pt x="0" y="944069"/>
                    <a:pt x="0" y="1505658"/>
                  </a:cubicBezTo>
                  <a:cubicBezTo>
                    <a:pt x="0" y="2205922"/>
                    <a:pt x="588545" y="2773801"/>
                    <a:pt x="1314867" y="2773801"/>
                  </a:cubicBezTo>
                  <a:cubicBezTo>
                    <a:pt x="1405620" y="2773801"/>
                    <a:pt x="1479300" y="2844786"/>
                    <a:pt x="1479300" y="2932244"/>
                  </a:cubicBezTo>
                  <a:cubicBezTo>
                    <a:pt x="1479300" y="3019702"/>
                    <a:pt x="1405620" y="3090687"/>
                    <a:pt x="1314867" y="3090687"/>
                  </a:cubicBezTo>
                  <a:cubicBezTo>
                    <a:pt x="1224114" y="3090687"/>
                    <a:pt x="1150434" y="3019702"/>
                    <a:pt x="1150434" y="2932244"/>
                  </a:cubicBez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3A8CE12C-547D-449A-9724-A2C608E901F6}"/>
                </a:ext>
              </a:extLst>
            </p:cNvPr>
            <p:cNvSpPr/>
            <p:nvPr/>
          </p:nvSpPr>
          <p:spPr>
            <a:xfrm>
              <a:off x="6610433" y="1512772"/>
              <a:ext cx="1476605" cy="3246734"/>
            </a:xfrm>
            <a:custGeom>
              <a:avLst/>
              <a:gdLst>
                <a:gd name="connsiteX0" fmla="*/ 575067 w 1476604"/>
                <a:gd name="connsiteY0" fmla="*/ 3249430 h 3246733"/>
                <a:gd name="connsiteX1" fmla="*/ 575067 w 1476604"/>
                <a:gd name="connsiteY1" fmla="*/ 2827115 h 3246733"/>
                <a:gd name="connsiteX2" fmla="*/ 1479001 w 1476604"/>
                <a:gd name="connsiteY2" fmla="*/ 1743772 h 3246733"/>
                <a:gd name="connsiteX3" fmla="*/ 328567 w 1476604"/>
                <a:gd name="connsiteY3" fmla="*/ 634071 h 3246733"/>
                <a:gd name="connsiteX4" fmla="*/ 0 w 1476604"/>
                <a:gd name="connsiteY4" fmla="*/ 316886 h 3246733"/>
                <a:gd name="connsiteX5" fmla="*/ 328567 w 1476604"/>
                <a:gd name="connsiteY5" fmla="*/ 0 h 3246733"/>
                <a:gd name="connsiteX6" fmla="*/ 657134 w 1476604"/>
                <a:gd name="connsiteY6" fmla="*/ 316886 h 324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6604" h="3246733">
                  <a:moveTo>
                    <a:pt x="575067" y="3249430"/>
                  </a:moveTo>
                  <a:lnTo>
                    <a:pt x="575067" y="2827115"/>
                  </a:lnTo>
                  <a:cubicBezTo>
                    <a:pt x="1091729" y="2718091"/>
                    <a:pt x="1479001" y="2274810"/>
                    <a:pt x="1479001" y="1743772"/>
                  </a:cubicBezTo>
                  <a:cubicBezTo>
                    <a:pt x="1479001" y="1130966"/>
                    <a:pt x="963837" y="634071"/>
                    <a:pt x="328567" y="634071"/>
                  </a:cubicBezTo>
                  <a:cubicBezTo>
                    <a:pt x="147061" y="634071"/>
                    <a:pt x="0" y="492102"/>
                    <a:pt x="0" y="316886"/>
                  </a:cubicBezTo>
                  <a:cubicBezTo>
                    <a:pt x="0" y="141970"/>
                    <a:pt x="147061" y="0"/>
                    <a:pt x="328567" y="0"/>
                  </a:cubicBezTo>
                  <a:cubicBezTo>
                    <a:pt x="510073" y="0"/>
                    <a:pt x="657134" y="141970"/>
                    <a:pt x="657134" y="316886"/>
                  </a:cubicBez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0810FCF6-FB07-4785-AA75-C8611A26907D}"/>
                </a:ext>
              </a:extLst>
            </p:cNvPr>
            <p:cNvSpPr/>
            <p:nvPr/>
          </p:nvSpPr>
          <p:spPr>
            <a:xfrm>
              <a:off x="5788566" y="3256543"/>
              <a:ext cx="901538" cy="1503561"/>
            </a:xfrm>
            <a:custGeom>
              <a:avLst/>
              <a:gdLst>
                <a:gd name="connsiteX0" fmla="*/ 0 w 901537"/>
                <a:gd name="connsiteY0" fmla="*/ 0 h 1503561"/>
                <a:gd name="connsiteX1" fmla="*/ 903934 w 901537"/>
                <a:gd name="connsiteY1" fmla="*/ 1083343 h 1503561"/>
                <a:gd name="connsiteX2" fmla="*/ 903934 w 901537"/>
                <a:gd name="connsiteY2" fmla="*/ 1505658 h 15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537" h="1503561">
                  <a:moveTo>
                    <a:pt x="0" y="0"/>
                  </a:moveTo>
                  <a:cubicBezTo>
                    <a:pt x="0" y="531039"/>
                    <a:pt x="387272" y="974320"/>
                    <a:pt x="903934" y="1083343"/>
                  </a:cubicBezTo>
                  <a:lnTo>
                    <a:pt x="903934" y="1505658"/>
                  </a:ln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12FFA403-89D0-4818-97BC-A925526D231E}"/>
                </a:ext>
              </a:extLst>
            </p:cNvPr>
            <p:cNvSpPr/>
            <p:nvPr/>
          </p:nvSpPr>
          <p:spPr>
            <a:xfrm>
              <a:off x="6774567" y="1671514"/>
              <a:ext cx="1476605" cy="3087991"/>
            </a:xfrm>
            <a:custGeom>
              <a:avLst/>
              <a:gdLst>
                <a:gd name="connsiteX0" fmla="*/ 575367 w 1476604"/>
                <a:gd name="connsiteY0" fmla="*/ 3090687 h 3087991"/>
                <a:gd name="connsiteX1" fmla="*/ 575367 w 1476604"/>
                <a:gd name="connsiteY1" fmla="*/ 2788777 h 3087991"/>
                <a:gd name="connsiteX2" fmla="*/ 1479300 w 1476604"/>
                <a:gd name="connsiteY2" fmla="*/ 1585029 h 3087991"/>
                <a:gd name="connsiteX3" fmla="*/ 164433 w 1476604"/>
                <a:gd name="connsiteY3" fmla="*/ 316886 h 3087991"/>
                <a:gd name="connsiteX4" fmla="*/ 0 w 1476604"/>
                <a:gd name="connsiteY4" fmla="*/ 158443 h 3087991"/>
                <a:gd name="connsiteX5" fmla="*/ 164433 w 1476604"/>
                <a:gd name="connsiteY5" fmla="*/ 0 h 3087991"/>
                <a:gd name="connsiteX6" fmla="*/ 328867 w 1476604"/>
                <a:gd name="connsiteY6" fmla="*/ 158443 h 3087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6604" h="3087991">
                  <a:moveTo>
                    <a:pt x="575367" y="3090687"/>
                  </a:moveTo>
                  <a:lnTo>
                    <a:pt x="575367" y="2788777"/>
                  </a:lnTo>
                  <a:cubicBezTo>
                    <a:pt x="1100116" y="2622247"/>
                    <a:pt x="1479300" y="2146618"/>
                    <a:pt x="1479300" y="1585029"/>
                  </a:cubicBezTo>
                  <a:cubicBezTo>
                    <a:pt x="1479300" y="884765"/>
                    <a:pt x="890755" y="316886"/>
                    <a:pt x="164433" y="316886"/>
                  </a:cubicBezTo>
                  <a:cubicBezTo>
                    <a:pt x="73681" y="316886"/>
                    <a:pt x="0" y="245901"/>
                    <a:pt x="0" y="158443"/>
                  </a:cubicBezTo>
                  <a:cubicBezTo>
                    <a:pt x="0" y="70985"/>
                    <a:pt x="73681" y="0"/>
                    <a:pt x="164433" y="0"/>
                  </a:cubicBezTo>
                  <a:cubicBezTo>
                    <a:pt x="255186" y="0"/>
                    <a:pt x="328867" y="70985"/>
                    <a:pt x="328867" y="158443"/>
                  </a:cubicBez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7FEBDBE4-709A-4938-BB74-C126729B731E}"/>
                </a:ext>
              </a:extLst>
            </p:cNvPr>
            <p:cNvSpPr/>
            <p:nvPr/>
          </p:nvSpPr>
          <p:spPr>
            <a:xfrm>
              <a:off x="5624133" y="3256543"/>
              <a:ext cx="901538" cy="1503561"/>
            </a:xfrm>
            <a:custGeom>
              <a:avLst/>
              <a:gdLst>
                <a:gd name="connsiteX0" fmla="*/ 0 w 901537"/>
                <a:gd name="connsiteY0" fmla="*/ 0 h 1503561"/>
                <a:gd name="connsiteX1" fmla="*/ 903934 w 901537"/>
                <a:gd name="connsiteY1" fmla="*/ 1203748 h 1503561"/>
                <a:gd name="connsiteX2" fmla="*/ 903934 w 901537"/>
                <a:gd name="connsiteY2" fmla="*/ 1505358 h 15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537" h="1503561">
                  <a:moveTo>
                    <a:pt x="0" y="0"/>
                  </a:moveTo>
                  <a:cubicBezTo>
                    <a:pt x="0" y="561589"/>
                    <a:pt x="379185" y="1037517"/>
                    <a:pt x="903934" y="1203748"/>
                  </a:cubicBezTo>
                  <a:lnTo>
                    <a:pt x="903934" y="1505358"/>
                  </a:ln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81508290-64B6-4580-BED4-45FC2F690ABC}"/>
                </a:ext>
              </a:extLst>
            </p:cNvPr>
            <p:cNvSpPr/>
            <p:nvPr/>
          </p:nvSpPr>
          <p:spPr>
            <a:xfrm>
              <a:off x="6446000" y="1354628"/>
              <a:ext cx="1476605" cy="3405476"/>
            </a:xfrm>
            <a:custGeom>
              <a:avLst/>
              <a:gdLst>
                <a:gd name="connsiteX0" fmla="*/ 575067 w 1476604"/>
                <a:gd name="connsiteY0" fmla="*/ 3407573 h 3405476"/>
                <a:gd name="connsiteX1" fmla="*/ 575067 w 1476604"/>
                <a:gd name="connsiteY1" fmla="*/ 2848979 h 3405476"/>
                <a:gd name="connsiteX2" fmla="*/ 1479001 w 1476604"/>
                <a:gd name="connsiteY2" fmla="*/ 1901915 h 3405476"/>
                <a:gd name="connsiteX3" fmla="*/ 493000 w 1476604"/>
                <a:gd name="connsiteY3" fmla="*/ 950957 h 3405476"/>
                <a:gd name="connsiteX4" fmla="*/ 0 w 1476604"/>
                <a:gd name="connsiteY4" fmla="*/ 475329 h 3405476"/>
                <a:gd name="connsiteX5" fmla="*/ 493000 w 1476604"/>
                <a:gd name="connsiteY5" fmla="*/ 0 h 3405476"/>
                <a:gd name="connsiteX6" fmla="*/ 986001 w 1476604"/>
                <a:gd name="connsiteY6" fmla="*/ 475329 h 3405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6604" h="3405476">
                  <a:moveTo>
                    <a:pt x="575067" y="3407573"/>
                  </a:moveTo>
                  <a:lnTo>
                    <a:pt x="575067" y="2848979"/>
                  </a:lnTo>
                  <a:cubicBezTo>
                    <a:pt x="1081246" y="2808545"/>
                    <a:pt x="1479001" y="2400606"/>
                    <a:pt x="1479001" y="1901915"/>
                  </a:cubicBezTo>
                  <a:cubicBezTo>
                    <a:pt x="1479001" y="1376867"/>
                    <a:pt x="1037517" y="950957"/>
                    <a:pt x="493000" y="950957"/>
                  </a:cubicBezTo>
                  <a:cubicBezTo>
                    <a:pt x="220742" y="950957"/>
                    <a:pt x="0" y="738003"/>
                    <a:pt x="0" y="475329"/>
                  </a:cubicBezTo>
                  <a:cubicBezTo>
                    <a:pt x="0" y="212655"/>
                    <a:pt x="220742" y="0"/>
                    <a:pt x="493000" y="0"/>
                  </a:cubicBezTo>
                  <a:cubicBezTo>
                    <a:pt x="765259" y="0"/>
                    <a:pt x="986001" y="212955"/>
                    <a:pt x="986001" y="475329"/>
                  </a:cubicBez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9FA7BD65-4272-4FAF-B0A8-0ADD3DB60A9B}"/>
                </a:ext>
              </a:extLst>
            </p:cNvPr>
            <p:cNvSpPr/>
            <p:nvPr/>
          </p:nvSpPr>
          <p:spPr>
            <a:xfrm>
              <a:off x="5952700" y="3256543"/>
              <a:ext cx="901538" cy="1503561"/>
            </a:xfrm>
            <a:custGeom>
              <a:avLst/>
              <a:gdLst>
                <a:gd name="connsiteX0" fmla="*/ 0 w 901537"/>
                <a:gd name="connsiteY0" fmla="*/ 0 h 1503561"/>
                <a:gd name="connsiteX1" fmla="*/ 903934 w 901537"/>
                <a:gd name="connsiteY1" fmla="*/ 947064 h 1503561"/>
                <a:gd name="connsiteX2" fmla="*/ 903934 w 901537"/>
                <a:gd name="connsiteY2" fmla="*/ 1505658 h 15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537" h="1503561">
                  <a:moveTo>
                    <a:pt x="0" y="0"/>
                  </a:moveTo>
                  <a:cubicBezTo>
                    <a:pt x="0" y="498392"/>
                    <a:pt x="397755" y="906630"/>
                    <a:pt x="903934" y="947064"/>
                  </a:cubicBezTo>
                  <a:lnTo>
                    <a:pt x="903934" y="1505658"/>
                  </a:ln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24128" y="758952"/>
            <a:ext cx="5916168" cy="1673352"/>
          </a:xfrm>
        </p:spPr>
        <p:txBody>
          <a:bodyPr anchor="b" anchorCtr="0">
            <a:normAutofit/>
          </a:bodyPr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Insert a </a:t>
            </a:r>
            <a:br>
              <a:rPr lang="en-US" dirty="0"/>
            </a:br>
            <a:r>
              <a:rPr lang="en-US" dirty="0"/>
              <a:t>section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22AA09A-CC91-48F3-999A-034B3483A8B1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11597612-895B-42E1-8708-C86E949074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11685" y="1342796"/>
            <a:ext cx="1356057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7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99" name="Group 4">
            <a:extLst>
              <a:ext uri="{FF2B5EF4-FFF2-40B4-BE49-F238E27FC236}">
                <a16:creationId xmlns:a16="http://schemas.microsoft.com/office/drawing/2014/main" id="{2483FF9D-84C5-4836-95B9-55A0012467F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00" name="Freeform 5">
              <a:extLst>
                <a:ext uri="{FF2B5EF4-FFF2-40B4-BE49-F238E27FC236}">
                  <a16:creationId xmlns:a16="http://schemas.microsoft.com/office/drawing/2014/main" id="{F14B1063-794E-42D8-83AA-73886B97D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1" name="Freeform 6">
              <a:extLst>
                <a:ext uri="{FF2B5EF4-FFF2-40B4-BE49-F238E27FC236}">
                  <a16:creationId xmlns:a16="http://schemas.microsoft.com/office/drawing/2014/main" id="{E3965171-D720-4802-A9D7-842A6945B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2" name="Freeform 7">
              <a:extLst>
                <a:ext uri="{FF2B5EF4-FFF2-40B4-BE49-F238E27FC236}">
                  <a16:creationId xmlns:a16="http://schemas.microsoft.com/office/drawing/2014/main" id="{7E93CECD-823B-49B2-A5AE-AE190E968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3" name="Freeform 8">
              <a:extLst>
                <a:ext uri="{FF2B5EF4-FFF2-40B4-BE49-F238E27FC236}">
                  <a16:creationId xmlns:a16="http://schemas.microsoft.com/office/drawing/2014/main" id="{C8A40C70-B61E-4C05-B39B-B375DE1F0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04" name="Freeform 5">
            <a:extLst>
              <a:ext uri="{FF2B5EF4-FFF2-40B4-BE49-F238E27FC236}">
                <a16:creationId xmlns:a16="http://schemas.microsoft.com/office/drawing/2014/main" id="{D16ADAD7-1F03-4027-B421-F01C8B6D5012}"/>
              </a:ext>
            </a:extLst>
          </p:cNvPr>
          <p:cNvSpPr>
            <a:spLocks noEditPoints="1"/>
          </p:cNvSpPr>
          <p:nvPr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  <p:sp>
        <p:nvSpPr>
          <p:cNvPr id="106" name="Text Placeholder 4">
            <a:extLst>
              <a:ext uri="{FF2B5EF4-FFF2-40B4-BE49-F238E27FC236}">
                <a16:creationId xmlns:a16="http://schemas.microsoft.com/office/drawing/2014/main" id="{5E518B50-E87D-4971-A550-C100348BE87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19178" y="2420472"/>
            <a:ext cx="1171462" cy="1485989"/>
          </a:xfrm>
          <a:prstGeom prst="rect">
            <a:avLst/>
          </a:prstGeom>
        </p:spPr>
        <p:txBody>
          <a:bodyPr vert="horz" lIns="0" rIns="0" anchor="t">
            <a:normAutofit/>
          </a:bodyPr>
          <a:lstStyle>
            <a:lvl1pPr marL="0" indent="0" algn="r">
              <a:spcBef>
                <a:spcPts val="0"/>
              </a:spcBef>
              <a:buNone/>
              <a:defRPr sz="8000" b="1" baseline="0">
                <a:solidFill>
                  <a:schemeClr val="accent1"/>
                </a:solidFill>
              </a:defRPr>
            </a:lvl1pPr>
            <a:lvl2pPr marL="457189" indent="0">
              <a:buNone/>
              <a:defRPr/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ECA84E-377B-437E-9633-D2BAB784F0C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22576" y="2523744"/>
            <a:ext cx="2267712" cy="1197864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Font typeface="Arial" panose="020B0604020202020204" pitchFamily="34" charset="0"/>
              <a:buNone/>
              <a:defRPr sz="1600" b="0"/>
            </a:lvl1pPr>
            <a:lvl2pPr marL="128016" indent="0">
              <a:buNone/>
              <a:defRPr sz="1600" b="0"/>
            </a:lvl2pPr>
            <a:lvl3pPr marL="246888" indent="0">
              <a:buNone/>
              <a:defRPr sz="1600" b="0"/>
            </a:lvl3pPr>
            <a:lvl4pPr marL="466344" indent="0">
              <a:buFont typeface="Arial" panose="020B0604020202020204" pitchFamily="34" charset="0"/>
              <a:buNone/>
              <a:defRPr sz="1600" b="0"/>
            </a:lvl4pPr>
            <a:lvl5pPr marL="603504" indent="0">
              <a:buNone/>
              <a:defRPr sz="1600" b="0"/>
            </a:lvl5pPr>
          </a:lstStyle>
          <a:p>
            <a:pPr lvl="0"/>
            <a:r>
              <a:rPr lang="en-US" dirty="0"/>
              <a:t>Insert subtitle</a:t>
            </a:r>
            <a:br>
              <a:rPr lang="en-US" dirty="0"/>
            </a:br>
            <a:r>
              <a:rPr lang="en-US" dirty="0"/>
              <a:t>here.</a:t>
            </a:r>
          </a:p>
        </p:txBody>
      </p:sp>
    </p:spTree>
    <p:extLst>
      <p:ext uri="{BB962C8B-B14F-4D97-AF65-F5344CB8AC3E}">
        <p14:creationId xmlns:p14="http://schemas.microsoft.com/office/powerpoint/2010/main" val="199520576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416" y="228600"/>
            <a:ext cx="8083296" cy="42976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416" y="987552"/>
            <a:ext cx="8083296" cy="373989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629AF-F940-4031-8035-8B09E50E46F1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211685" y="1342796"/>
            <a:ext cx="1356057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3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5499167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91FB-461C-41B9-8851-AF0CC1106B62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16200000">
            <a:off x="-211685" y="1342796"/>
            <a:ext cx="1356057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6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2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3149391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6AED5-44A2-4020-B4DA-F62657D09118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16200000">
            <a:off x="-211685" y="1342796"/>
            <a:ext cx="1356057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44AB2B87-BC29-479A-A056-F653244437A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521B5200-5F03-4C35-B426-43A96A9AB8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38431072-A737-4261-9B83-2B6170B131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B0B263EF-D859-467E-88CC-7597E09A95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BC7913D1-FAD3-4B59-A09A-992F773C0D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1" name="Freeform 5">
            <a:extLst>
              <a:ext uri="{FF2B5EF4-FFF2-40B4-BE49-F238E27FC236}">
                <a16:creationId xmlns:a16="http://schemas.microsoft.com/office/drawing/2014/main" id="{3CF274AC-9C07-4D20-83A1-5802A0037D8B}"/>
              </a:ext>
            </a:extLst>
          </p:cNvPr>
          <p:cNvSpPr>
            <a:spLocks noEditPoints="1"/>
          </p:cNvSpPr>
          <p:nvPr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2209509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Key mess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BF086A-D499-47DE-9866-F0D58A833930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16200000">
            <a:off x="-211685" y="1342796"/>
            <a:ext cx="1356057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00F5F26B-0C89-4E27-84C8-AE1214B8677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1"/>
          </a:soli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1FFB06AC-36FE-498C-BC2B-CACFAF6ED4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47D8D9E2-D66D-499E-AF48-FC384AD3D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36D0B653-504B-40EF-B3D3-2EA4F7D5A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B4B392C1-CE52-4D92-BCBB-931EF11B7C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2" name="Freeform 5">
            <a:extLst>
              <a:ext uri="{FF2B5EF4-FFF2-40B4-BE49-F238E27FC236}">
                <a16:creationId xmlns:a16="http://schemas.microsoft.com/office/drawing/2014/main" id="{FC7605B9-F21E-46E5-B818-A52DCFC38944}"/>
              </a:ext>
            </a:extLst>
          </p:cNvPr>
          <p:cNvSpPr>
            <a:spLocks noEditPoints="1"/>
          </p:cNvSpPr>
          <p:nvPr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  <p:cxnSp>
        <p:nvCxnSpPr>
          <p:cNvPr id="13" name="Straight Connector 13">
            <a:extLst>
              <a:ext uri="{FF2B5EF4-FFF2-40B4-BE49-F238E27FC236}">
                <a16:creationId xmlns:a16="http://schemas.microsoft.com/office/drawing/2014/main" id="{288B9053-82A3-4F5F-928B-1DAE44EA8C60}"/>
              </a:ext>
            </a:extLst>
          </p:cNvPr>
          <p:cNvCxnSpPr/>
          <p:nvPr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1CC0F94-21B9-4F97-A5EE-1439497A39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700784" y="1517904"/>
            <a:ext cx="5870448" cy="2039112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1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Key message. Right click on slide background to set picture.</a:t>
            </a:r>
          </a:p>
        </p:txBody>
      </p:sp>
    </p:spTree>
    <p:extLst>
      <p:ext uri="{BB962C8B-B14F-4D97-AF65-F5344CB8AC3E}">
        <p14:creationId xmlns:p14="http://schemas.microsoft.com/office/powerpoint/2010/main" val="94391996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aphique 14">
            <a:extLst>
              <a:ext uri="{FF2B5EF4-FFF2-40B4-BE49-F238E27FC236}">
                <a16:creationId xmlns:a16="http://schemas.microsoft.com/office/drawing/2014/main" id="{858136A2-25EF-464C-A991-E9F8F5D95AA0}"/>
              </a:ext>
            </a:extLst>
          </p:cNvPr>
          <p:cNvGrpSpPr/>
          <p:nvPr/>
        </p:nvGrpSpPr>
        <p:grpSpPr>
          <a:xfrm>
            <a:off x="6779366" y="-250973"/>
            <a:ext cx="2644710" cy="4438800"/>
            <a:chOff x="6779366" y="-250973"/>
            <a:chExt cx="2644710" cy="4438800"/>
          </a:xfrm>
        </p:grpSpPr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C0DD8210-0D5D-4E1D-814E-2F75D16F9648}"/>
                </a:ext>
              </a:extLst>
            </p:cNvPr>
            <p:cNvSpPr/>
            <p:nvPr/>
          </p:nvSpPr>
          <p:spPr>
            <a:xfrm>
              <a:off x="8348221" y="-250973"/>
              <a:ext cx="901538" cy="1503561"/>
            </a:xfrm>
            <a:custGeom>
              <a:avLst/>
              <a:gdLst>
                <a:gd name="connsiteX0" fmla="*/ 903934 w 901537"/>
                <a:gd name="connsiteY0" fmla="*/ 1505658 h 1503561"/>
                <a:gd name="connsiteX1" fmla="*/ 0 w 901537"/>
                <a:gd name="connsiteY1" fmla="*/ 422315 h 1503561"/>
                <a:gd name="connsiteX2" fmla="*/ 0 w 901537"/>
                <a:gd name="connsiteY2" fmla="*/ 0 h 15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537" h="1503561">
                  <a:moveTo>
                    <a:pt x="903934" y="1505658"/>
                  </a:moveTo>
                  <a:cubicBezTo>
                    <a:pt x="903934" y="974619"/>
                    <a:pt x="516962" y="531338"/>
                    <a:pt x="0" y="422315"/>
                  </a:cubicBezTo>
                  <a:lnTo>
                    <a:pt x="0" y="0"/>
                  </a:lnTo>
                </a:path>
              </a:pathLst>
            </a:custGeom>
            <a:noFill/>
            <a:ln w="158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1EAEC783-A471-4060-8C45-B49F5E4074A7}"/>
                </a:ext>
              </a:extLst>
            </p:cNvPr>
            <p:cNvSpPr/>
            <p:nvPr/>
          </p:nvSpPr>
          <p:spPr>
            <a:xfrm>
              <a:off x="8512654" y="-250973"/>
              <a:ext cx="901538" cy="1503561"/>
            </a:xfrm>
            <a:custGeom>
              <a:avLst/>
              <a:gdLst>
                <a:gd name="connsiteX0" fmla="*/ 903934 w 901537"/>
                <a:gd name="connsiteY0" fmla="*/ 1505658 h 1503561"/>
                <a:gd name="connsiteX1" fmla="*/ 0 w 901537"/>
                <a:gd name="connsiteY1" fmla="*/ 301910 h 1503561"/>
                <a:gd name="connsiteX2" fmla="*/ 0 w 901537"/>
                <a:gd name="connsiteY2" fmla="*/ 0 h 15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537" h="1503561">
                  <a:moveTo>
                    <a:pt x="903934" y="1505658"/>
                  </a:moveTo>
                  <a:cubicBezTo>
                    <a:pt x="903934" y="943769"/>
                    <a:pt x="524749" y="468141"/>
                    <a:pt x="0" y="301910"/>
                  </a:cubicBezTo>
                  <a:lnTo>
                    <a:pt x="0" y="0"/>
                  </a:lnTo>
                </a:path>
              </a:pathLst>
            </a:custGeom>
            <a:noFill/>
            <a:ln w="158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E1F520C1-C2E3-4353-9907-DCCD2416D8C0}"/>
                </a:ext>
              </a:extLst>
            </p:cNvPr>
            <p:cNvSpPr/>
            <p:nvPr/>
          </p:nvSpPr>
          <p:spPr>
            <a:xfrm>
              <a:off x="8183788" y="-250973"/>
              <a:ext cx="901538" cy="1503561"/>
            </a:xfrm>
            <a:custGeom>
              <a:avLst/>
              <a:gdLst>
                <a:gd name="connsiteX0" fmla="*/ 903934 w 901537"/>
                <a:gd name="connsiteY0" fmla="*/ 1505658 h 1503561"/>
                <a:gd name="connsiteX1" fmla="*/ 0 w 901537"/>
                <a:gd name="connsiteY1" fmla="*/ 558594 h 1503561"/>
                <a:gd name="connsiteX2" fmla="*/ 0 w 901537"/>
                <a:gd name="connsiteY2" fmla="*/ 0 h 15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537" h="1503561">
                  <a:moveTo>
                    <a:pt x="903934" y="1505658"/>
                  </a:moveTo>
                  <a:cubicBezTo>
                    <a:pt x="903934" y="1007266"/>
                    <a:pt x="506179" y="599028"/>
                    <a:pt x="0" y="558594"/>
                  </a:cubicBezTo>
                  <a:lnTo>
                    <a:pt x="0" y="0"/>
                  </a:lnTo>
                </a:path>
              </a:pathLst>
            </a:custGeom>
            <a:noFill/>
            <a:ln w="158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94B8253A-393A-4BC2-A22B-C0F079EB2547}"/>
                </a:ext>
              </a:extLst>
            </p:cNvPr>
            <p:cNvSpPr/>
            <p:nvPr/>
          </p:nvSpPr>
          <p:spPr>
            <a:xfrm>
              <a:off x="7279854" y="620913"/>
              <a:ext cx="1641338" cy="2851375"/>
            </a:xfrm>
            <a:custGeom>
              <a:avLst/>
              <a:gdLst>
                <a:gd name="connsiteX0" fmla="*/ 0 w 1641337"/>
                <a:gd name="connsiteY0" fmla="*/ 2060358 h 2851374"/>
                <a:gd name="connsiteX1" fmla="*/ 821567 w 1641337"/>
                <a:gd name="connsiteY1" fmla="*/ 2852573 h 2851374"/>
                <a:gd name="connsiteX2" fmla="*/ 1643135 w 1641337"/>
                <a:gd name="connsiteY2" fmla="*/ 2060358 h 2851374"/>
                <a:gd name="connsiteX3" fmla="*/ 821567 w 1641337"/>
                <a:gd name="connsiteY3" fmla="*/ 1267844 h 2851374"/>
                <a:gd name="connsiteX4" fmla="*/ 164134 w 1641337"/>
                <a:gd name="connsiteY4" fmla="*/ 633772 h 2851374"/>
                <a:gd name="connsiteX5" fmla="*/ 821567 w 1641337"/>
                <a:gd name="connsiteY5" fmla="*/ 0 h 2851374"/>
                <a:gd name="connsiteX6" fmla="*/ 1479001 w 1641337"/>
                <a:gd name="connsiteY6" fmla="*/ 633772 h 2851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1337" h="2851374">
                  <a:moveTo>
                    <a:pt x="0" y="2060358"/>
                  </a:moveTo>
                  <a:cubicBezTo>
                    <a:pt x="0" y="2497948"/>
                    <a:pt x="367803" y="2852573"/>
                    <a:pt x="821567" y="2852573"/>
                  </a:cubicBezTo>
                  <a:cubicBezTo>
                    <a:pt x="1275331" y="2852573"/>
                    <a:pt x="1643135" y="2497948"/>
                    <a:pt x="1643135" y="2060358"/>
                  </a:cubicBezTo>
                  <a:cubicBezTo>
                    <a:pt x="1643135" y="1622768"/>
                    <a:pt x="1275331" y="1267844"/>
                    <a:pt x="821567" y="1267844"/>
                  </a:cubicBezTo>
                  <a:cubicBezTo>
                    <a:pt x="458556" y="1267844"/>
                    <a:pt x="164134" y="983904"/>
                    <a:pt x="164134" y="633772"/>
                  </a:cubicBezTo>
                  <a:cubicBezTo>
                    <a:pt x="164134" y="283640"/>
                    <a:pt x="458556" y="0"/>
                    <a:pt x="821567" y="0"/>
                  </a:cubicBezTo>
                  <a:cubicBezTo>
                    <a:pt x="1184578" y="0"/>
                    <a:pt x="1479001" y="283640"/>
                    <a:pt x="1479001" y="633772"/>
                  </a:cubicBezTo>
                </a:path>
              </a:pathLst>
            </a:custGeom>
            <a:noFill/>
            <a:ln w="158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399E2D35-3856-4CFF-BC61-B6CB08FBBC9C}"/>
                </a:ext>
              </a:extLst>
            </p:cNvPr>
            <p:cNvSpPr/>
            <p:nvPr/>
          </p:nvSpPr>
          <p:spPr>
            <a:xfrm>
              <a:off x="7280154" y="462470"/>
              <a:ext cx="1641338" cy="2851375"/>
            </a:xfrm>
            <a:custGeom>
              <a:avLst/>
              <a:gdLst>
                <a:gd name="connsiteX0" fmla="*/ 164134 w 1641337"/>
                <a:gd name="connsiteY0" fmla="*/ 2218801 h 2851374"/>
                <a:gd name="connsiteX1" fmla="*/ 821567 w 1641337"/>
                <a:gd name="connsiteY1" fmla="*/ 2852573 h 2851374"/>
                <a:gd name="connsiteX2" fmla="*/ 1479001 w 1641337"/>
                <a:gd name="connsiteY2" fmla="*/ 2218801 h 2851374"/>
                <a:gd name="connsiteX3" fmla="*/ 821567 w 1641337"/>
                <a:gd name="connsiteY3" fmla="*/ 1584730 h 2851374"/>
                <a:gd name="connsiteX4" fmla="*/ 0 w 1641337"/>
                <a:gd name="connsiteY4" fmla="*/ 792215 h 2851374"/>
                <a:gd name="connsiteX5" fmla="*/ 821567 w 1641337"/>
                <a:gd name="connsiteY5" fmla="*/ 0 h 2851374"/>
                <a:gd name="connsiteX6" fmla="*/ 1643135 w 1641337"/>
                <a:gd name="connsiteY6" fmla="*/ 792215 h 2851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1337" h="2851374">
                  <a:moveTo>
                    <a:pt x="164134" y="2218801"/>
                  </a:moveTo>
                  <a:cubicBezTo>
                    <a:pt x="164134" y="2568933"/>
                    <a:pt x="458556" y="2852573"/>
                    <a:pt x="821567" y="2852573"/>
                  </a:cubicBezTo>
                  <a:cubicBezTo>
                    <a:pt x="1184579" y="2852573"/>
                    <a:pt x="1479001" y="2568933"/>
                    <a:pt x="1479001" y="2218801"/>
                  </a:cubicBezTo>
                  <a:cubicBezTo>
                    <a:pt x="1479001" y="1868669"/>
                    <a:pt x="1184579" y="1584730"/>
                    <a:pt x="821567" y="1584730"/>
                  </a:cubicBezTo>
                  <a:cubicBezTo>
                    <a:pt x="367803" y="1584730"/>
                    <a:pt x="0" y="1229805"/>
                    <a:pt x="0" y="792215"/>
                  </a:cubicBezTo>
                  <a:cubicBezTo>
                    <a:pt x="0" y="354625"/>
                    <a:pt x="367803" y="0"/>
                    <a:pt x="821567" y="0"/>
                  </a:cubicBezTo>
                  <a:cubicBezTo>
                    <a:pt x="1275331" y="0"/>
                    <a:pt x="1643135" y="354625"/>
                    <a:pt x="1643135" y="792215"/>
                  </a:cubicBezTo>
                </a:path>
              </a:pathLst>
            </a:custGeom>
            <a:noFill/>
            <a:ln w="158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B606A9AD-3BA2-4520-872A-DF3DBAE515DC}"/>
                </a:ext>
              </a:extLst>
            </p:cNvPr>
            <p:cNvSpPr/>
            <p:nvPr/>
          </p:nvSpPr>
          <p:spPr>
            <a:xfrm>
              <a:off x="7115421" y="-250973"/>
              <a:ext cx="1476605" cy="3405476"/>
            </a:xfrm>
            <a:custGeom>
              <a:avLst/>
              <a:gdLst>
                <a:gd name="connsiteX0" fmla="*/ 903934 w 1476604"/>
                <a:gd name="connsiteY0" fmla="*/ 0 h 3405476"/>
                <a:gd name="connsiteX1" fmla="*/ 903934 w 1476604"/>
                <a:gd name="connsiteY1" fmla="*/ 558594 h 3405476"/>
                <a:gd name="connsiteX2" fmla="*/ 0 w 1476604"/>
                <a:gd name="connsiteY2" fmla="*/ 1505658 h 3405476"/>
                <a:gd name="connsiteX3" fmla="*/ 986001 w 1476604"/>
                <a:gd name="connsiteY3" fmla="*/ 2456615 h 3405476"/>
                <a:gd name="connsiteX4" fmla="*/ 1479001 w 1476604"/>
                <a:gd name="connsiteY4" fmla="*/ 2932244 h 3405476"/>
                <a:gd name="connsiteX5" fmla="*/ 986001 w 1476604"/>
                <a:gd name="connsiteY5" fmla="*/ 3407573 h 3405476"/>
                <a:gd name="connsiteX6" fmla="*/ 493000 w 1476604"/>
                <a:gd name="connsiteY6" fmla="*/ 2932244 h 3405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6604" h="3405476">
                  <a:moveTo>
                    <a:pt x="903934" y="0"/>
                  </a:moveTo>
                  <a:lnTo>
                    <a:pt x="903934" y="558594"/>
                  </a:lnTo>
                  <a:cubicBezTo>
                    <a:pt x="397755" y="599028"/>
                    <a:pt x="0" y="1006967"/>
                    <a:pt x="0" y="1505658"/>
                  </a:cubicBezTo>
                  <a:cubicBezTo>
                    <a:pt x="0" y="2030706"/>
                    <a:pt x="441484" y="2456615"/>
                    <a:pt x="986001" y="2456615"/>
                  </a:cubicBezTo>
                  <a:cubicBezTo>
                    <a:pt x="1258259" y="2456615"/>
                    <a:pt x="1479001" y="2669570"/>
                    <a:pt x="1479001" y="2932244"/>
                  </a:cubicBezTo>
                  <a:cubicBezTo>
                    <a:pt x="1479001" y="3194918"/>
                    <a:pt x="1258259" y="3407573"/>
                    <a:pt x="986001" y="3407573"/>
                  </a:cubicBezTo>
                  <a:cubicBezTo>
                    <a:pt x="713742" y="3407573"/>
                    <a:pt x="493000" y="3194618"/>
                    <a:pt x="493000" y="2932244"/>
                  </a:cubicBezTo>
                </a:path>
              </a:pathLst>
            </a:custGeom>
            <a:noFill/>
            <a:ln w="158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465F42A8-BCFF-4FB3-8137-A8590D4036B5}"/>
                </a:ext>
              </a:extLst>
            </p:cNvPr>
            <p:cNvSpPr/>
            <p:nvPr/>
          </p:nvSpPr>
          <p:spPr>
            <a:xfrm>
              <a:off x="6951287" y="-250973"/>
              <a:ext cx="1476605" cy="3246734"/>
            </a:xfrm>
            <a:custGeom>
              <a:avLst/>
              <a:gdLst>
                <a:gd name="connsiteX0" fmla="*/ 903934 w 1476604"/>
                <a:gd name="connsiteY0" fmla="*/ 0 h 3246733"/>
                <a:gd name="connsiteX1" fmla="*/ 903934 w 1476604"/>
                <a:gd name="connsiteY1" fmla="*/ 422315 h 3246733"/>
                <a:gd name="connsiteX2" fmla="*/ 0 w 1476604"/>
                <a:gd name="connsiteY2" fmla="*/ 1505658 h 3246733"/>
                <a:gd name="connsiteX3" fmla="*/ 1150434 w 1476604"/>
                <a:gd name="connsiteY3" fmla="*/ 2615358 h 3246733"/>
                <a:gd name="connsiteX4" fmla="*/ 1479001 w 1476604"/>
                <a:gd name="connsiteY4" fmla="*/ 2932543 h 3246733"/>
                <a:gd name="connsiteX5" fmla="*/ 1150434 w 1476604"/>
                <a:gd name="connsiteY5" fmla="*/ 3249429 h 3246733"/>
                <a:gd name="connsiteX6" fmla="*/ 821867 w 1476604"/>
                <a:gd name="connsiteY6" fmla="*/ 2932543 h 324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6604" h="3246733">
                  <a:moveTo>
                    <a:pt x="903934" y="0"/>
                  </a:moveTo>
                  <a:lnTo>
                    <a:pt x="903934" y="422315"/>
                  </a:lnTo>
                  <a:cubicBezTo>
                    <a:pt x="386972" y="531338"/>
                    <a:pt x="0" y="974619"/>
                    <a:pt x="0" y="1505658"/>
                  </a:cubicBezTo>
                  <a:cubicBezTo>
                    <a:pt x="0" y="2118464"/>
                    <a:pt x="515164" y="2615358"/>
                    <a:pt x="1150434" y="2615358"/>
                  </a:cubicBezTo>
                  <a:cubicBezTo>
                    <a:pt x="1331940" y="2615358"/>
                    <a:pt x="1479001" y="2757328"/>
                    <a:pt x="1479001" y="2932543"/>
                  </a:cubicBezTo>
                  <a:cubicBezTo>
                    <a:pt x="1479001" y="3107460"/>
                    <a:pt x="1331940" y="3249429"/>
                    <a:pt x="1150434" y="3249429"/>
                  </a:cubicBezTo>
                  <a:cubicBezTo>
                    <a:pt x="968928" y="3249429"/>
                    <a:pt x="821867" y="3107460"/>
                    <a:pt x="821867" y="2932543"/>
                  </a:cubicBezTo>
                </a:path>
              </a:pathLst>
            </a:custGeom>
            <a:noFill/>
            <a:ln w="158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A315A17C-B5AA-4BAE-8925-B5DC1B902824}"/>
                </a:ext>
              </a:extLst>
            </p:cNvPr>
            <p:cNvSpPr/>
            <p:nvPr/>
          </p:nvSpPr>
          <p:spPr>
            <a:xfrm>
              <a:off x="6786854" y="-250973"/>
              <a:ext cx="1476605" cy="3087991"/>
            </a:xfrm>
            <a:custGeom>
              <a:avLst/>
              <a:gdLst>
                <a:gd name="connsiteX0" fmla="*/ 903934 w 1476604"/>
                <a:gd name="connsiteY0" fmla="*/ 0 h 3087991"/>
                <a:gd name="connsiteX1" fmla="*/ 903934 w 1476604"/>
                <a:gd name="connsiteY1" fmla="*/ 301910 h 3087991"/>
                <a:gd name="connsiteX2" fmla="*/ 903934 w 1476604"/>
                <a:gd name="connsiteY2" fmla="*/ 301910 h 3087991"/>
                <a:gd name="connsiteX3" fmla="*/ 0 w 1476604"/>
                <a:gd name="connsiteY3" fmla="*/ 1505658 h 3087991"/>
                <a:gd name="connsiteX4" fmla="*/ 1314867 w 1476604"/>
                <a:gd name="connsiteY4" fmla="*/ 2773801 h 3087991"/>
                <a:gd name="connsiteX5" fmla="*/ 1479300 w 1476604"/>
                <a:gd name="connsiteY5" fmla="*/ 2932244 h 3087991"/>
                <a:gd name="connsiteX6" fmla="*/ 1314867 w 1476604"/>
                <a:gd name="connsiteY6" fmla="*/ 3090687 h 3087991"/>
                <a:gd name="connsiteX7" fmla="*/ 1150434 w 1476604"/>
                <a:gd name="connsiteY7" fmla="*/ 2932244 h 3087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76604" h="3087991">
                  <a:moveTo>
                    <a:pt x="903934" y="0"/>
                  </a:moveTo>
                  <a:lnTo>
                    <a:pt x="903934" y="301910"/>
                  </a:lnTo>
                  <a:lnTo>
                    <a:pt x="903934" y="301910"/>
                  </a:lnTo>
                  <a:cubicBezTo>
                    <a:pt x="379185" y="468141"/>
                    <a:pt x="0" y="944069"/>
                    <a:pt x="0" y="1505658"/>
                  </a:cubicBezTo>
                  <a:cubicBezTo>
                    <a:pt x="0" y="2205922"/>
                    <a:pt x="588545" y="2773801"/>
                    <a:pt x="1314867" y="2773801"/>
                  </a:cubicBezTo>
                  <a:cubicBezTo>
                    <a:pt x="1405620" y="2773801"/>
                    <a:pt x="1479300" y="2844786"/>
                    <a:pt x="1479300" y="2932244"/>
                  </a:cubicBezTo>
                  <a:cubicBezTo>
                    <a:pt x="1479300" y="3019702"/>
                    <a:pt x="1405620" y="3090687"/>
                    <a:pt x="1314867" y="3090687"/>
                  </a:cubicBezTo>
                  <a:cubicBezTo>
                    <a:pt x="1224114" y="3090687"/>
                    <a:pt x="1150434" y="3019702"/>
                    <a:pt x="1150434" y="2932244"/>
                  </a:cubicBezTo>
                </a:path>
              </a:pathLst>
            </a:custGeom>
            <a:noFill/>
            <a:ln w="158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3B3A5C2B-429A-492A-91D5-B76F75D230F8}"/>
                </a:ext>
              </a:extLst>
            </p:cNvPr>
            <p:cNvSpPr/>
            <p:nvPr/>
          </p:nvSpPr>
          <p:spPr>
            <a:xfrm>
              <a:off x="7773154" y="937799"/>
              <a:ext cx="1476605" cy="3246734"/>
            </a:xfrm>
            <a:custGeom>
              <a:avLst/>
              <a:gdLst>
                <a:gd name="connsiteX0" fmla="*/ 575067 w 1476604"/>
                <a:gd name="connsiteY0" fmla="*/ 3249430 h 3246733"/>
                <a:gd name="connsiteX1" fmla="*/ 575067 w 1476604"/>
                <a:gd name="connsiteY1" fmla="*/ 2827115 h 3246733"/>
                <a:gd name="connsiteX2" fmla="*/ 1479001 w 1476604"/>
                <a:gd name="connsiteY2" fmla="*/ 1743772 h 3246733"/>
                <a:gd name="connsiteX3" fmla="*/ 328567 w 1476604"/>
                <a:gd name="connsiteY3" fmla="*/ 634071 h 3246733"/>
                <a:gd name="connsiteX4" fmla="*/ 0 w 1476604"/>
                <a:gd name="connsiteY4" fmla="*/ 316886 h 3246733"/>
                <a:gd name="connsiteX5" fmla="*/ 328567 w 1476604"/>
                <a:gd name="connsiteY5" fmla="*/ 0 h 3246733"/>
                <a:gd name="connsiteX6" fmla="*/ 657134 w 1476604"/>
                <a:gd name="connsiteY6" fmla="*/ 316886 h 324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6604" h="3246733">
                  <a:moveTo>
                    <a:pt x="575067" y="3249430"/>
                  </a:moveTo>
                  <a:lnTo>
                    <a:pt x="575067" y="2827115"/>
                  </a:lnTo>
                  <a:cubicBezTo>
                    <a:pt x="1091729" y="2718091"/>
                    <a:pt x="1479001" y="2274810"/>
                    <a:pt x="1479001" y="1743772"/>
                  </a:cubicBezTo>
                  <a:cubicBezTo>
                    <a:pt x="1479001" y="1130966"/>
                    <a:pt x="963837" y="634071"/>
                    <a:pt x="328567" y="634071"/>
                  </a:cubicBezTo>
                  <a:cubicBezTo>
                    <a:pt x="147061" y="634071"/>
                    <a:pt x="0" y="492102"/>
                    <a:pt x="0" y="316886"/>
                  </a:cubicBezTo>
                  <a:cubicBezTo>
                    <a:pt x="0" y="141970"/>
                    <a:pt x="147061" y="0"/>
                    <a:pt x="328567" y="0"/>
                  </a:cubicBezTo>
                  <a:cubicBezTo>
                    <a:pt x="510073" y="0"/>
                    <a:pt x="657134" y="141970"/>
                    <a:pt x="657134" y="316886"/>
                  </a:cubicBezTo>
                </a:path>
              </a:pathLst>
            </a:custGeom>
            <a:noFill/>
            <a:ln w="158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6A4CACDA-3EB5-4F51-82E9-A25A0F7AC727}"/>
                </a:ext>
              </a:extLst>
            </p:cNvPr>
            <p:cNvSpPr/>
            <p:nvPr/>
          </p:nvSpPr>
          <p:spPr>
            <a:xfrm>
              <a:off x="6951287" y="2681570"/>
              <a:ext cx="901538" cy="1503561"/>
            </a:xfrm>
            <a:custGeom>
              <a:avLst/>
              <a:gdLst>
                <a:gd name="connsiteX0" fmla="*/ 0 w 901537"/>
                <a:gd name="connsiteY0" fmla="*/ 0 h 1503561"/>
                <a:gd name="connsiteX1" fmla="*/ 903934 w 901537"/>
                <a:gd name="connsiteY1" fmla="*/ 1083343 h 1503561"/>
                <a:gd name="connsiteX2" fmla="*/ 903934 w 901537"/>
                <a:gd name="connsiteY2" fmla="*/ 1505658 h 15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537" h="1503561">
                  <a:moveTo>
                    <a:pt x="0" y="0"/>
                  </a:moveTo>
                  <a:cubicBezTo>
                    <a:pt x="0" y="531039"/>
                    <a:pt x="387272" y="974320"/>
                    <a:pt x="903934" y="1083343"/>
                  </a:cubicBezTo>
                  <a:lnTo>
                    <a:pt x="903934" y="1505658"/>
                  </a:lnTo>
                </a:path>
              </a:pathLst>
            </a:custGeom>
            <a:noFill/>
            <a:ln w="158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58DA0B0B-1B4B-43B9-B67B-6045C729392E}"/>
                </a:ext>
              </a:extLst>
            </p:cNvPr>
            <p:cNvSpPr/>
            <p:nvPr/>
          </p:nvSpPr>
          <p:spPr>
            <a:xfrm>
              <a:off x="7937288" y="1096541"/>
              <a:ext cx="1476605" cy="3087991"/>
            </a:xfrm>
            <a:custGeom>
              <a:avLst/>
              <a:gdLst>
                <a:gd name="connsiteX0" fmla="*/ 575367 w 1476604"/>
                <a:gd name="connsiteY0" fmla="*/ 3090687 h 3087991"/>
                <a:gd name="connsiteX1" fmla="*/ 575367 w 1476604"/>
                <a:gd name="connsiteY1" fmla="*/ 2788777 h 3087991"/>
                <a:gd name="connsiteX2" fmla="*/ 1479300 w 1476604"/>
                <a:gd name="connsiteY2" fmla="*/ 1585029 h 3087991"/>
                <a:gd name="connsiteX3" fmla="*/ 164433 w 1476604"/>
                <a:gd name="connsiteY3" fmla="*/ 316886 h 3087991"/>
                <a:gd name="connsiteX4" fmla="*/ 0 w 1476604"/>
                <a:gd name="connsiteY4" fmla="*/ 158443 h 3087991"/>
                <a:gd name="connsiteX5" fmla="*/ 164433 w 1476604"/>
                <a:gd name="connsiteY5" fmla="*/ 0 h 3087991"/>
                <a:gd name="connsiteX6" fmla="*/ 328867 w 1476604"/>
                <a:gd name="connsiteY6" fmla="*/ 158443 h 3087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6604" h="3087991">
                  <a:moveTo>
                    <a:pt x="575367" y="3090687"/>
                  </a:moveTo>
                  <a:lnTo>
                    <a:pt x="575367" y="2788777"/>
                  </a:lnTo>
                  <a:cubicBezTo>
                    <a:pt x="1100116" y="2622247"/>
                    <a:pt x="1479300" y="2146618"/>
                    <a:pt x="1479300" y="1585029"/>
                  </a:cubicBezTo>
                  <a:cubicBezTo>
                    <a:pt x="1479300" y="884765"/>
                    <a:pt x="890755" y="316886"/>
                    <a:pt x="164433" y="316886"/>
                  </a:cubicBezTo>
                  <a:cubicBezTo>
                    <a:pt x="73681" y="316886"/>
                    <a:pt x="0" y="245901"/>
                    <a:pt x="0" y="158443"/>
                  </a:cubicBezTo>
                  <a:cubicBezTo>
                    <a:pt x="0" y="70985"/>
                    <a:pt x="73681" y="0"/>
                    <a:pt x="164433" y="0"/>
                  </a:cubicBezTo>
                  <a:cubicBezTo>
                    <a:pt x="255186" y="0"/>
                    <a:pt x="328867" y="70985"/>
                    <a:pt x="328867" y="158443"/>
                  </a:cubicBezTo>
                </a:path>
              </a:pathLst>
            </a:custGeom>
            <a:noFill/>
            <a:ln w="158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EEEBC8C1-4DC6-4D4F-8EDB-452870BCDE7E}"/>
                </a:ext>
              </a:extLst>
            </p:cNvPr>
            <p:cNvSpPr/>
            <p:nvPr/>
          </p:nvSpPr>
          <p:spPr>
            <a:xfrm>
              <a:off x="6786854" y="2681570"/>
              <a:ext cx="901538" cy="1503561"/>
            </a:xfrm>
            <a:custGeom>
              <a:avLst/>
              <a:gdLst>
                <a:gd name="connsiteX0" fmla="*/ 0 w 901537"/>
                <a:gd name="connsiteY0" fmla="*/ 0 h 1503561"/>
                <a:gd name="connsiteX1" fmla="*/ 903934 w 901537"/>
                <a:gd name="connsiteY1" fmla="*/ 1203748 h 1503561"/>
                <a:gd name="connsiteX2" fmla="*/ 903934 w 901537"/>
                <a:gd name="connsiteY2" fmla="*/ 1505358 h 15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537" h="1503561">
                  <a:moveTo>
                    <a:pt x="0" y="0"/>
                  </a:moveTo>
                  <a:cubicBezTo>
                    <a:pt x="0" y="561589"/>
                    <a:pt x="379185" y="1037517"/>
                    <a:pt x="903934" y="1203748"/>
                  </a:cubicBezTo>
                  <a:lnTo>
                    <a:pt x="903934" y="1505358"/>
                  </a:lnTo>
                </a:path>
              </a:pathLst>
            </a:custGeom>
            <a:noFill/>
            <a:ln w="158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49F3F8AE-3D08-4083-91FD-116BA9DDE38A}"/>
                </a:ext>
              </a:extLst>
            </p:cNvPr>
            <p:cNvSpPr/>
            <p:nvPr/>
          </p:nvSpPr>
          <p:spPr>
            <a:xfrm>
              <a:off x="7608721" y="779655"/>
              <a:ext cx="1476605" cy="3405476"/>
            </a:xfrm>
            <a:custGeom>
              <a:avLst/>
              <a:gdLst>
                <a:gd name="connsiteX0" fmla="*/ 575067 w 1476604"/>
                <a:gd name="connsiteY0" fmla="*/ 3407573 h 3405476"/>
                <a:gd name="connsiteX1" fmla="*/ 575067 w 1476604"/>
                <a:gd name="connsiteY1" fmla="*/ 2848979 h 3405476"/>
                <a:gd name="connsiteX2" fmla="*/ 1479001 w 1476604"/>
                <a:gd name="connsiteY2" fmla="*/ 1901915 h 3405476"/>
                <a:gd name="connsiteX3" fmla="*/ 493000 w 1476604"/>
                <a:gd name="connsiteY3" fmla="*/ 950957 h 3405476"/>
                <a:gd name="connsiteX4" fmla="*/ 0 w 1476604"/>
                <a:gd name="connsiteY4" fmla="*/ 475329 h 3405476"/>
                <a:gd name="connsiteX5" fmla="*/ 493000 w 1476604"/>
                <a:gd name="connsiteY5" fmla="*/ 0 h 3405476"/>
                <a:gd name="connsiteX6" fmla="*/ 986001 w 1476604"/>
                <a:gd name="connsiteY6" fmla="*/ 475329 h 3405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6604" h="3405476">
                  <a:moveTo>
                    <a:pt x="575067" y="3407573"/>
                  </a:moveTo>
                  <a:lnTo>
                    <a:pt x="575067" y="2848979"/>
                  </a:lnTo>
                  <a:cubicBezTo>
                    <a:pt x="1081246" y="2808545"/>
                    <a:pt x="1479001" y="2400606"/>
                    <a:pt x="1479001" y="1901915"/>
                  </a:cubicBezTo>
                  <a:cubicBezTo>
                    <a:pt x="1479001" y="1376867"/>
                    <a:pt x="1037517" y="950957"/>
                    <a:pt x="493000" y="950957"/>
                  </a:cubicBezTo>
                  <a:cubicBezTo>
                    <a:pt x="220742" y="950957"/>
                    <a:pt x="0" y="738003"/>
                    <a:pt x="0" y="475329"/>
                  </a:cubicBezTo>
                  <a:cubicBezTo>
                    <a:pt x="0" y="212655"/>
                    <a:pt x="220742" y="0"/>
                    <a:pt x="493000" y="0"/>
                  </a:cubicBezTo>
                  <a:cubicBezTo>
                    <a:pt x="765259" y="0"/>
                    <a:pt x="986001" y="212955"/>
                    <a:pt x="986001" y="475329"/>
                  </a:cubicBezTo>
                </a:path>
              </a:pathLst>
            </a:custGeom>
            <a:noFill/>
            <a:ln w="158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3920B9CE-4C9D-421B-B89B-D9BDBCE0EAC5}"/>
                </a:ext>
              </a:extLst>
            </p:cNvPr>
            <p:cNvSpPr/>
            <p:nvPr/>
          </p:nvSpPr>
          <p:spPr>
            <a:xfrm>
              <a:off x="7115421" y="2681570"/>
              <a:ext cx="901538" cy="1503561"/>
            </a:xfrm>
            <a:custGeom>
              <a:avLst/>
              <a:gdLst>
                <a:gd name="connsiteX0" fmla="*/ 0 w 901537"/>
                <a:gd name="connsiteY0" fmla="*/ 0 h 1503561"/>
                <a:gd name="connsiteX1" fmla="*/ 903934 w 901537"/>
                <a:gd name="connsiteY1" fmla="*/ 947064 h 1503561"/>
                <a:gd name="connsiteX2" fmla="*/ 903934 w 901537"/>
                <a:gd name="connsiteY2" fmla="*/ 1505658 h 15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537" h="1503561">
                  <a:moveTo>
                    <a:pt x="0" y="0"/>
                  </a:moveTo>
                  <a:cubicBezTo>
                    <a:pt x="0" y="498392"/>
                    <a:pt x="397755" y="906630"/>
                    <a:pt x="903934" y="947064"/>
                  </a:cubicBezTo>
                  <a:lnTo>
                    <a:pt x="903934" y="1505658"/>
                  </a:lnTo>
                </a:path>
              </a:pathLst>
            </a:custGeom>
            <a:noFill/>
            <a:ln w="158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70D1885-27B5-42AB-8B07-DE84949EC912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16200000">
            <a:off x="-211685" y="1342796"/>
            <a:ext cx="1356057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00F5F26B-0C89-4E27-84C8-AE1214B8677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1"/>
          </a:soli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1FFB06AC-36FE-498C-BC2B-CACFAF6ED4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47D8D9E2-D66D-499E-AF48-FC384AD3D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36D0B653-504B-40EF-B3D3-2EA4F7D5A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B4B392C1-CE52-4D92-BCBB-931EF11B7C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2" name="Freeform 5">
            <a:extLst>
              <a:ext uri="{FF2B5EF4-FFF2-40B4-BE49-F238E27FC236}">
                <a16:creationId xmlns:a16="http://schemas.microsoft.com/office/drawing/2014/main" id="{FC7605B9-F21E-46E5-B818-A52DCFC38944}"/>
              </a:ext>
            </a:extLst>
          </p:cNvPr>
          <p:cNvSpPr>
            <a:spLocks noEditPoints="1"/>
          </p:cNvSpPr>
          <p:nvPr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  <p:cxnSp>
        <p:nvCxnSpPr>
          <p:cNvPr id="13" name="Straight Connector 13">
            <a:extLst>
              <a:ext uri="{FF2B5EF4-FFF2-40B4-BE49-F238E27FC236}">
                <a16:creationId xmlns:a16="http://schemas.microsoft.com/office/drawing/2014/main" id="{288B9053-82A3-4F5F-928B-1DAE44EA8C60}"/>
              </a:ext>
            </a:extLst>
          </p:cNvPr>
          <p:cNvCxnSpPr/>
          <p:nvPr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aphique 14">
            <a:extLst>
              <a:ext uri="{FF2B5EF4-FFF2-40B4-BE49-F238E27FC236}">
                <a16:creationId xmlns:a16="http://schemas.microsoft.com/office/drawing/2014/main" id="{8CC8DC59-7A6D-4F9B-AF4E-90D4FE1F2785}"/>
              </a:ext>
            </a:extLst>
          </p:cNvPr>
          <p:cNvGrpSpPr/>
          <p:nvPr/>
        </p:nvGrpSpPr>
        <p:grpSpPr>
          <a:xfrm>
            <a:off x="6779366" y="-250973"/>
            <a:ext cx="2644710" cy="4438800"/>
            <a:chOff x="6779366" y="-250973"/>
            <a:chExt cx="2644710" cy="4438800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70A6D44-F9D0-4BDF-8FD6-5CDC65489F21}"/>
                </a:ext>
              </a:extLst>
            </p:cNvPr>
            <p:cNvSpPr/>
            <p:nvPr/>
          </p:nvSpPr>
          <p:spPr>
            <a:xfrm>
              <a:off x="8348221" y="-250973"/>
              <a:ext cx="901538" cy="1503561"/>
            </a:xfrm>
            <a:custGeom>
              <a:avLst/>
              <a:gdLst>
                <a:gd name="connsiteX0" fmla="*/ 903934 w 901537"/>
                <a:gd name="connsiteY0" fmla="*/ 1505658 h 1503561"/>
                <a:gd name="connsiteX1" fmla="*/ 0 w 901537"/>
                <a:gd name="connsiteY1" fmla="*/ 422315 h 1503561"/>
                <a:gd name="connsiteX2" fmla="*/ 0 w 901537"/>
                <a:gd name="connsiteY2" fmla="*/ 0 h 15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537" h="1503561">
                  <a:moveTo>
                    <a:pt x="903934" y="1505658"/>
                  </a:moveTo>
                  <a:cubicBezTo>
                    <a:pt x="903934" y="974619"/>
                    <a:pt x="516962" y="531338"/>
                    <a:pt x="0" y="422315"/>
                  </a:cubicBezTo>
                  <a:lnTo>
                    <a:pt x="0" y="0"/>
                  </a:lnTo>
                </a:path>
              </a:pathLst>
            </a:custGeom>
            <a:noFill/>
            <a:ln w="158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F7FD304-D047-4E20-B715-D4BAA0A651F7}"/>
                </a:ext>
              </a:extLst>
            </p:cNvPr>
            <p:cNvSpPr/>
            <p:nvPr/>
          </p:nvSpPr>
          <p:spPr>
            <a:xfrm>
              <a:off x="8512654" y="-250973"/>
              <a:ext cx="901538" cy="1503561"/>
            </a:xfrm>
            <a:custGeom>
              <a:avLst/>
              <a:gdLst>
                <a:gd name="connsiteX0" fmla="*/ 903934 w 901537"/>
                <a:gd name="connsiteY0" fmla="*/ 1505658 h 1503561"/>
                <a:gd name="connsiteX1" fmla="*/ 0 w 901537"/>
                <a:gd name="connsiteY1" fmla="*/ 301910 h 1503561"/>
                <a:gd name="connsiteX2" fmla="*/ 0 w 901537"/>
                <a:gd name="connsiteY2" fmla="*/ 0 h 15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537" h="1503561">
                  <a:moveTo>
                    <a:pt x="903934" y="1505658"/>
                  </a:moveTo>
                  <a:cubicBezTo>
                    <a:pt x="903934" y="943769"/>
                    <a:pt x="524749" y="468141"/>
                    <a:pt x="0" y="301910"/>
                  </a:cubicBezTo>
                  <a:lnTo>
                    <a:pt x="0" y="0"/>
                  </a:lnTo>
                </a:path>
              </a:pathLst>
            </a:custGeom>
            <a:noFill/>
            <a:ln w="158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F7406DE-1A9F-4B71-8CE0-7BBA61DCED6E}"/>
                </a:ext>
              </a:extLst>
            </p:cNvPr>
            <p:cNvSpPr/>
            <p:nvPr/>
          </p:nvSpPr>
          <p:spPr>
            <a:xfrm>
              <a:off x="8183788" y="-250973"/>
              <a:ext cx="901538" cy="1503561"/>
            </a:xfrm>
            <a:custGeom>
              <a:avLst/>
              <a:gdLst>
                <a:gd name="connsiteX0" fmla="*/ 903934 w 901537"/>
                <a:gd name="connsiteY0" fmla="*/ 1505658 h 1503561"/>
                <a:gd name="connsiteX1" fmla="*/ 0 w 901537"/>
                <a:gd name="connsiteY1" fmla="*/ 558594 h 1503561"/>
                <a:gd name="connsiteX2" fmla="*/ 0 w 901537"/>
                <a:gd name="connsiteY2" fmla="*/ 0 h 15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537" h="1503561">
                  <a:moveTo>
                    <a:pt x="903934" y="1505658"/>
                  </a:moveTo>
                  <a:cubicBezTo>
                    <a:pt x="903934" y="1007266"/>
                    <a:pt x="506179" y="599028"/>
                    <a:pt x="0" y="558594"/>
                  </a:cubicBezTo>
                  <a:lnTo>
                    <a:pt x="0" y="0"/>
                  </a:lnTo>
                </a:path>
              </a:pathLst>
            </a:custGeom>
            <a:noFill/>
            <a:ln w="158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D819E96-0339-4B01-AE4D-DE490D93FE4A}"/>
                </a:ext>
              </a:extLst>
            </p:cNvPr>
            <p:cNvSpPr/>
            <p:nvPr/>
          </p:nvSpPr>
          <p:spPr>
            <a:xfrm>
              <a:off x="7279854" y="620913"/>
              <a:ext cx="1641338" cy="2851375"/>
            </a:xfrm>
            <a:custGeom>
              <a:avLst/>
              <a:gdLst>
                <a:gd name="connsiteX0" fmla="*/ 0 w 1641337"/>
                <a:gd name="connsiteY0" fmla="*/ 2060358 h 2851374"/>
                <a:gd name="connsiteX1" fmla="*/ 821567 w 1641337"/>
                <a:gd name="connsiteY1" fmla="*/ 2852573 h 2851374"/>
                <a:gd name="connsiteX2" fmla="*/ 1643135 w 1641337"/>
                <a:gd name="connsiteY2" fmla="*/ 2060358 h 2851374"/>
                <a:gd name="connsiteX3" fmla="*/ 821567 w 1641337"/>
                <a:gd name="connsiteY3" fmla="*/ 1267844 h 2851374"/>
                <a:gd name="connsiteX4" fmla="*/ 164134 w 1641337"/>
                <a:gd name="connsiteY4" fmla="*/ 633772 h 2851374"/>
                <a:gd name="connsiteX5" fmla="*/ 821567 w 1641337"/>
                <a:gd name="connsiteY5" fmla="*/ 0 h 2851374"/>
                <a:gd name="connsiteX6" fmla="*/ 1479001 w 1641337"/>
                <a:gd name="connsiteY6" fmla="*/ 633772 h 2851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1337" h="2851374">
                  <a:moveTo>
                    <a:pt x="0" y="2060358"/>
                  </a:moveTo>
                  <a:cubicBezTo>
                    <a:pt x="0" y="2497948"/>
                    <a:pt x="367803" y="2852573"/>
                    <a:pt x="821567" y="2852573"/>
                  </a:cubicBezTo>
                  <a:cubicBezTo>
                    <a:pt x="1275331" y="2852573"/>
                    <a:pt x="1643135" y="2497948"/>
                    <a:pt x="1643135" y="2060358"/>
                  </a:cubicBezTo>
                  <a:cubicBezTo>
                    <a:pt x="1643135" y="1622768"/>
                    <a:pt x="1275331" y="1267844"/>
                    <a:pt x="821567" y="1267844"/>
                  </a:cubicBezTo>
                  <a:cubicBezTo>
                    <a:pt x="458556" y="1267844"/>
                    <a:pt x="164134" y="983904"/>
                    <a:pt x="164134" y="633772"/>
                  </a:cubicBezTo>
                  <a:cubicBezTo>
                    <a:pt x="164134" y="283640"/>
                    <a:pt x="458556" y="0"/>
                    <a:pt x="821567" y="0"/>
                  </a:cubicBezTo>
                  <a:cubicBezTo>
                    <a:pt x="1184578" y="0"/>
                    <a:pt x="1479001" y="283640"/>
                    <a:pt x="1479001" y="633772"/>
                  </a:cubicBezTo>
                </a:path>
              </a:pathLst>
            </a:custGeom>
            <a:noFill/>
            <a:ln w="158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5E4DBAE-5649-47D5-94F7-A558BB0243EB}"/>
                </a:ext>
              </a:extLst>
            </p:cNvPr>
            <p:cNvSpPr/>
            <p:nvPr/>
          </p:nvSpPr>
          <p:spPr>
            <a:xfrm>
              <a:off x="7280154" y="462470"/>
              <a:ext cx="1641338" cy="2851375"/>
            </a:xfrm>
            <a:custGeom>
              <a:avLst/>
              <a:gdLst>
                <a:gd name="connsiteX0" fmla="*/ 164134 w 1641337"/>
                <a:gd name="connsiteY0" fmla="*/ 2218801 h 2851374"/>
                <a:gd name="connsiteX1" fmla="*/ 821567 w 1641337"/>
                <a:gd name="connsiteY1" fmla="*/ 2852573 h 2851374"/>
                <a:gd name="connsiteX2" fmla="*/ 1479001 w 1641337"/>
                <a:gd name="connsiteY2" fmla="*/ 2218801 h 2851374"/>
                <a:gd name="connsiteX3" fmla="*/ 821567 w 1641337"/>
                <a:gd name="connsiteY3" fmla="*/ 1584730 h 2851374"/>
                <a:gd name="connsiteX4" fmla="*/ 0 w 1641337"/>
                <a:gd name="connsiteY4" fmla="*/ 792215 h 2851374"/>
                <a:gd name="connsiteX5" fmla="*/ 821567 w 1641337"/>
                <a:gd name="connsiteY5" fmla="*/ 0 h 2851374"/>
                <a:gd name="connsiteX6" fmla="*/ 1643135 w 1641337"/>
                <a:gd name="connsiteY6" fmla="*/ 792215 h 2851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1337" h="2851374">
                  <a:moveTo>
                    <a:pt x="164134" y="2218801"/>
                  </a:moveTo>
                  <a:cubicBezTo>
                    <a:pt x="164134" y="2568933"/>
                    <a:pt x="458556" y="2852573"/>
                    <a:pt x="821567" y="2852573"/>
                  </a:cubicBezTo>
                  <a:cubicBezTo>
                    <a:pt x="1184579" y="2852573"/>
                    <a:pt x="1479001" y="2568933"/>
                    <a:pt x="1479001" y="2218801"/>
                  </a:cubicBezTo>
                  <a:cubicBezTo>
                    <a:pt x="1479001" y="1868669"/>
                    <a:pt x="1184579" y="1584730"/>
                    <a:pt x="821567" y="1584730"/>
                  </a:cubicBezTo>
                  <a:cubicBezTo>
                    <a:pt x="367803" y="1584730"/>
                    <a:pt x="0" y="1229805"/>
                    <a:pt x="0" y="792215"/>
                  </a:cubicBezTo>
                  <a:cubicBezTo>
                    <a:pt x="0" y="354625"/>
                    <a:pt x="367803" y="0"/>
                    <a:pt x="821567" y="0"/>
                  </a:cubicBezTo>
                  <a:cubicBezTo>
                    <a:pt x="1275331" y="0"/>
                    <a:pt x="1643135" y="354625"/>
                    <a:pt x="1643135" y="792215"/>
                  </a:cubicBezTo>
                </a:path>
              </a:pathLst>
            </a:custGeom>
            <a:noFill/>
            <a:ln w="158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AE06336-6D58-4E39-8859-8AB63D7A9B11}"/>
                </a:ext>
              </a:extLst>
            </p:cNvPr>
            <p:cNvSpPr/>
            <p:nvPr/>
          </p:nvSpPr>
          <p:spPr>
            <a:xfrm>
              <a:off x="7115421" y="-250973"/>
              <a:ext cx="1476605" cy="3405476"/>
            </a:xfrm>
            <a:custGeom>
              <a:avLst/>
              <a:gdLst>
                <a:gd name="connsiteX0" fmla="*/ 903934 w 1476604"/>
                <a:gd name="connsiteY0" fmla="*/ 0 h 3405476"/>
                <a:gd name="connsiteX1" fmla="*/ 903934 w 1476604"/>
                <a:gd name="connsiteY1" fmla="*/ 558594 h 3405476"/>
                <a:gd name="connsiteX2" fmla="*/ 0 w 1476604"/>
                <a:gd name="connsiteY2" fmla="*/ 1505658 h 3405476"/>
                <a:gd name="connsiteX3" fmla="*/ 986001 w 1476604"/>
                <a:gd name="connsiteY3" fmla="*/ 2456615 h 3405476"/>
                <a:gd name="connsiteX4" fmla="*/ 1479001 w 1476604"/>
                <a:gd name="connsiteY4" fmla="*/ 2932244 h 3405476"/>
                <a:gd name="connsiteX5" fmla="*/ 986001 w 1476604"/>
                <a:gd name="connsiteY5" fmla="*/ 3407573 h 3405476"/>
                <a:gd name="connsiteX6" fmla="*/ 493000 w 1476604"/>
                <a:gd name="connsiteY6" fmla="*/ 2932244 h 3405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6604" h="3405476">
                  <a:moveTo>
                    <a:pt x="903934" y="0"/>
                  </a:moveTo>
                  <a:lnTo>
                    <a:pt x="903934" y="558594"/>
                  </a:lnTo>
                  <a:cubicBezTo>
                    <a:pt x="397755" y="599028"/>
                    <a:pt x="0" y="1006967"/>
                    <a:pt x="0" y="1505658"/>
                  </a:cubicBezTo>
                  <a:cubicBezTo>
                    <a:pt x="0" y="2030706"/>
                    <a:pt x="441484" y="2456615"/>
                    <a:pt x="986001" y="2456615"/>
                  </a:cubicBezTo>
                  <a:cubicBezTo>
                    <a:pt x="1258259" y="2456615"/>
                    <a:pt x="1479001" y="2669570"/>
                    <a:pt x="1479001" y="2932244"/>
                  </a:cubicBezTo>
                  <a:cubicBezTo>
                    <a:pt x="1479001" y="3194918"/>
                    <a:pt x="1258259" y="3407573"/>
                    <a:pt x="986001" y="3407573"/>
                  </a:cubicBezTo>
                  <a:cubicBezTo>
                    <a:pt x="713742" y="3407573"/>
                    <a:pt x="493000" y="3194618"/>
                    <a:pt x="493000" y="2932244"/>
                  </a:cubicBezTo>
                </a:path>
              </a:pathLst>
            </a:custGeom>
            <a:noFill/>
            <a:ln w="158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5509985-B902-4FCF-8CE9-A4F35014B312}"/>
                </a:ext>
              </a:extLst>
            </p:cNvPr>
            <p:cNvSpPr/>
            <p:nvPr/>
          </p:nvSpPr>
          <p:spPr>
            <a:xfrm>
              <a:off x="6951287" y="-250973"/>
              <a:ext cx="1476605" cy="3246734"/>
            </a:xfrm>
            <a:custGeom>
              <a:avLst/>
              <a:gdLst>
                <a:gd name="connsiteX0" fmla="*/ 903934 w 1476604"/>
                <a:gd name="connsiteY0" fmla="*/ 0 h 3246733"/>
                <a:gd name="connsiteX1" fmla="*/ 903934 w 1476604"/>
                <a:gd name="connsiteY1" fmla="*/ 422315 h 3246733"/>
                <a:gd name="connsiteX2" fmla="*/ 0 w 1476604"/>
                <a:gd name="connsiteY2" fmla="*/ 1505658 h 3246733"/>
                <a:gd name="connsiteX3" fmla="*/ 1150434 w 1476604"/>
                <a:gd name="connsiteY3" fmla="*/ 2615358 h 3246733"/>
                <a:gd name="connsiteX4" fmla="*/ 1479001 w 1476604"/>
                <a:gd name="connsiteY4" fmla="*/ 2932543 h 3246733"/>
                <a:gd name="connsiteX5" fmla="*/ 1150434 w 1476604"/>
                <a:gd name="connsiteY5" fmla="*/ 3249429 h 3246733"/>
                <a:gd name="connsiteX6" fmla="*/ 821867 w 1476604"/>
                <a:gd name="connsiteY6" fmla="*/ 2932543 h 324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6604" h="3246733">
                  <a:moveTo>
                    <a:pt x="903934" y="0"/>
                  </a:moveTo>
                  <a:lnTo>
                    <a:pt x="903934" y="422315"/>
                  </a:lnTo>
                  <a:cubicBezTo>
                    <a:pt x="386972" y="531338"/>
                    <a:pt x="0" y="974619"/>
                    <a:pt x="0" y="1505658"/>
                  </a:cubicBezTo>
                  <a:cubicBezTo>
                    <a:pt x="0" y="2118464"/>
                    <a:pt x="515164" y="2615358"/>
                    <a:pt x="1150434" y="2615358"/>
                  </a:cubicBezTo>
                  <a:cubicBezTo>
                    <a:pt x="1331940" y="2615358"/>
                    <a:pt x="1479001" y="2757328"/>
                    <a:pt x="1479001" y="2932543"/>
                  </a:cubicBezTo>
                  <a:cubicBezTo>
                    <a:pt x="1479001" y="3107460"/>
                    <a:pt x="1331940" y="3249429"/>
                    <a:pt x="1150434" y="3249429"/>
                  </a:cubicBezTo>
                  <a:cubicBezTo>
                    <a:pt x="968928" y="3249429"/>
                    <a:pt x="821867" y="3107460"/>
                    <a:pt x="821867" y="2932543"/>
                  </a:cubicBezTo>
                </a:path>
              </a:pathLst>
            </a:custGeom>
            <a:noFill/>
            <a:ln w="158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825BE4B-1EDF-46EB-A34D-57ABC0DFDD9D}"/>
                </a:ext>
              </a:extLst>
            </p:cNvPr>
            <p:cNvSpPr/>
            <p:nvPr/>
          </p:nvSpPr>
          <p:spPr>
            <a:xfrm>
              <a:off x="6786854" y="-250973"/>
              <a:ext cx="1476605" cy="3087991"/>
            </a:xfrm>
            <a:custGeom>
              <a:avLst/>
              <a:gdLst>
                <a:gd name="connsiteX0" fmla="*/ 903934 w 1476604"/>
                <a:gd name="connsiteY0" fmla="*/ 0 h 3087991"/>
                <a:gd name="connsiteX1" fmla="*/ 903934 w 1476604"/>
                <a:gd name="connsiteY1" fmla="*/ 301910 h 3087991"/>
                <a:gd name="connsiteX2" fmla="*/ 903934 w 1476604"/>
                <a:gd name="connsiteY2" fmla="*/ 301910 h 3087991"/>
                <a:gd name="connsiteX3" fmla="*/ 0 w 1476604"/>
                <a:gd name="connsiteY3" fmla="*/ 1505658 h 3087991"/>
                <a:gd name="connsiteX4" fmla="*/ 1314867 w 1476604"/>
                <a:gd name="connsiteY4" fmla="*/ 2773801 h 3087991"/>
                <a:gd name="connsiteX5" fmla="*/ 1479300 w 1476604"/>
                <a:gd name="connsiteY5" fmla="*/ 2932244 h 3087991"/>
                <a:gd name="connsiteX6" fmla="*/ 1314867 w 1476604"/>
                <a:gd name="connsiteY6" fmla="*/ 3090687 h 3087991"/>
                <a:gd name="connsiteX7" fmla="*/ 1150434 w 1476604"/>
                <a:gd name="connsiteY7" fmla="*/ 2932244 h 3087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76604" h="3087991">
                  <a:moveTo>
                    <a:pt x="903934" y="0"/>
                  </a:moveTo>
                  <a:lnTo>
                    <a:pt x="903934" y="301910"/>
                  </a:lnTo>
                  <a:lnTo>
                    <a:pt x="903934" y="301910"/>
                  </a:lnTo>
                  <a:cubicBezTo>
                    <a:pt x="379185" y="468141"/>
                    <a:pt x="0" y="944069"/>
                    <a:pt x="0" y="1505658"/>
                  </a:cubicBezTo>
                  <a:cubicBezTo>
                    <a:pt x="0" y="2205922"/>
                    <a:pt x="588545" y="2773801"/>
                    <a:pt x="1314867" y="2773801"/>
                  </a:cubicBezTo>
                  <a:cubicBezTo>
                    <a:pt x="1405620" y="2773801"/>
                    <a:pt x="1479300" y="2844786"/>
                    <a:pt x="1479300" y="2932244"/>
                  </a:cubicBezTo>
                  <a:cubicBezTo>
                    <a:pt x="1479300" y="3019702"/>
                    <a:pt x="1405620" y="3090687"/>
                    <a:pt x="1314867" y="3090687"/>
                  </a:cubicBezTo>
                  <a:cubicBezTo>
                    <a:pt x="1224114" y="3090687"/>
                    <a:pt x="1150434" y="3019702"/>
                    <a:pt x="1150434" y="2932244"/>
                  </a:cubicBezTo>
                </a:path>
              </a:pathLst>
            </a:custGeom>
            <a:noFill/>
            <a:ln w="158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7802C68-55EA-476F-ADE2-8B78BC24C5CD}"/>
                </a:ext>
              </a:extLst>
            </p:cNvPr>
            <p:cNvSpPr/>
            <p:nvPr/>
          </p:nvSpPr>
          <p:spPr>
            <a:xfrm>
              <a:off x="7773154" y="937799"/>
              <a:ext cx="1476605" cy="3246734"/>
            </a:xfrm>
            <a:custGeom>
              <a:avLst/>
              <a:gdLst>
                <a:gd name="connsiteX0" fmla="*/ 575067 w 1476604"/>
                <a:gd name="connsiteY0" fmla="*/ 3249430 h 3246733"/>
                <a:gd name="connsiteX1" fmla="*/ 575067 w 1476604"/>
                <a:gd name="connsiteY1" fmla="*/ 2827115 h 3246733"/>
                <a:gd name="connsiteX2" fmla="*/ 1479001 w 1476604"/>
                <a:gd name="connsiteY2" fmla="*/ 1743772 h 3246733"/>
                <a:gd name="connsiteX3" fmla="*/ 328567 w 1476604"/>
                <a:gd name="connsiteY3" fmla="*/ 634071 h 3246733"/>
                <a:gd name="connsiteX4" fmla="*/ 0 w 1476604"/>
                <a:gd name="connsiteY4" fmla="*/ 316886 h 3246733"/>
                <a:gd name="connsiteX5" fmla="*/ 328567 w 1476604"/>
                <a:gd name="connsiteY5" fmla="*/ 0 h 3246733"/>
                <a:gd name="connsiteX6" fmla="*/ 657134 w 1476604"/>
                <a:gd name="connsiteY6" fmla="*/ 316886 h 324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6604" h="3246733">
                  <a:moveTo>
                    <a:pt x="575067" y="3249430"/>
                  </a:moveTo>
                  <a:lnTo>
                    <a:pt x="575067" y="2827115"/>
                  </a:lnTo>
                  <a:cubicBezTo>
                    <a:pt x="1091729" y="2718091"/>
                    <a:pt x="1479001" y="2274810"/>
                    <a:pt x="1479001" y="1743772"/>
                  </a:cubicBezTo>
                  <a:cubicBezTo>
                    <a:pt x="1479001" y="1130966"/>
                    <a:pt x="963837" y="634071"/>
                    <a:pt x="328567" y="634071"/>
                  </a:cubicBezTo>
                  <a:cubicBezTo>
                    <a:pt x="147061" y="634071"/>
                    <a:pt x="0" y="492102"/>
                    <a:pt x="0" y="316886"/>
                  </a:cubicBezTo>
                  <a:cubicBezTo>
                    <a:pt x="0" y="141970"/>
                    <a:pt x="147061" y="0"/>
                    <a:pt x="328567" y="0"/>
                  </a:cubicBezTo>
                  <a:cubicBezTo>
                    <a:pt x="510073" y="0"/>
                    <a:pt x="657134" y="141970"/>
                    <a:pt x="657134" y="316886"/>
                  </a:cubicBezTo>
                </a:path>
              </a:pathLst>
            </a:custGeom>
            <a:noFill/>
            <a:ln w="158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E2728AE6-FA93-4A6C-895B-A953026079BC}"/>
                </a:ext>
              </a:extLst>
            </p:cNvPr>
            <p:cNvSpPr/>
            <p:nvPr/>
          </p:nvSpPr>
          <p:spPr>
            <a:xfrm>
              <a:off x="6951287" y="2681570"/>
              <a:ext cx="901538" cy="1503561"/>
            </a:xfrm>
            <a:custGeom>
              <a:avLst/>
              <a:gdLst>
                <a:gd name="connsiteX0" fmla="*/ 0 w 901537"/>
                <a:gd name="connsiteY0" fmla="*/ 0 h 1503561"/>
                <a:gd name="connsiteX1" fmla="*/ 903934 w 901537"/>
                <a:gd name="connsiteY1" fmla="*/ 1083343 h 1503561"/>
                <a:gd name="connsiteX2" fmla="*/ 903934 w 901537"/>
                <a:gd name="connsiteY2" fmla="*/ 1505658 h 15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537" h="1503561">
                  <a:moveTo>
                    <a:pt x="0" y="0"/>
                  </a:moveTo>
                  <a:cubicBezTo>
                    <a:pt x="0" y="531039"/>
                    <a:pt x="387272" y="974320"/>
                    <a:pt x="903934" y="1083343"/>
                  </a:cubicBezTo>
                  <a:lnTo>
                    <a:pt x="903934" y="1505658"/>
                  </a:lnTo>
                </a:path>
              </a:pathLst>
            </a:custGeom>
            <a:noFill/>
            <a:ln w="158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5F9DAF7-3764-449F-A0DE-F411AA1A1961}"/>
                </a:ext>
              </a:extLst>
            </p:cNvPr>
            <p:cNvSpPr/>
            <p:nvPr/>
          </p:nvSpPr>
          <p:spPr>
            <a:xfrm>
              <a:off x="7937288" y="1096541"/>
              <a:ext cx="1476605" cy="3087991"/>
            </a:xfrm>
            <a:custGeom>
              <a:avLst/>
              <a:gdLst>
                <a:gd name="connsiteX0" fmla="*/ 575367 w 1476604"/>
                <a:gd name="connsiteY0" fmla="*/ 3090687 h 3087991"/>
                <a:gd name="connsiteX1" fmla="*/ 575367 w 1476604"/>
                <a:gd name="connsiteY1" fmla="*/ 2788777 h 3087991"/>
                <a:gd name="connsiteX2" fmla="*/ 1479300 w 1476604"/>
                <a:gd name="connsiteY2" fmla="*/ 1585029 h 3087991"/>
                <a:gd name="connsiteX3" fmla="*/ 164433 w 1476604"/>
                <a:gd name="connsiteY3" fmla="*/ 316886 h 3087991"/>
                <a:gd name="connsiteX4" fmla="*/ 0 w 1476604"/>
                <a:gd name="connsiteY4" fmla="*/ 158443 h 3087991"/>
                <a:gd name="connsiteX5" fmla="*/ 164433 w 1476604"/>
                <a:gd name="connsiteY5" fmla="*/ 0 h 3087991"/>
                <a:gd name="connsiteX6" fmla="*/ 328867 w 1476604"/>
                <a:gd name="connsiteY6" fmla="*/ 158443 h 3087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6604" h="3087991">
                  <a:moveTo>
                    <a:pt x="575367" y="3090687"/>
                  </a:moveTo>
                  <a:lnTo>
                    <a:pt x="575367" y="2788777"/>
                  </a:lnTo>
                  <a:cubicBezTo>
                    <a:pt x="1100116" y="2622247"/>
                    <a:pt x="1479300" y="2146618"/>
                    <a:pt x="1479300" y="1585029"/>
                  </a:cubicBezTo>
                  <a:cubicBezTo>
                    <a:pt x="1479300" y="884765"/>
                    <a:pt x="890755" y="316886"/>
                    <a:pt x="164433" y="316886"/>
                  </a:cubicBezTo>
                  <a:cubicBezTo>
                    <a:pt x="73681" y="316886"/>
                    <a:pt x="0" y="245901"/>
                    <a:pt x="0" y="158443"/>
                  </a:cubicBezTo>
                  <a:cubicBezTo>
                    <a:pt x="0" y="70985"/>
                    <a:pt x="73681" y="0"/>
                    <a:pt x="164433" y="0"/>
                  </a:cubicBezTo>
                  <a:cubicBezTo>
                    <a:pt x="255186" y="0"/>
                    <a:pt x="328867" y="70985"/>
                    <a:pt x="328867" y="158443"/>
                  </a:cubicBezTo>
                </a:path>
              </a:pathLst>
            </a:custGeom>
            <a:noFill/>
            <a:ln w="158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C8D9FBE-D117-4624-9C9C-A206CA1EA64A}"/>
                </a:ext>
              </a:extLst>
            </p:cNvPr>
            <p:cNvSpPr/>
            <p:nvPr/>
          </p:nvSpPr>
          <p:spPr>
            <a:xfrm>
              <a:off x="6786854" y="2681570"/>
              <a:ext cx="901538" cy="1503561"/>
            </a:xfrm>
            <a:custGeom>
              <a:avLst/>
              <a:gdLst>
                <a:gd name="connsiteX0" fmla="*/ 0 w 901537"/>
                <a:gd name="connsiteY0" fmla="*/ 0 h 1503561"/>
                <a:gd name="connsiteX1" fmla="*/ 903934 w 901537"/>
                <a:gd name="connsiteY1" fmla="*/ 1203748 h 1503561"/>
                <a:gd name="connsiteX2" fmla="*/ 903934 w 901537"/>
                <a:gd name="connsiteY2" fmla="*/ 1505358 h 15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537" h="1503561">
                  <a:moveTo>
                    <a:pt x="0" y="0"/>
                  </a:moveTo>
                  <a:cubicBezTo>
                    <a:pt x="0" y="561589"/>
                    <a:pt x="379185" y="1037517"/>
                    <a:pt x="903934" y="1203748"/>
                  </a:cubicBezTo>
                  <a:lnTo>
                    <a:pt x="903934" y="1505358"/>
                  </a:lnTo>
                </a:path>
              </a:pathLst>
            </a:custGeom>
            <a:noFill/>
            <a:ln w="158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C23E5F7-7771-4A0C-8FC2-136FB9ED5543}"/>
                </a:ext>
              </a:extLst>
            </p:cNvPr>
            <p:cNvSpPr/>
            <p:nvPr/>
          </p:nvSpPr>
          <p:spPr>
            <a:xfrm>
              <a:off x="7608721" y="779655"/>
              <a:ext cx="1476605" cy="3405476"/>
            </a:xfrm>
            <a:custGeom>
              <a:avLst/>
              <a:gdLst>
                <a:gd name="connsiteX0" fmla="*/ 575067 w 1476604"/>
                <a:gd name="connsiteY0" fmla="*/ 3407573 h 3405476"/>
                <a:gd name="connsiteX1" fmla="*/ 575067 w 1476604"/>
                <a:gd name="connsiteY1" fmla="*/ 2848979 h 3405476"/>
                <a:gd name="connsiteX2" fmla="*/ 1479001 w 1476604"/>
                <a:gd name="connsiteY2" fmla="*/ 1901915 h 3405476"/>
                <a:gd name="connsiteX3" fmla="*/ 493000 w 1476604"/>
                <a:gd name="connsiteY3" fmla="*/ 950957 h 3405476"/>
                <a:gd name="connsiteX4" fmla="*/ 0 w 1476604"/>
                <a:gd name="connsiteY4" fmla="*/ 475329 h 3405476"/>
                <a:gd name="connsiteX5" fmla="*/ 493000 w 1476604"/>
                <a:gd name="connsiteY5" fmla="*/ 0 h 3405476"/>
                <a:gd name="connsiteX6" fmla="*/ 986001 w 1476604"/>
                <a:gd name="connsiteY6" fmla="*/ 475329 h 3405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6604" h="3405476">
                  <a:moveTo>
                    <a:pt x="575067" y="3407573"/>
                  </a:moveTo>
                  <a:lnTo>
                    <a:pt x="575067" y="2848979"/>
                  </a:lnTo>
                  <a:cubicBezTo>
                    <a:pt x="1081246" y="2808545"/>
                    <a:pt x="1479001" y="2400606"/>
                    <a:pt x="1479001" y="1901915"/>
                  </a:cubicBezTo>
                  <a:cubicBezTo>
                    <a:pt x="1479001" y="1376867"/>
                    <a:pt x="1037517" y="950957"/>
                    <a:pt x="493000" y="950957"/>
                  </a:cubicBezTo>
                  <a:cubicBezTo>
                    <a:pt x="220742" y="950957"/>
                    <a:pt x="0" y="738003"/>
                    <a:pt x="0" y="475329"/>
                  </a:cubicBezTo>
                  <a:cubicBezTo>
                    <a:pt x="0" y="212655"/>
                    <a:pt x="220742" y="0"/>
                    <a:pt x="493000" y="0"/>
                  </a:cubicBezTo>
                  <a:cubicBezTo>
                    <a:pt x="765259" y="0"/>
                    <a:pt x="986001" y="212955"/>
                    <a:pt x="986001" y="475329"/>
                  </a:cubicBezTo>
                </a:path>
              </a:pathLst>
            </a:custGeom>
            <a:noFill/>
            <a:ln w="158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67F631A-9F81-4758-A274-0AA8A0EA917E}"/>
                </a:ext>
              </a:extLst>
            </p:cNvPr>
            <p:cNvSpPr/>
            <p:nvPr/>
          </p:nvSpPr>
          <p:spPr>
            <a:xfrm>
              <a:off x="7115421" y="2681570"/>
              <a:ext cx="901538" cy="1503561"/>
            </a:xfrm>
            <a:custGeom>
              <a:avLst/>
              <a:gdLst>
                <a:gd name="connsiteX0" fmla="*/ 0 w 901537"/>
                <a:gd name="connsiteY0" fmla="*/ 0 h 1503561"/>
                <a:gd name="connsiteX1" fmla="*/ 903934 w 901537"/>
                <a:gd name="connsiteY1" fmla="*/ 947064 h 1503561"/>
                <a:gd name="connsiteX2" fmla="*/ 903934 w 901537"/>
                <a:gd name="connsiteY2" fmla="*/ 1505658 h 15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537" h="1503561">
                  <a:moveTo>
                    <a:pt x="0" y="0"/>
                  </a:moveTo>
                  <a:cubicBezTo>
                    <a:pt x="0" y="498392"/>
                    <a:pt x="397755" y="906630"/>
                    <a:pt x="903934" y="947064"/>
                  </a:cubicBezTo>
                  <a:lnTo>
                    <a:pt x="903934" y="1505658"/>
                  </a:lnTo>
                </a:path>
              </a:pathLst>
            </a:custGeom>
            <a:noFill/>
            <a:ln w="158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43" name="Graphique 14">
            <a:extLst>
              <a:ext uri="{FF2B5EF4-FFF2-40B4-BE49-F238E27FC236}">
                <a16:creationId xmlns:a16="http://schemas.microsoft.com/office/drawing/2014/main" id="{CBA83B5A-2244-439D-81FD-F8C050BDC506}"/>
              </a:ext>
            </a:extLst>
          </p:cNvPr>
          <p:cNvGrpSpPr/>
          <p:nvPr userDrawn="1"/>
        </p:nvGrpSpPr>
        <p:grpSpPr>
          <a:xfrm>
            <a:off x="6779366" y="-250973"/>
            <a:ext cx="2644710" cy="4438800"/>
            <a:chOff x="6779366" y="-250973"/>
            <a:chExt cx="2644710" cy="4438800"/>
          </a:xfrm>
        </p:grpSpPr>
        <p:sp>
          <p:nvSpPr>
            <p:cNvPr id="44" name="Freeform: Shape 28">
              <a:extLst>
                <a:ext uri="{FF2B5EF4-FFF2-40B4-BE49-F238E27FC236}">
                  <a16:creationId xmlns:a16="http://schemas.microsoft.com/office/drawing/2014/main" id="{7FF67D73-F26E-454D-AFDA-1AA3D43A228A}"/>
                </a:ext>
              </a:extLst>
            </p:cNvPr>
            <p:cNvSpPr/>
            <p:nvPr/>
          </p:nvSpPr>
          <p:spPr>
            <a:xfrm>
              <a:off x="8348221" y="-250973"/>
              <a:ext cx="901538" cy="1503561"/>
            </a:xfrm>
            <a:custGeom>
              <a:avLst/>
              <a:gdLst>
                <a:gd name="connsiteX0" fmla="*/ 903934 w 901537"/>
                <a:gd name="connsiteY0" fmla="*/ 1505658 h 1503561"/>
                <a:gd name="connsiteX1" fmla="*/ 0 w 901537"/>
                <a:gd name="connsiteY1" fmla="*/ 422315 h 1503561"/>
                <a:gd name="connsiteX2" fmla="*/ 0 w 901537"/>
                <a:gd name="connsiteY2" fmla="*/ 0 h 15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537" h="1503561">
                  <a:moveTo>
                    <a:pt x="903934" y="1505658"/>
                  </a:moveTo>
                  <a:cubicBezTo>
                    <a:pt x="903934" y="974619"/>
                    <a:pt x="516962" y="531338"/>
                    <a:pt x="0" y="422315"/>
                  </a:cubicBezTo>
                  <a:lnTo>
                    <a:pt x="0" y="0"/>
                  </a:lnTo>
                </a:path>
              </a:pathLst>
            </a:custGeom>
            <a:noFill/>
            <a:ln w="158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29">
              <a:extLst>
                <a:ext uri="{FF2B5EF4-FFF2-40B4-BE49-F238E27FC236}">
                  <a16:creationId xmlns:a16="http://schemas.microsoft.com/office/drawing/2014/main" id="{0F2A8FF0-F476-430A-911B-558E80BAD481}"/>
                </a:ext>
              </a:extLst>
            </p:cNvPr>
            <p:cNvSpPr/>
            <p:nvPr/>
          </p:nvSpPr>
          <p:spPr>
            <a:xfrm>
              <a:off x="8512654" y="-250973"/>
              <a:ext cx="901538" cy="1503561"/>
            </a:xfrm>
            <a:custGeom>
              <a:avLst/>
              <a:gdLst>
                <a:gd name="connsiteX0" fmla="*/ 903934 w 901537"/>
                <a:gd name="connsiteY0" fmla="*/ 1505658 h 1503561"/>
                <a:gd name="connsiteX1" fmla="*/ 0 w 901537"/>
                <a:gd name="connsiteY1" fmla="*/ 301910 h 1503561"/>
                <a:gd name="connsiteX2" fmla="*/ 0 w 901537"/>
                <a:gd name="connsiteY2" fmla="*/ 0 h 15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537" h="1503561">
                  <a:moveTo>
                    <a:pt x="903934" y="1505658"/>
                  </a:moveTo>
                  <a:cubicBezTo>
                    <a:pt x="903934" y="943769"/>
                    <a:pt x="524749" y="468141"/>
                    <a:pt x="0" y="301910"/>
                  </a:cubicBezTo>
                  <a:lnTo>
                    <a:pt x="0" y="0"/>
                  </a:lnTo>
                </a:path>
              </a:pathLst>
            </a:custGeom>
            <a:noFill/>
            <a:ln w="158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30">
              <a:extLst>
                <a:ext uri="{FF2B5EF4-FFF2-40B4-BE49-F238E27FC236}">
                  <a16:creationId xmlns:a16="http://schemas.microsoft.com/office/drawing/2014/main" id="{EE0657C2-BFC0-48B3-874B-C57527B1E25D}"/>
                </a:ext>
              </a:extLst>
            </p:cNvPr>
            <p:cNvSpPr/>
            <p:nvPr/>
          </p:nvSpPr>
          <p:spPr>
            <a:xfrm>
              <a:off x="8183788" y="-250973"/>
              <a:ext cx="901538" cy="1503561"/>
            </a:xfrm>
            <a:custGeom>
              <a:avLst/>
              <a:gdLst>
                <a:gd name="connsiteX0" fmla="*/ 903934 w 901537"/>
                <a:gd name="connsiteY0" fmla="*/ 1505658 h 1503561"/>
                <a:gd name="connsiteX1" fmla="*/ 0 w 901537"/>
                <a:gd name="connsiteY1" fmla="*/ 558594 h 1503561"/>
                <a:gd name="connsiteX2" fmla="*/ 0 w 901537"/>
                <a:gd name="connsiteY2" fmla="*/ 0 h 15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537" h="1503561">
                  <a:moveTo>
                    <a:pt x="903934" y="1505658"/>
                  </a:moveTo>
                  <a:cubicBezTo>
                    <a:pt x="903934" y="1007266"/>
                    <a:pt x="506179" y="599028"/>
                    <a:pt x="0" y="558594"/>
                  </a:cubicBezTo>
                  <a:lnTo>
                    <a:pt x="0" y="0"/>
                  </a:lnTo>
                </a:path>
              </a:pathLst>
            </a:custGeom>
            <a:noFill/>
            <a:ln w="158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31">
              <a:extLst>
                <a:ext uri="{FF2B5EF4-FFF2-40B4-BE49-F238E27FC236}">
                  <a16:creationId xmlns:a16="http://schemas.microsoft.com/office/drawing/2014/main" id="{D4129C81-A7B2-4D4F-AC6B-1C98D214B871}"/>
                </a:ext>
              </a:extLst>
            </p:cNvPr>
            <p:cNvSpPr/>
            <p:nvPr/>
          </p:nvSpPr>
          <p:spPr>
            <a:xfrm>
              <a:off x="7279854" y="620913"/>
              <a:ext cx="1641338" cy="2851375"/>
            </a:xfrm>
            <a:custGeom>
              <a:avLst/>
              <a:gdLst>
                <a:gd name="connsiteX0" fmla="*/ 0 w 1641337"/>
                <a:gd name="connsiteY0" fmla="*/ 2060358 h 2851374"/>
                <a:gd name="connsiteX1" fmla="*/ 821567 w 1641337"/>
                <a:gd name="connsiteY1" fmla="*/ 2852573 h 2851374"/>
                <a:gd name="connsiteX2" fmla="*/ 1643135 w 1641337"/>
                <a:gd name="connsiteY2" fmla="*/ 2060358 h 2851374"/>
                <a:gd name="connsiteX3" fmla="*/ 821567 w 1641337"/>
                <a:gd name="connsiteY3" fmla="*/ 1267844 h 2851374"/>
                <a:gd name="connsiteX4" fmla="*/ 164134 w 1641337"/>
                <a:gd name="connsiteY4" fmla="*/ 633772 h 2851374"/>
                <a:gd name="connsiteX5" fmla="*/ 821567 w 1641337"/>
                <a:gd name="connsiteY5" fmla="*/ 0 h 2851374"/>
                <a:gd name="connsiteX6" fmla="*/ 1479001 w 1641337"/>
                <a:gd name="connsiteY6" fmla="*/ 633772 h 2851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1337" h="2851374">
                  <a:moveTo>
                    <a:pt x="0" y="2060358"/>
                  </a:moveTo>
                  <a:cubicBezTo>
                    <a:pt x="0" y="2497948"/>
                    <a:pt x="367803" y="2852573"/>
                    <a:pt x="821567" y="2852573"/>
                  </a:cubicBezTo>
                  <a:cubicBezTo>
                    <a:pt x="1275331" y="2852573"/>
                    <a:pt x="1643135" y="2497948"/>
                    <a:pt x="1643135" y="2060358"/>
                  </a:cubicBezTo>
                  <a:cubicBezTo>
                    <a:pt x="1643135" y="1622768"/>
                    <a:pt x="1275331" y="1267844"/>
                    <a:pt x="821567" y="1267844"/>
                  </a:cubicBezTo>
                  <a:cubicBezTo>
                    <a:pt x="458556" y="1267844"/>
                    <a:pt x="164134" y="983904"/>
                    <a:pt x="164134" y="633772"/>
                  </a:cubicBezTo>
                  <a:cubicBezTo>
                    <a:pt x="164134" y="283640"/>
                    <a:pt x="458556" y="0"/>
                    <a:pt x="821567" y="0"/>
                  </a:cubicBezTo>
                  <a:cubicBezTo>
                    <a:pt x="1184578" y="0"/>
                    <a:pt x="1479001" y="283640"/>
                    <a:pt x="1479001" y="633772"/>
                  </a:cubicBezTo>
                </a:path>
              </a:pathLst>
            </a:custGeom>
            <a:noFill/>
            <a:ln w="158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32">
              <a:extLst>
                <a:ext uri="{FF2B5EF4-FFF2-40B4-BE49-F238E27FC236}">
                  <a16:creationId xmlns:a16="http://schemas.microsoft.com/office/drawing/2014/main" id="{9F9D71EF-CECB-4C2E-BA09-2164D0A0E624}"/>
                </a:ext>
              </a:extLst>
            </p:cNvPr>
            <p:cNvSpPr/>
            <p:nvPr/>
          </p:nvSpPr>
          <p:spPr>
            <a:xfrm>
              <a:off x="7280154" y="462470"/>
              <a:ext cx="1641338" cy="2851375"/>
            </a:xfrm>
            <a:custGeom>
              <a:avLst/>
              <a:gdLst>
                <a:gd name="connsiteX0" fmla="*/ 164134 w 1641337"/>
                <a:gd name="connsiteY0" fmla="*/ 2218801 h 2851374"/>
                <a:gd name="connsiteX1" fmla="*/ 821567 w 1641337"/>
                <a:gd name="connsiteY1" fmla="*/ 2852573 h 2851374"/>
                <a:gd name="connsiteX2" fmla="*/ 1479001 w 1641337"/>
                <a:gd name="connsiteY2" fmla="*/ 2218801 h 2851374"/>
                <a:gd name="connsiteX3" fmla="*/ 821567 w 1641337"/>
                <a:gd name="connsiteY3" fmla="*/ 1584730 h 2851374"/>
                <a:gd name="connsiteX4" fmla="*/ 0 w 1641337"/>
                <a:gd name="connsiteY4" fmla="*/ 792215 h 2851374"/>
                <a:gd name="connsiteX5" fmla="*/ 821567 w 1641337"/>
                <a:gd name="connsiteY5" fmla="*/ 0 h 2851374"/>
                <a:gd name="connsiteX6" fmla="*/ 1643135 w 1641337"/>
                <a:gd name="connsiteY6" fmla="*/ 792215 h 2851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1337" h="2851374">
                  <a:moveTo>
                    <a:pt x="164134" y="2218801"/>
                  </a:moveTo>
                  <a:cubicBezTo>
                    <a:pt x="164134" y="2568933"/>
                    <a:pt x="458556" y="2852573"/>
                    <a:pt x="821567" y="2852573"/>
                  </a:cubicBezTo>
                  <a:cubicBezTo>
                    <a:pt x="1184579" y="2852573"/>
                    <a:pt x="1479001" y="2568933"/>
                    <a:pt x="1479001" y="2218801"/>
                  </a:cubicBezTo>
                  <a:cubicBezTo>
                    <a:pt x="1479001" y="1868669"/>
                    <a:pt x="1184579" y="1584730"/>
                    <a:pt x="821567" y="1584730"/>
                  </a:cubicBezTo>
                  <a:cubicBezTo>
                    <a:pt x="367803" y="1584730"/>
                    <a:pt x="0" y="1229805"/>
                    <a:pt x="0" y="792215"/>
                  </a:cubicBezTo>
                  <a:cubicBezTo>
                    <a:pt x="0" y="354625"/>
                    <a:pt x="367803" y="0"/>
                    <a:pt x="821567" y="0"/>
                  </a:cubicBezTo>
                  <a:cubicBezTo>
                    <a:pt x="1275331" y="0"/>
                    <a:pt x="1643135" y="354625"/>
                    <a:pt x="1643135" y="792215"/>
                  </a:cubicBezTo>
                </a:path>
              </a:pathLst>
            </a:custGeom>
            <a:noFill/>
            <a:ln w="158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33">
              <a:extLst>
                <a:ext uri="{FF2B5EF4-FFF2-40B4-BE49-F238E27FC236}">
                  <a16:creationId xmlns:a16="http://schemas.microsoft.com/office/drawing/2014/main" id="{C956D040-2CEF-4977-A9F8-42550A4491A6}"/>
                </a:ext>
              </a:extLst>
            </p:cNvPr>
            <p:cNvSpPr/>
            <p:nvPr/>
          </p:nvSpPr>
          <p:spPr>
            <a:xfrm>
              <a:off x="7115421" y="-250973"/>
              <a:ext cx="1476605" cy="3405476"/>
            </a:xfrm>
            <a:custGeom>
              <a:avLst/>
              <a:gdLst>
                <a:gd name="connsiteX0" fmla="*/ 903934 w 1476604"/>
                <a:gd name="connsiteY0" fmla="*/ 0 h 3405476"/>
                <a:gd name="connsiteX1" fmla="*/ 903934 w 1476604"/>
                <a:gd name="connsiteY1" fmla="*/ 558594 h 3405476"/>
                <a:gd name="connsiteX2" fmla="*/ 0 w 1476604"/>
                <a:gd name="connsiteY2" fmla="*/ 1505658 h 3405476"/>
                <a:gd name="connsiteX3" fmla="*/ 986001 w 1476604"/>
                <a:gd name="connsiteY3" fmla="*/ 2456615 h 3405476"/>
                <a:gd name="connsiteX4" fmla="*/ 1479001 w 1476604"/>
                <a:gd name="connsiteY4" fmla="*/ 2932244 h 3405476"/>
                <a:gd name="connsiteX5" fmla="*/ 986001 w 1476604"/>
                <a:gd name="connsiteY5" fmla="*/ 3407573 h 3405476"/>
                <a:gd name="connsiteX6" fmla="*/ 493000 w 1476604"/>
                <a:gd name="connsiteY6" fmla="*/ 2932244 h 3405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6604" h="3405476">
                  <a:moveTo>
                    <a:pt x="903934" y="0"/>
                  </a:moveTo>
                  <a:lnTo>
                    <a:pt x="903934" y="558594"/>
                  </a:lnTo>
                  <a:cubicBezTo>
                    <a:pt x="397755" y="599028"/>
                    <a:pt x="0" y="1006967"/>
                    <a:pt x="0" y="1505658"/>
                  </a:cubicBezTo>
                  <a:cubicBezTo>
                    <a:pt x="0" y="2030706"/>
                    <a:pt x="441484" y="2456615"/>
                    <a:pt x="986001" y="2456615"/>
                  </a:cubicBezTo>
                  <a:cubicBezTo>
                    <a:pt x="1258259" y="2456615"/>
                    <a:pt x="1479001" y="2669570"/>
                    <a:pt x="1479001" y="2932244"/>
                  </a:cubicBezTo>
                  <a:cubicBezTo>
                    <a:pt x="1479001" y="3194918"/>
                    <a:pt x="1258259" y="3407573"/>
                    <a:pt x="986001" y="3407573"/>
                  </a:cubicBezTo>
                  <a:cubicBezTo>
                    <a:pt x="713742" y="3407573"/>
                    <a:pt x="493000" y="3194618"/>
                    <a:pt x="493000" y="2932244"/>
                  </a:cubicBezTo>
                </a:path>
              </a:pathLst>
            </a:custGeom>
            <a:noFill/>
            <a:ln w="158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34">
              <a:extLst>
                <a:ext uri="{FF2B5EF4-FFF2-40B4-BE49-F238E27FC236}">
                  <a16:creationId xmlns:a16="http://schemas.microsoft.com/office/drawing/2014/main" id="{921242EC-D5E6-49EE-94C8-1CCAB4180E4F}"/>
                </a:ext>
              </a:extLst>
            </p:cNvPr>
            <p:cNvSpPr/>
            <p:nvPr/>
          </p:nvSpPr>
          <p:spPr>
            <a:xfrm>
              <a:off x="6951287" y="-250973"/>
              <a:ext cx="1476605" cy="3246734"/>
            </a:xfrm>
            <a:custGeom>
              <a:avLst/>
              <a:gdLst>
                <a:gd name="connsiteX0" fmla="*/ 903934 w 1476604"/>
                <a:gd name="connsiteY0" fmla="*/ 0 h 3246733"/>
                <a:gd name="connsiteX1" fmla="*/ 903934 w 1476604"/>
                <a:gd name="connsiteY1" fmla="*/ 422315 h 3246733"/>
                <a:gd name="connsiteX2" fmla="*/ 0 w 1476604"/>
                <a:gd name="connsiteY2" fmla="*/ 1505658 h 3246733"/>
                <a:gd name="connsiteX3" fmla="*/ 1150434 w 1476604"/>
                <a:gd name="connsiteY3" fmla="*/ 2615358 h 3246733"/>
                <a:gd name="connsiteX4" fmla="*/ 1479001 w 1476604"/>
                <a:gd name="connsiteY4" fmla="*/ 2932543 h 3246733"/>
                <a:gd name="connsiteX5" fmla="*/ 1150434 w 1476604"/>
                <a:gd name="connsiteY5" fmla="*/ 3249429 h 3246733"/>
                <a:gd name="connsiteX6" fmla="*/ 821867 w 1476604"/>
                <a:gd name="connsiteY6" fmla="*/ 2932543 h 324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6604" h="3246733">
                  <a:moveTo>
                    <a:pt x="903934" y="0"/>
                  </a:moveTo>
                  <a:lnTo>
                    <a:pt x="903934" y="422315"/>
                  </a:lnTo>
                  <a:cubicBezTo>
                    <a:pt x="386972" y="531338"/>
                    <a:pt x="0" y="974619"/>
                    <a:pt x="0" y="1505658"/>
                  </a:cubicBezTo>
                  <a:cubicBezTo>
                    <a:pt x="0" y="2118464"/>
                    <a:pt x="515164" y="2615358"/>
                    <a:pt x="1150434" y="2615358"/>
                  </a:cubicBezTo>
                  <a:cubicBezTo>
                    <a:pt x="1331940" y="2615358"/>
                    <a:pt x="1479001" y="2757328"/>
                    <a:pt x="1479001" y="2932543"/>
                  </a:cubicBezTo>
                  <a:cubicBezTo>
                    <a:pt x="1479001" y="3107460"/>
                    <a:pt x="1331940" y="3249429"/>
                    <a:pt x="1150434" y="3249429"/>
                  </a:cubicBezTo>
                  <a:cubicBezTo>
                    <a:pt x="968928" y="3249429"/>
                    <a:pt x="821867" y="3107460"/>
                    <a:pt x="821867" y="2932543"/>
                  </a:cubicBezTo>
                </a:path>
              </a:pathLst>
            </a:custGeom>
            <a:noFill/>
            <a:ln w="158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35">
              <a:extLst>
                <a:ext uri="{FF2B5EF4-FFF2-40B4-BE49-F238E27FC236}">
                  <a16:creationId xmlns:a16="http://schemas.microsoft.com/office/drawing/2014/main" id="{95024E2D-A7B4-41FA-AAB4-295D2CE88E50}"/>
                </a:ext>
              </a:extLst>
            </p:cNvPr>
            <p:cNvSpPr/>
            <p:nvPr/>
          </p:nvSpPr>
          <p:spPr>
            <a:xfrm>
              <a:off x="6786854" y="-250973"/>
              <a:ext cx="1476605" cy="3087991"/>
            </a:xfrm>
            <a:custGeom>
              <a:avLst/>
              <a:gdLst>
                <a:gd name="connsiteX0" fmla="*/ 903934 w 1476604"/>
                <a:gd name="connsiteY0" fmla="*/ 0 h 3087991"/>
                <a:gd name="connsiteX1" fmla="*/ 903934 w 1476604"/>
                <a:gd name="connsiteY1" fmla="*/ 301910 h 3087991"/>
                <a:gd name="connsiteX2" fmla="*/ 903934 w 1476604"/>
                <a:gd name="connsiteY2" fmla="*/ 301910 h 3087991"/>
                <a:gd name="connsiteX3" fmla="*/ 0 w 1476604"/>
                <a:gd name="connsiteY3" fmla="*/ 1505658 h 3087991"/>
                <a:gd name="connsiteX4" fmla="*/ 1314867 w 1476604"/>
                <a:gd name="connsiteY4" fmla="*/ 2773801 h 3087991"/>
                <a:gd name="connsiteX5" fmla="*/ 1479300 w 1476604"/>
                <a:gd name="connsiteY5" fmla="*/ 2932244 h 3087991"/>
                <a:gd name="connsiteX6" fmla="*/ 1314867 w 1476604"/>
                <a:gd name="connsiteY6" fmla="*/ 3090687 h 3087991"/>
                <a:gd name="connsiteX7" fmla="*/ 1150434 w 1476604"/>
                <a:gd name="connsiteY7" fmla="*/ 2932244 h 3087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76604" h="3087991">
                  <a:moveTo>
                    <a:pt x="903934" y="0"/>
                  </a:moveTo>
                  <a:lnTo>
                    <a:pt x="903934" y="301910"/>
                  </a:lnTo>
                  <a:lnTo>
                    <a:pt x="903934" y="301910"/>
                  </a:lnTo>
                  <a:cubicBezTo>
                    <a:pt x="379185" y="468141"/>
                    <a:pt x="0" y="944069"/>
                    <a:pt x="0" y="1505658"/>
                  </a:cubicBezTo>
                  <a:cubicBezTo>
                    <a:pt x="0" y="2205922"/>
                    <a:pt x="588545" y="2773801"/>
                    <a:pt x="1314867" y="2773801"/>
                  </a:cubicBezTo>
                  <a:cubicBezTo>
                    <a:pt x="1405620" y="2773801"/>
                    <a:pt x="1479300" y="2844786"/>
                    <a:pt x="1479300" y="2932244"/>
                  </a:cubicBezTo>
                  <a:cubicBezTo>
                    <a:pt x="1479300" y="3019702"/>
                    <a:pt x="1405620" y="3090687"/>
                    <a:pt x="1314867" y="3090687"/>
                  </a:cubicBezTo>
                  <a:cubicBezTo>
                    <a:pt x="1224114" y="3090687"/>
                    <a:pt x="1150434" y="3019702"/>
                    <a:pt x="1150434" y="2932244"/>
                  </a:cubicBezTo>
                </a:path>
              </a:pathLst>
            </a:custGeom>
            <a:noFill/>
            <a:ln w="158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36">
              <a:extLst>
                <a:ext uri="{FF2B5EF4-FFF2-40B4-BE49-F238E27FC236}">
                  <a16:creationId xmlns:a16="http://schemas.microsoft.com/office/drawing/2014/main" id="{3C78A5A0-E1C7-4AC5-8932-2D092EB99D02}"/>
                </a:ext>
              </a:extLst>
            </p:cNvPr>
            <p:cNvSpPr/>
            <p:nvPr/>
          </p:nvSpPr>
          <p:spPr>
            <a:xfrm>
              <a:off x="7773154" y="937799"/>
              <a:ext cx="1476605" cy="3246734"/>
            </a:xfrm>
            <a:custGeom>
              <a:avLst/>
              <a:gdLst>
                <a:gd name="connsiteX0" fmla="*/ 575067 w 1476604"/>
                <a:gd name="connsiteY0" fmla="*/ 3249430 h 3246733"/>
                <a:gd name="connsiteX1" fmla="*/ 575067 w 1476604"/>
                <a:gd name="connsiteY1" fmla="*/ 2827115 h 3246733"/>
                <a:gd name="connsiteX2" fmla="*/ 1479001 w 1476604"/>
                <a:gd name="connsiteY2" fmla="*/ 1743772 h 3246733"/>
                <a:gd name="connsiteX3" fmla="*/ 328567 w 1476604"/>
                <a:gd name="connsiteY3" fmla="*/ 634071 h 3246733"/>
                <a:gd name="connsiteX4" fmla="*/ 0 w 1476604"/>
                <a:gd name="connsiteY4" fmla="*/ 316886 h 3246733"/>
                <a:gd name="connsiteX5" fmla="*/ 328567 w 1476604"/>
                <a:gd name="connsiteY5" fmla="*/ 0 h 3246733"/>
                <a:gd name="connsiteX6" fmla="*/ 657134 w 1476604"/>
                <a:gd name="connsiteY6" fmla="*/ 316886 h 324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6604" h="3246733">
                  <a:moveTo>
                    <a:pt x="575067" y="3249430"/>
                  </a:moveTo>
                  <a:lnTo>
                    <a:pt x="575067" y="2827115"/>
                  </a:lnTo>
                  <a:cubicBezTo>
                    <a:pt x="1091729" y="2718091"/>
                    <a:pt x="1479001" y="2274810"/>
                    <a:pt x="1479001" y="1743772"/>
                  </a:cubicBezTo>
                  <a:cubicBezTo>
                    <a:pt x="1479001" y="1130966"/>
                    <a:pt x="963837" y="634071"/>
                    <a:pt x="328567" y="634071"/>
                  </a:cubicBezTo>
                  <a:cubicBezTo>
                    <a:pt x="147061" y="634071"/>
                    <a:pt x="0" y="492102"/>
                    <a:pt x="0" y="316886"/>
                  </a:cubicBezTo>
                  <a:cubicBezTo>
                    <a:pt x="0" y="141970"/>
                    <a:pt x="147061" y="0"/>
                    <a:pt x="328567" y="0"/>
                  </a:cubicBezTo>
                  <a:cubicBezTo>
                    <a:pt x="510073" y="0"/>
                    <a:pt x="657134" y="141970"/>
                    <a:pt x="657134" y="316886"/>
                  </a:cubicBezTo>
                </a:path>
              </a:pathLst>
            </a:custGeom>
            <a:noFill/>
            <a:ln w="158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37">
              <a:extLst>
                <a:ext uri="{FF2B5EF4-FFF2-40B4-BE49-F238E27FC236}">
                  <a16:creationId xmlns:a16="http://schemas.microsoft.com/office/drawing/2014/main" id="{7B1333F2-C28D-460B-81DE-D019C1B6DAD9}"/>
                </a:ext>
              </a:extLst>
            </p:cNvPr>
            <p:cNvSpPr/>
            <p:nvPr/>
          </p:nvSpPr>
          <p:spPr>
            <a:xfrm>
              <a:off x="6951287" y="2681570"/>
              <a:ext cx="901538" cy="1503561"/>
            </a:xfrm>
            <a:custGeom>
              <a:avLst/>
              <a:gdLst>
                <a:gd name="connsiteX0" fmla="*/ 0 w 901537"/>
                <a:gd name="connsiteY0" fmla="*/ 0 h 1503561"/>
                <a:gd name="connsiteX1" fmla="*/ 903934 w 901537"/>
                <a:gd name="connsiteY1" fmla="*/ 1083343 h 1503561"/>
                <a:gd name="connsiteX2" fmla="*/ 903934 w 901537"/>
                <a:gd name="connsiteY2" fmla="*/ 1505658 h 15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537" h="1503561">
                  <a:moveTo>
                    <a:pt x="0" y="0"/>
                  </a:moveTo>
                  <a:cubicBezTo>
                    <a:pt x="0" y="531039"/>
                    <a:pt x="387272" y="974320"/>
                    <a:pt x="903934" y="1083343"/>
                  </a:cubicBezTo>
                  <a:lnTo>
                    <a:pt x="903934" y="1505658"/>
                  </a:lnTo>
                </a:path>
              </a:pathLst>
            </a:custGeom>
            <a:noFill/>
            <a:ln w="158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38">
              <a:extLst>
                <a:ext uri="{FF2B5EF4-FFF2-40B4-BE49-F238E27FC236}">
                  <a16:creationId xmlns:a16="http://schemas.microsoft.com/office/drawing/2014/main" id="{A86805AE-70BF-4D4E-9092-94ED9BAF19E9}"/>
                </a:ext>
              </a:extLst>
            </p:cNvPr>
            <p:cNvSpPr/>
            <p:nvPr/>
          </p:nvSpPr>
          <p:spPr>
            <a:xfrm>
              <a:off x="7937288" y="1096541"/>
              <a:ext cx="1476605" cy="3087991"/>
            </a:xfrm>
            <a:custGeom>
              <a:avLst/>
              <a:gdLst>
                <a:gd name="connsiteX0" fmla="*/ 575367 w 1476604"/>
                <a:gd name="connsiteY0" fmla="*/ 3090687 h 3087991"/>
                <a:gd name="connsiteX1" fmla="*/ 575367 w 1476604"/>
                <a:gd name="connsiteY1" fmla="*/ 2788777 h 3087991"/>
                <a:gd name="connsiteX2" fmla="*/ 1479300 w 1476604"/>
                <a:gd name="connsiteY2" fmla="*/ 1585029 h 3087991"/>
                <a:gd name="connsiteX3" fmla="*/ 164433 w 1476604"/>
                <a:gd name="connsiteY3" fmla="*/ 316886 h 3087991"/>
                <a:gd name="connsiteX4" fmla="*/ 0 w 1476604"/>
                <a:gd name="connsiteY4" fmla="*/ 158443 h 3087991"/>
                <a:gd name="connsiteX5" fmla="*/ 164433 w 1476604"/>
                <a:gd name="connsiteY5" fmla="*/ 0 h 3087991"/>
                <a:gd name="connsiteX6" fmla="*/ 328867 w 1476604"/>
                <a:gd name="connsiteY6" fmla="*/ 158443 h 3087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6604" h="3087991">
                  <a:moveTo>
                    <a:pt x="575367" y="3090687"/>
                  </a:moveTo>
                  <a:lnTo>
                    <a:pt x="575367" y="2788777"/>
                  </a:lnTo>
                  <a:cubicBezTo>
                    <a:pt x="1100116" y="2622247"/>
                    <a:pt x="1479300" y="2146618"/>
                    <a:pt x="1479300" y="1585029"/>
                  </a:cubicBezTo>
                  <a:cubicBezTo>
                    <a:pt x="1479300" y="884765"/>
                    <a:pt x="890755" y="316886"/>
                    <a:pt x="164433" y="316886"/>
                  </a:cubicBezTo>
                  <a:cubicBezTo>
                    <a:pt x="73681" y="316886"/>
                    <a:pt x="0" y="245901"/>
                    <a:pt x="0" y="158443"/>
                  </a:cubicBezTo>
                  <a:cubicBezTo>
                    <a:pt x="0" y="70985"/>
                    <a:pt x="73681" y="0"/>
                    <a:pt x="164433" y="0"/>
                  </a:cubicBezTo>
                  <a:cubicBezTo>
                    <a:pt x="255186" y="0"/>
                    <a:pt x="328867" y="70985"/>
                    <a:pt x="328867" y="158443"/>
                  </a:cubicBezTo>
                </a:path>
              </a:pathLst>
            </a:custGeom>
            <a:noFill/>
            <a:ln w="158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39">
              <a:extLst>
                <a:ext uri="{FF2B5EF4-FFF2-40B4-BE49-F238E27FC236}">
                  <a16:creationId xmlns:a16="http://schemas.microsoft.com/office/drawing/2014/main" id="{2684C22F-4EE7-4FDC-94CA-FD27D9331207}"/>
                </a:ext>
              </a:extLst>
            </p:cNvPr>
            <p:cNvSpPr/>
            <p:nvPr/>
          </p:nvSpPr>
          <p:spPr>
            <a:xfrm>
              <a:off x="6786854" y="2681570"/>
              <a:ext cx="901538" cy="1503561"/>
            </a:xfrm>
            <a:custGeom>
              <a:avLst/>
              <a:gdLst>
                <a:gd name="connsiteX0" fmla="*/ 0 w 901537"/>
                <a:gd name="connsiteY0" fmla="*/ 0 h 1503561"/>
                <a:gd name="connsiteX1" fmla="*/ 903934 w 901537"/>
                <a:gd name="connsiteY1" fmla="*/ 1203748 h 1503561"/>
                <a:gd name="connsiteX2" fmla="*/ 903934 w 901537"/>
                <a:gd name="connsiteY2" fmla="*/ 1505358 h 15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537" h="1503561">
                  <a:moveTo>
                    <a:pt x="0" y="0"/>
                  </a:moveTo>
                  <a:cubicBezTo>
                    <a:pt x="0" y="561589"/>
                    <a:pt x="379185" y="1037517"/>
                    <a:pt x="903934" y="1203748"/>
                  </a:cubicBezTo>
                  <a:lnTo>
                    <a:pt x="903934" y="1505358"/>
                  </a:lnTo>
                </a:path>
              </a:pathLst>
            </a:custGeom>
            <a:noFill/>
            <a:ln w="158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40">
              <a:extLst>
                <a:ext uri="{FF2B5EF4-FFF2-40B4-BE49-F238E27FC236}">
                  <a16:creationId xmlns:a16="http://schemas.microsoft.com/office/drawing/2014/main" id="{1D707644-F6FB-494D-8E1E-C49C9E3DBEFC}"/>
                </a:ext>
              </a:extLst>
            </p:cNvPr>
            <p:cNvSpPr/>
            <p:nvPr/>
          </p:nvSpPr>
          <p:spPr>
            <a:xfrm>
              <a:off x="7608721" y="779655"/>
              <a:ext cx="1476605" cy="3405476"/>
            </a:xfrm>
            <a:custGeom>
              <a:avLst/>
              <a:gdLst>
                <a:gd name="connsiteX0" fmla="*/ 575067 w 1476604"/>
                <a:gd name="connsiteY0" fmla="*/ 3407573 h 3405476"/>
                <a:gd name="connsiteX1" fmla="*/ 575067 w 1476604"/>
                <a:gd name="connsiteY1" fmla="*/ 2848979 h 3405476"/>
                <a:gd name="connsiteX2" fmla="*/ 1479001 w 1476604"/>
                <a:gd name="connsiteY2" fmla="*/ 1901915 h 3405476"/>
                <a:gd name="connsiteX3" fmla="*/ 493000 w 1476604"/>
                <a:gd name="connsiteY3" fmla="*/ 950957 h 3405476"/>
                <a:gd name="connsiteX4" fmla="*/ 0 w 1476604"/>
                <a:gd name="connsiteY4" fmla="*/ 475329 h 3405476"/>
                <a:gd name="connsiteX5" fmla="*/ 493000 w 1476604"/>
                <a:gd name="connsiteY5" fmla="*/ 0 h 3405476"/>
                <a:gd name="connsiteX6" fmla="*/ 986001 w 1476604"/>
                <a:gd name="connsiteY6" fmla="*/ 475329 h 3405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6604" h="3405476">
                  <a:moveTo>
                    <a:pt x="575067" y="3407573"/>
                  </a:moveTo>
                  <a:lnTo>
                    <a:pt x="575067" y="2848979"/>
                  </a:lnTo>
                  <a:cubicBezTo>
                    <a:pt x="1081246" y="2808545"/>
                    <a:pt x="1479001" y="2400606"/>
                    <a:pt x="1479001" y="1901915"/>
                  </a:cubicBezTo>
                  <a:cubicBezTo>
                    <a:pt x="1479001" y="1376867"/>
                    <a:pt x="1037517" y="950957"/>
                    <a:pt x="493000" y="950957"/>
                  </a:cubicBezTo>
                  <a:cubicBezTo>
                    <a:pt x="220742" y="950957"/>
                    <a:pt x="0" y="738003"/>
                    <a:pt x="0" y="475329"/>
                  </a:cubicBezTo>
                  <a:cubicBezTo>
                    <a:pt x="0" y="212655"/>
                    <a:pt x="220742" y="0"/>
                    <a:pt x="493000" y="0"/>
                  </a:cubicBezTo>
                  <a:cubicBezTo>
                    <a:pt x="765259" y="0"/>
                    <a:pt x="986001" y="212955"/>
                    <a:pt x="986001" y="475329"/>
                  </a:cubicBezTo>
                </a:path>
              </a:pathLst>
            </a:custGeom>
            <a:noFill/>
            <a:ln w="158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41">
              <a:extLst>
                <a:ext uri="{FF2B5EF4-FFF2-40B4-BE49-F238E27FC236}">
                  <a16:creationId xmlns:a16="http://schemas.microsoft.com/office/drawing/2014/main" id="{2631F55D-8B5F-4ADA-A5DA-3173D261D6D1}"/>
                </a:ext>
              </a:extLst>
            </p:cNvPr>
            <p:cNvSpPr/>
            <p:nvPr/>
          </p:nvSpPr>
          <p:spPr>
            <a:xfrm>
              <a:off x="7115421" y="2681570"/>
              <a:ext cx="901538" cy="1503561"/>
            </a:xfrm>
            <a:custGeom>
              <a:avLst/>
              <a:gdLst>
                <a:gd name="connsiteX0" fmla="*/ 0 w 901537"/>
                <a:gd name="connsiteY0" fmla="*/ 0 h 1503561"/>
                <a:gd name="connsiteX1" fmla="*/ 903934 w 901537"/>
                <a:gd name="connsiteY1" fmla="*/ 947064 h 1503561"/>
                <a:gd name="connsiteX2" fmla="*/ 903934 w 901537"/>
                <a:gd name="connsiteY2" fmla="*/ 1505658 h 15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537" h="1503561">
                  <a:moveTo>
                    <a:pt x="0" y="0"/>
                  </a:moveTo>
                  <a:cubicBezTo>
                    <a:pt x="0" y="498392"/>
                    <a:pt x="397755" y="906630"/>
                    <a:pt x="903934" y="947064"/>
                  </a:cubicBezTo>
                  <a:lnTo>
                    <a:pt x="903934" y="1505658"/>
                  </a:lnTo>
                </a:path>
              </a:pathLst>
            </a:custGeom>
            <a:noFill/>
            <a:ln w="158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6399443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416" y="987552"/>
            <a:ext cx="8083296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813C-003F-4273-A89D-EC9639EAE4C8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211685" y="1342796"/>
            <a:ext cx="1356057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6BA6CB9-E722-4F5E-99B8-9AC70DC671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76416" y="2916936"/>
            <a:ext cx="8083296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cxnSp>
        <p:nvCxnSpPr>
          <p:cNvPr id="9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5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4682587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416" y="2916936"/>
            <a:ext cx="8083296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5BF3-A0B3-4704-AB23-4BF44C9C3446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211685" y="1342796"/>
            <a:ext cx="1356057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6BA6CB9-E722-4F5E-99B8-9AC70DC671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76416" y="987552"/>
            <a:ext cx="8083296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cxnSp>
        <p:nvCxnSpPr>
          <p:cNvPr id="9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5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39615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6416" y="228600"/>
            <a:ext cx="8083296" cy="42976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Summary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A78CC-3342-40E4-9BB2-AD5F32DBEFD4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31">
            <a:extLst>
              <a:ext uri="{FF2B5EF4-FFF2-40B4-BE49-F238E27FC236}">
                <a16:creationId xmlns:a16="http://schemas.microsoft.com/office/drawing/2014/main" id="{F90283AF-60CF-4916-8994-76EE077CCF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654" y="1052674"/>
            <a:ext cx="2473325" cy="1102313"/>
          </a:xfrm>
          <a:prstGeom prst="rect">
            <a:avLst/>
          </a:prstGeom>
        </p:spPr>
        <p:txBody>
          <a:bodyPr vert="horz" lIns="36000" tIns="0" rIns="36000" bIns="0"/>
          <a:lstStyle>
            <a:lvl1pPr marL="0" indent="0">
              <a:buNone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Title</a:t>
            </a:r>
          </a:p>
          <a:p>
            <a:pPr marL="92073" lvl="1" indent="-92073" algn="l" defTabSz="685800" rtl="0" eaLnBrk="1" latinLnBrk="0" hangingPunct="1">
              <a:lnSpc>
                <a:spcPct val="90000"/>
              </a:lnSpc>
              <a:spcBef>
                <a:spcPts val="1200"/>
              </a:spcBef>
              <a:buSzPct val="110000"/>
              <a:buFontTx/>
              <a:buBlip>
                <a:blip r:embed="rId2"/>
              </a:buBlip>
            </a:pPr>
            <a:r>
              <a:rPr lang="en-US" noProof="0" dirty="0"/>
              <a:t>Subtitle</a:t>
            </a:r>
          </a:p>
        </p:txBody>
      </p:sp>
      <p:sp>
        <p:nvSpPr>
          <p:cNvPr id="7" name="Text Placeholder 31">
            <a:extLst>
              <a:ext uri="{FF2B5EF4-FFF2-40B4-BE49-F238E27FC236}">
                <a16:creationId xmlns:a16="http://schemas.microsoft.com/office/drawing/2014/main" id="{ED32E2FD-A937-4619-8501-FC4F3A8E0B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9574" y="1052674"/>
            <a:ext cx="637938" cy="1102313"/>
          </a:xfrm>
          <a:prstGeom prst="rect">
            <a:avLst/>
          </a:prstGeom>
        </p:spPr>
        <p:txBody>
          <a:bodyPr vert="horz" lIns="36000" tIns="0" rIns="36000" bIns="0"/>
          <a:lstStyle>
            <a:lvl1pPr marL="176209" indent="-215995">
              <a:spcBef>
                <a:spcPts val="24"/>
              </a:spcBef>
              <a:buSzPct val="100000"/>
              <a:buFont typeface="Arial"/>
              <a:buChar char="→"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sz="1000" baseline="0">
                <a:solidFill>
                  <a:schemeClr val="bg1">
                    <a:lumMod val="50000"/>
                  </a:schemeClr>
                </a:solidFill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01</a:t>
            </a:r>
          </a:p>
        </p:txBody>
      </p:sp>
      <p:sp>
        <p:nvSpPr>
          <p:cNvPr id="8" name="Text Placeholder 31">
            <a:extLst>
              <a:ext uri="{FF2B5EF4-FFF2-40B4-BE49-F238E27FC236}">
                <a16:creationId xmlns:a16="http://schemas.microsoft.com/office/drawing/2014/main" id="{91B758A7-603C-4604-8368-9B8210246DB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9574" y="2332120"/>
            <a:ext cx="637938" cy="1109795"/>
          </a:xfrm>
          <a:prstGeom prst="rect">
            <a:avLst/>
          </a:prstGeom>
        </p:spPr>
        <p:txBody>
          <a:bodyPr vert="horz" lIns="36000" tIns="0" rIns="36000" bIns="0"/>
          <a:lstStyle>
            <a:lvl1pPr marL="176209" indent="-215995">
              <a:spcBef>
                <a:spcPts val="24"/>
              </a:spcBef>
              <a:buSzPct val="100000"/>
              <a:buFont typeface="Arial"/>
              <a:buChar char="→"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sz="1000" baseline="0">
                <a:solidFill>
                  <a:schemeClr val="bg1">
                    <a:lumMod val="50000"/>
                  </a:schemeClr>
                </a:solidFill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02</a:t>
            </a:r>
          </a:p>
        </p:txBody>
      </p:sp>
      <p:sp>
        <p:nvSpPr>
          <p:cNvPr id="9" name="Text Placeholder 31">
            <a:extLst>
              <a:ext uri="{FF2B5EF4-FFF2-40B4-BE49-F238E27FC236}">
                <a16:creationId xmlns:a16="http://schemas.microsoft.com/office/drawing/2014/main" id="{C1532060-D47A-4434-86D5-6674D35B7C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9574" y="3622896"/>
            <a:ext cx="637938" cy="1102313"/>
          </a:xfrm>
          <a:prstGeom prst="rect">
            <a:avLst/>
          </a:prstGeom>
        </p:spPr>
        <p:txBody>
          <a:bodyPr vert="horz" lIns="36000" tIns="0" rIns="36000" bIns="0"/>
          <a:lstStyle>
            <a:lvl1pPr marL="176209" indent="-215995">
              <a:spcBef>
                <a:spcPts val="24"/>
              </a:spcBef>
              <a:buSzPct val="100000"/>
              <a:buFont typeface="Arial"/>
              <a:buChar char="→"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sz="1000" baseline="0">
                <a:solidFill>
                  <a:schemeClr val="bg1">
                    <a:lumMod val="50000"/>
                  </a:schemeClr>
                </a:solidFill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03</a:t>
            </a:r>
          </a:p>
        </p:txBody>
      </p:sp>
      <p:sp>
        <p:nvSpPr>
          <p:cNvPr id="10" name="Text Placeholder 31">
            <a:extLst>
              <a:ext uri="{FF2B5EF4-FFF2-40B4-BE49-F238E27FC236}">
                <a16:creationId xmlns:a16="http://schemas.microsoft.com/office/drawing/2014/main" id="{006D5688-26FB-4A79-BA4D-FD2E8AD16D5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23244" y="1052674"/>
            <a:ext cx="637938" cy="1102313"/>
          </a:xfrm>
          <a:prstGeom prst="rect">
            <a:avLst/>
          </a:prstGeom>
        </p:spPr>
        <p:txBody>
          <a:bodyPr vert="horz" lIns="36000" tIns="0" rIns="36000" bIns="0"/>
          <a:lstStyle>
            <a:lvl1pPr marL="176209" indent="-215995">
              <a:spcBef>
                <a:spcPts val="24"/>
              </a:spcBef>
              <a:buSzPct val="100000"/>
              <a:buFont typeface="Arial"/>
              <a:buChar char="→"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sz="1000" baseline="0">
                <a:solidFill>
                  <a:schemeClr val="bg1">
                    <a:lumMod val="50000"/>
                  </a:schemeClr>
                </a:solidFill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04</a:t>
            </a:r>
          </a:p>
        </p:txBody>
      </p:sp>
      <p:sp>
        <p:nvSpPr>
          <p:cNvPr id="11" name="Text Placeholder 31">
            <a:extLst>
              <a:ext uri="{FF2B5EF4-FFF2-40B4-BE49-F238E27FC236}">
                <a16:creationId xmlns:a16="http://schemas.microsoft.com/office/drawing/2014/main" id="{33AA92B9-4E48-463A-887F-05C60139DA5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23244" y="2332120"/>
            <a:ext cx="637938" cy="1109795"/>
          </a:xfrm>
          <a:prstGeom prst="rect">
            <a:avLst/>
          </a:prstGeom>
        </p:spPr>
        <p:txBody>
          <a:bodyPr vert="horz" lIns="36000" tIns="0" rIns="36000" bIns="0"/>
          <a:lstStyle>
            <a:lvl1pPr marL="176209" indent="-215995">
              <a:spcBef>
                <a:spcPts val="24"/>
              </a:spcBef>
              <a:buSzPct val="100000"/>
              <a:buFont typeface="Arial"/>
              <a:buChar char="→"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sz="1000" baseline="0">
                <a:solidFill>
                  <a:schemeClr val="bg1">
                    <a:lumMod val="50000"/>
                  </a:schemeClr>
                </a:solidFill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05</a:t>
            </a:r>
          </a:p>
        </p:txBody>
      </p:sp>
      <p:sp>
        <p:nvSpPr>
          <p:cNvPr id="12" name="Text Placeholder 31">
            <a:extLst>
              <a:ext uri="{FF2B5EF4-FFF2-40B4-BE49-F238E27FC236}">
                <a16:creationId xmlns:a16="http://schemas.microsoft.com/office/drawing/2014/main" id="{67BD75DB-75EE-4AAB-ABC7-EC7339AC946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523244" y="3622896"/>
            <a:ext cx="637938" cy="1102313"/>
          </a:xfrm>
          <a:prstGeom prst="rect">
            <a:avLst/>
          </a:prstGeom>
        </p:spPr>
        <p:txBody>
          <a:bodyPr vert="horz" lIns="36000" tIns="0" rIns="36000" bIns="0"/>
          <a:lstStyle>
            <a:lvl1pPr marL="176209" indent="-215995">
              <a:spcBef>
                <a:spcPts val="24"/>
              </a:spcBef>
              <a:buSzPct val="100000"/>
              <a:buFont typeface="Arial"/>
              <a:buChar char="→"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sz="1000" baseline="0">
                <a:solidFill>
                  <a:schemeClr val="bg1">
                    <a:lumMod val="50000"/>
                  </a:schemeClr>
                </a:solidFill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06</a:t>
            </a:r>
          </a:p>
        </p:txBody>
      </p:sp>
      <p:sp>
        <p:nvSpPr>
          <p:cNvPr id="13" name="Text Placeholder 31">
            <a:extLst>
              <a:ext uri="{FF2B5EF4-FFF2-40B4-BE49-F238E27FC236}">
                <a16:creationId xmlns:a16="http://schemas.microsoft.com/office/drawing/2014/main" id="{CB20D76E-7763-4831-9478-B935D43F31D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485654" y="2332120"/>
            <a:ext cx="2473325" cy="1102313"/>
          </a:xfrm>
          <a:prstGeom prst="rect">
            <a:avLst/>
          </a:prstGeom>
        </p:spPr>
        <p:txBody>
          <a:bodyPr vert="horz" lIns="36000" tIns="0" rIns="36000" bIns="0"/>
          <a:lstStyle>
            <a:lvl1pPr marL="0" indent="0">
              <a:buNone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Title</a:t>
            </a:r>
          </a:p>
          <a:p>
            <a:pPr marL="92073" lvl="1" indent="-92073" algn="l" defTabSz="685800" rtl="0" eaLnBrk="1" latinLnBrk="0" hangingPunct="1">
              <a:lnSpc>
                <a:spcPct val="90000"/>
              </a:lnSpc>
              <a:spcBef>
                <a:spcPts val="1200"/>
              </a:spcBef>
              <a:buSzPct val="110000"/>
              <a:buFontTx/>
              <a:buBlip>
                <a:blip r:embed="rId2"/>
              </a:buBlip>
            </a:pPr>
            <a:r>
              <a:rPr lang="en-US" noProof="0" dirty="0"/>
              <a:t>Subtitle</a:t>
            </a:r>
          </a:p>
        </p:txBody>
      </p:sp>
      <p:sp>
        <p:nvSpPr>
          <p:cNvPr id="14" name="Text Placeholder 31">
            <a:extLst>
              <a:ext uri="{FF2B5EF4-FFF2-40B4-BE49-F238E27FC236}">
                <a16:creationId xmlns:a16="http://schemas.microsoft.com/office/drawing/2014/main" id="{ABB57E93-AFDD-4317-8CB0-A191F143E1E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485654" y="3622896"/>
            <a:ext cx="2473325" cy="1102313"/>
          </a:xfrm>
          <a:prstGeom prst="rect">
            <a:avLst/>
          </a:prstGeom>
        </p:spPr>
        <p:txBody>
          <a:bodyPr vert="horz" lIns="36000" tIns="0" rIns="36000" bIns="0"/>
          <a:lstStyle>
            <a:lvl1pPr marL="0" indent="0">
              <a:buNone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spcBef>
                <a:spcPts val="1200"/>
              </a:spcBef>
              <a:buSzPct val="110000"/>
              <a:buFontTx/>
              <a:buBlip>
                <a:blip r:embed="rId2"/>
              </a:buBlip>
              <a:defRPr sz="1000" baseline="0">
                <a:solidFill>
                  <a:schemeClr val="tx1"/>
                </a:solidFill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Title</a:t>
            </a:r>
          </a:p>
          <a:p>
            <a:pPr lvl="1"/>
            <a:r>
              <a:rPr lang="en-US" noProof="0" dirty="0"/>
              <a:t>Subtitle</a:t>
            </a:r>
          </a:p>
        </p:txBody>
      </p:sp>
      <p:sp>
        <p:nvSpPr>
          <p:cNvPr id="15" name="Text Placeholder 31">
            <a:extLst>
              <a:ext uri="{FF2B5EF4-FFF2-40B4-BE49-F238E27FC236}">
                <a16:creationId xmlns:a16="http://schemas.microsoft.com/office/drawing/2014/main" id="{48FD65C2-F09A-4583-A826-903C419FE3C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169823" y="1052674"/>
            <a:ext cx="2473325" cy="1102313"/>
          </a:xfrm>
          <a:prstGeom prst="rect">
            <a:avLst/>
          </a:prstGeom>
        </p:spPr>
        <p:txBody>
          <a:bodyPr vert="horz" lIns="36000" tIns="0" rIns="36000" bIns="0"/>
          <a:lstStyle>
            <a:lvl1pPr marL="0" indent="0">
              <a:buNone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Title</a:t>
            </a:r>
          </a:p>
          <a:p>
            <a:pPr marL="92073" lvl="1" indent="-92073" algn="l" defTabSz="685800" rtl="0" eaLnBrk="1" latinLnBrk="0" hangingPunct="1">
              <a:lnSpc>
                <a:spcPct val="90000"/>
              </a:lnSpc>
              <a:spcBef>
                <a:spcPts val="1200"/>
              </a:spcBef>
              <a:buSzPct val="110000"/>
              <a:buFontTx/>
              <a:buBlip>
                <a:blip r:embed="rId2"/>
              </a:buBlip>
            </a:pPr>
            <a:r>
              <a:rPr lang="en-US" noProof="0" dirty="0"/>
              <a:t>Subtitle</a:t>
            </a:r>
          </a:p>
        </p:txBody>
      </p:sp>
      <p:sp>
        <p:nvSpPr>
          <p:cNvPr id="16" name="Text Placeholder 31">
            <a:extLst>
              <a:ext uri="{FF2B5EF4-FFF2-40B4-BE49-F238E27FC236}">
                <a16:creationId xmlns:a16="http://schemas.microsoft.com/office/drawing/2014/main" id="{71C861AF-CA17-4FE8-AAD6-4E62E95ABAB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169823" y="2332120"/>
            <a:ext cx="2473325" cy="1102313"/>
          </a:xfrm>
          <a:prstGeom prst="rect">
            <a:avLst/>
          </a:prstGeom>
        </p:spPr>
        <p:txBody>
          <a:bodyPr vert="horz" lIns="36000" tIns="0" rIns="36000" bIns="0"/>
          <a:lstStyle>
            <a:lvl1pPr marL="0" indent="0">
              <a:buNone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Title</a:t>
            </a:r>
          </a:p>
          <a:p>
            <a:pPr marL="92073" lvl="1" indent="-92073" algn="l" defTabSz="685800" rtl="0" eaLnBrk="1" latinLnBrk="0" hangingPunct="1">
              <a:lnSpc>
                <a:spcPct val="90000"/>
              </a:lnSpc>
              <a:spcBef>
                <a:spcPts val="1200"/>
              </a:spcBef>
              <a:buSzPct val="110000"/>
              <a:buFontTx/>
              <a:buBlip>
                <a:blip r:embed="rId2"/>
              </a:buBlip>
            </a:pPr>
            <a:r>
              <a:rPr lang="en-US" noProof="0" dirty="0"/>
              <a:t>Subtitle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F42D4FA2-8113-4DAC-9BC5-1972EB619FA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169823" y="3622896"/>
            <a:ext cx="2473325" cy="1102313"/>
          </a:xfrm>
          <a:prstGeom prst="rect">
            <a:avLst/>
          </a:prstGeom>
        </p:spPr>
        <p:txBody>
          <a:bodyPr vert="horz" lIns="36000" tIns="0" rIns="36000" bIns="0"/>
          <a:lstStyle>
            <a:lvl1pPr marL="0" indent="0">
              <a:buNone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Title</a:t>
            </a:r>
          </a:p>
          <a:p>
            <a:pPr marL="92073" lvl="1" indent="-92073" algn="l" defTabSz="685800" rtl="0" eaLnBrk="1" latinLnBrk="0" hangingPunct="1">
              <a:lnSpc>
                <a:spcPct val="90000"/>
              </a:lnSpc>
              <a:spcBef>
                <a:spcPts val="1200"/>
              </a:spcBef>
              <a:buSzPct val="110000"/>
              <a:buFontTx/>
              <a:buBlip>
                <a:blip r:embed="rId2"/>
              </a:buBlip>
            </a:pPr>
            <a:r>
              <a:rPr lang="en-US" noProof="0" dirty="0"/>
              <a:t>Subtitle</a:t>
            </a: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11597612-895B-42E1-8708-C86E949074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11685" y="1342796"/>
            <a:ext cx="1356057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18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25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9754299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416" y="987552"/>
            <a:ext cx="3986784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EC53-2202-4D9D-B041-B2AD0EE78695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211685" y="1342796"/>
            <a:ext cx="1356057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6BA6CB9-E722-4F5E-99B8-9AC70DC671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76416" y="2916936"/>
            <a:ext cx="8083296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B54D196-7A96-4A4B-961E-508EA8CD90B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972928" y="987552"/>
            <a:ext cx="3986784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cxnSp>
        <p:nvCxnSpPr>
          <p:cNvPr id="10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6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8287192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F88520C-0810-4FA1-AFE6-531B6E832A6F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76416" y="2916936"/>
            <a:ext cx="3986784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EE06FBB-A60F-412B-8757-77102E40E9A1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4972928" y="2916936"/>
            <a:ext cx="3986784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416" y="228600"/>
            <a:ext cx="8083296" cy="42976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416" y="987552"/>
            <a:ext cx="3986784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7B05-1843-4134-9873-D1CD39F1FF2D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211685" y="1342796"/>
            <a:ext cx="1356057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B54D196-7A96-4A4B-961E-508EA8CD90B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972928" y="987552"/>
            <a:ext cx="3986784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cxnSp>
        <p:nvCxnSpPr>
          <p:cNvPr id="10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8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0630999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416" y="228600"/>
            <a:ext cx="8083296" cy="42976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6416" y="987552"/>
            <a:ext cx="3913632" cy="373989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6072" y="987552"/>
            <a:ext cx="3913632" cy="373989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1F6AF-2278-4642-8FA8-7C4EEF972882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-211685" y="1342796"/>
            <a:ext cx="1356057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4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7915260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416" y="228600"/>
            <a:ext cx="8083296" cy="42976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6416" y="987552"/>
            <a:ext cx="3913632" cy="373989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6072" y="987552"/>
            <a:ext cx="3913632" cy="1737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C0A1A-2623-448D-8ED9-15D7961CFC29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-211685" y="1342796"/>
            <a:ext cx="1356057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01C37740-BA52-4C01-AEE7-08E4D78E523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046072" y="2990088"/>
            <a:ext cx="3913632" cy="1737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cxnSp>
        <p:nvCxnSpPr>
          <p:cNvPr id="10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6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9627458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416" y="228600"/>
            <a:ext cx="8083296" cy="42976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6072" y="987552"/>
            <a:ext cx="3913632" cy="373989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6416" y="987552"/>
            <a:ext cx="3913632" cy="1737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020CD-2CB5-4F98-81A1-B253A921DA11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-211685" y="1342796"/>
            <a:ext cx="1356057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01C37740-BA52-4C01-AEE7-08E4D78E523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76416" y="2990088"/>
            <a:ext cx="3913632" cy="1737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cxnSp>
        <p:nvCxnSpPr>
          <p:cNvPr id="10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6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1890431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76416" y="978408"/>
            <a:ext cx="3913632" cy="512064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 on </a:t>
            </a:r>
            <a:br>
              <a:rPr lang="en-US" dirty="0"/>
            </a:br>
            <a:r>
              <a:rPr lang="en-US" dirty="0"/>
              <a:t>two lines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6416" y="1627632"/>
            <a:ext cx="3913632" cy="30998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046668" y="978408"/>
            <a:ext cx="3913036" cy="512064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 on </a:t>
            </a:r>
            <a:br>
              <a:rPr lang="en-US" dirty="0"/>
            </a:br>
            <a:r>
              <a:rPr lang="en-US" dirty="0"/>
              <a:t>two lines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46072" y="1627632"/>
            <a:ext cx="3913632" cy="30998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37ED5-46DB-4CF6-8EA4-57E926921BC8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16200000">
            <a:off x="-211685" y="1342796"/>
            <a:ext cx="1356057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40484E3-F099-4123-9AE4-CC7918951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416" y="228600"/>
            <a:ext cx="8083296" cy="42976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83EC96B-1433-4689-A178-039D84749AC2}"/>
              </a:ext>
            </a:extLst>
          </p:cNvPr>
          <p:cNvCxnSpPr>
            <a:cxnSpLocks/>
          </p:cNvCxnSpPr>
          <p:nvPr/>
        </p:nvCxnSpPr>
        <p:spPr>
          <a:xfrm>
            <a:off x="4873205" y="955343"/>
            <a:ext cx="0" cy="3769866"/>
          </a:xfrm>
          <a:prstGeom prst="line">
            <a:avLst/>
          </a:prstGeom>
          <a:ln w="635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494EBDC-CA0D-443D-A8B6-FBA0E7EE8C5A}"/>
              </a:ext>
            </a:extLst>
          </p:cNvPr>
          <p:cNvCxnSpPr>
            <a:cxnSpLocks/>
          </p:cNvCxnSpPr>
          <p:nvPr/>
        </p:nvCxnSpPr>
        <p:spPr>
          <a:xfrm>
            <a:off x="4873205" y="955343"/>
            <a:ext cx="0" cy="3769866"/>
          </a:xfrm>
          <a:prstGeom prst="line">
            <a:avLst/>
          </a:prstGeom>
          <a:ln w="635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9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1620905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e 2 - Spli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76416" y="999270"/>
            <a:ext cx="3913632" cy="246888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6416" y="1371600"/>
            <a:ext cx="3913632" cy="159105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046080" y="999270"/>
            <a:ext cx="3913632" cy="246888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46080" y="1371600"/>
            <a:ext cx="3913632" cy="159105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91AC-3027-41B0-AE20-1DD7E077EFA1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16200000">
            <a:off x="-211685" y="1342796"/>
            <a:ext cx="1356057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40484E3-F099-4123-9AE4-CC7918951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DA04762C-958F-4DCA-A817-B624F761411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76416" y="3136392"/>
            <a:ext cx="3913632" cy="159105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D00BD138-D0EB-471F-8959-D06CEB58A2E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46080" y="3136392"/>
            <a:ext cx="3913632" cy="159105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cxnSp>
        <p:nvCxnSpPr>
          <p:cNvPr id="12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20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7204833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e 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76416" y="999270"/>
            <a:ext cx="3913632" cy="246888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6416" y="1371600"/>
            <a:ext cx="3913632" cy="142646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046080" y="999270"/>
            <a:ext cx="3913632" cy="246888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46080" y="1371600"/>
            <a:ext cx="3913632" cy="142646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DEBFF-BCA8-4B41-A7B4-B1DB321B1044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16200000">
            <a:off x="-211685" y="1342796"/>
            <a:ext cx="1356057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40484E3-F099-4123-9AE4-CC7918951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DA04762C-958F-4DCA-A817-B624F761411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76416" y="3300984"/>
            <a:ext cx="3913632" cy="142646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D00BD138-D0EB-471F-8959-D06CEB58A2E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46080" y="3300984"/>
            <a:ext cx="3913632" cy="142646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AB8EE4D-2D1D-4CE6-AFB9-8854D64012E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76416" y="2907792"/>
            <a:ext cx="3913632" cy="246888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589B61C-4B7A-45C1-9F61-3CEB93CDADF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46080" y="2907792"/>
            <a:ext cx="3913632" cy="246888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</a:t>
            </a:r>
          </a:p>
        </p:txBody>
      </p:sp>
      <p:cxnSp>
        <p:nvCxnSpPr>
          <p:cNvPr id="17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23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9114607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e 3 -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76416" y="999270"/>
            <a:ext cx="2596896" cy="246888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6416" y="1371600"/>
            <a:ext cx="2596896" cy="33467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619616" y="999270"/>
            <a:ext cx="2596896" cy="246888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19616" y="1371600"/>
            <a:ext cx="2596896" cy="33467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5A28-928F-434E-84F5-29A3544675FF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16200000">
            <a:off x="-211685" y="1342796"/>
            <a:ext cx="1356057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40484E3-F099-4123-9AE4-CC7918951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D00BD138-D0EB-471F-8959-D06CEB58A2E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62816" y="1371600"/>
            <a:ext cx="2596896" cy="33467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589B61C-4B7A-45C1-9F61-3CEB93CDADF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62816" y="999270"/>
            <a:ext cx="2596896" cy="246888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</a:t>
            </a:r>
          </a:p>
        </p:txBody>
      </p:sp>
      <p:cxnSp>
        <p:nvCxnSpPr>
          <p:cNvPr id="12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20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7412772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aphique 24">
            <a:extLst>
              <a:ext uri="{FF2B5EF4-FFF2-40B4-BE49-F238E27FC236}">
                <a16:creationId xmlns:a16="http://schemas.microsoft.com/office/drawing/2014/main" id="{89113445-6ECA-4838-ABA4-684822F33F8A}"/>
              </a:ext>
            </a:extLst>
          </p:cNvPr>
          <p:cNvGrpSpPr/>
          <p:nvPr/>
        </p:nvGrpSpPr>
        <p:grpSpPr>
          <a:xfrm>
            <a:off x="6779366" y="-250973"/>
            <a:ext cx="2644710" cy="4438800"/>
            <a:chOff x="6779366" y="-250973"/>
            <a:chExt cx="2644710" cy="4438800"/>
          </a:xfrm>
        </p:grpSpPr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0D9ECE67-AD27-4BBA-9EEB-0F7CA022D126}"/>
                </a:ext>
              </a:extLst>
            </p:cNvPr>
            <p:cNvSpPr/>
            <p:nvPr/>
          </p:nvSpPr>
          <p:spPr>
            <a:xfrm>
              <a:off x="8348221" y="-250973"/>
              <a:ext cx="901538" cy="1503561"/>
            </a:xfrm>
            <a:custGeom>
              <a:avLst/>
              <a:gdLst>
                <a:gd name="connsiteX0" fmla="*/ 903934 w 901537"/>
                <a:gd name="connsiteY0" fmla="*/ 1505658 h 1503561"/>
                <a:gd name="connsiteX1" fmla="*/ 0 w 901537"/>
                <a:gd name="connsiteY1" fmla="*/ 422315 h 1503561"/>
                <a:gd name="connsiteX2" fmla="*/ 0 w 901537"/>
                <a:gd name="connsiteY2" fmla="*/ 0 h 15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537" h="1503561">
                  <a:moveTo>
                    <a:pt x="903934" y="1505658"/>
                  </a:moveTo>
                  <a:cubicBezTo>
                    <a:pt x="903934" y="974619"/>
                    <a:pt x="516962" y="531338"/>
                    <a:pt x="0" y="422315"/>
                  </a:cubicBezTo>
                  <a:lnTo>
                    <a:pt x="0" y="0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0BE605DB-3056-46B1-A895-A501E744DDCA}"/>
                </a:ext>
              </a:extLst>
            </p:cNvPr>
            <p:cNvSpPr/>
            <p:nvPr/>
          </p:nvSpPr>
          <p:spPr>
            <a:xfrm>
              <a:off x="8512654" y="-250973"/>
              <a:ext cx="901538" cy="1503561"/>
            </a:xfrm>
            <a:custGeom>
              <a:avLst/>
              <a:gdLst>
                <a:gd name="connsiteX0" fmla="*/ 903934 w 901537"/>
                <a:gd name="connsiteY0" fmla="*/ 1505658 h 1503561"/>
                <a:gd name="connsiteX1" fmla="*/ 0 w 901537"/>
                <a:gd name="connsiteY1" fmla="*/ 301910 h 1503561"/>
                <a:gd name="connsiteX2" fmla="*/ 0 w 901537"/>
                <a:gd name="connsiteY2" fmla="*/ 0 h 15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537" h="1503561">
                  <a:moveTo>
                    <a:pt x="903934" y="1505658"/>
                  </a:moveTo>
                  <a:cubicBezTo>
                    <a:pt x="903934" y="943769"/>
                    <a:pt x="524749" y="468141"/>
                    <a:pt x="0" y="301910"/>
                  </a:cubicBezTo>
                  <a:lnTo>
                    <a:pt x="0" y="0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0CEBC933-9603-485F-96C3-E444528E673A}"/>
                </a:ext>
              </a:extLst>
            </p:cNvPr>
            <p:cNvSpPr/>
            <p:nvPr/>
          </p:nvSpPr>
          <p:spPr>
            <a:xfrm>
              <a:off x="8183788" y="-250973"/>
              <a:ext cx="901538" cy="1503561"/>
            </a:xfrm>
            <a:custGeom>
              <a:avLst/>
              <a:gdLst>
                <a:gd name="connsiteX0" fmla="*/ 903934 w 901537"/>
                <a:gd name="connsiteY0" fmla="*/ 1505658 h 1503561"/>
                <a:gd name="connsiteX1" fmla="*/ 0 w 901537"/>
                <a:gd name="connsiteY1" fmla="*/ 558594 h 1503561"/>
                <a:gd name="connsiteX2" fmla="*/ 0 w 901537"/>
                <a:gd name="connsiteY2" fmla="*/ 0 h 15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537" h="1503561">
                  <a:moveTo>
                    <a:pt x="903934" y="1505658"/>
                  </a:moveTo>
                  <a:cubicBezTo>
                    <a:pt x="903934" y="1007266"/>
                    <a:pt x="506179" y="599028"/>
                    <a:pt x="0" y="558594"/>
                  </a:cubicBezTo>
                  <a:lnTo>
                    <a:pt x="0" y="0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56A61B70-3EE8-4A51-B0E9-592AD479B65A}"/>
                </a:ext>
              </a:extLst>
            </p:cNvPr>
            <p:cNvSpPr/>
            <p:nvPr/>
          </p:nvSpPr>
          <p:spPr>
            <a:xfrm>
              <a:off x="7279854" y="620913"/>
              <a:ext cx="1641338" cy="2851375"/>
            </a:xfrm>
            <a:custGeom>
              <a:avLst/>
              <a:gdLst>
                <a:gd name="connsiteX0" fmla="*/ 0 w 1641337"/>
                <a:gd name="connsiteY0" fmla="*/ 2060358 h 2851374"/>
                <a:gd name="connsiteX1" fmla="*/ 821567 w 1641337"/>
                <a:gd name="connsiteY1" fmla="*/ 2852573 h 2851374"/>
                <a:gd name="connsiteX2" fmla="*/ 1643135 w 1641337"/>
                <a:gd name="connsiteY2" fmla="*/ 2060358 h 2851374"/>
                <a:gd name="connsiteX3" fmla="*/ 821567 w 1641337"/>
                <a:gd name="connsiteY3" fmla="*/ 1267844 h 2851374"/>
                <a:gd name="connsiteX4" fmla="*/ 164134 w 1641337"/>
                <a:gd name="connsiteY4" fmla="*/ 633772 h 2851374"/>
                <a:gd name="connsiteX5" fmla="*/ 821567 w 1641337"/>
                <a:gd name="connsiteY5" fmla="*/ 0 h 2851374"/>
                <a:gd name="connsiteX6" fmla="*/ 1479001 w 1641337"/>
                <a:gd name="connsiteY6" fmla="*/ 633772 h 2851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1337" h="2851374">
                  <a:moveTo>
                    <a:pt x="0" y="2060358"/>
                  </a:moveTo>
                  <a:cubicBezTo>
                    <a:pt x="0" y="2497948"/>
                    <a:pt x="367803" y="2852573"/>
                    <a:pt x="821567" y="2852573"/>
                  </a:cubicBezTo>
                  <a:cubicBezTo>
                    <a:pt x="1275331" y="2852573"/>
                    <a:pt x="1643135" y="2497948"/>
                    <a:pt x="1643135" y="2060358"/>
                  </a:cubicBezTo>
                  <a:cubicBezTo>
                    <a:pt x="1643135" y="1622768"/>
                    <a:pt x="1275331" y="1267844"/>
                    <a:pt x="821567" y="1267844"/>
                  </a:cubicBezTo>
                  <a:cubicBezTo>
                    <a:pt x="458556" y="1267844"/>
                    <a:pt x="164134" y="983904"/>
                    <a:pt x="164134" y="633772"/>
                  </a:cubicBezTo>
                  <a:cubicBezTo>
                    <a:pt x="164134" y="283640"/>
                    <a:pt x="458556" y="0"/>
                    <a:pt x="821567" y="0"/>
                  </a:cubicBezTo>
                  <a:cubicBezTo>
                    <a:pt x="1184578" y="0"/>
                    <a:pt x="1479001" y="283640"/>
                    <a:pt x="1479001" y="633772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699DDB68-94E8-4241-9BEA-EE3FE6B80B5E}"/>
                </a:ext>
              </a:extLst>
            </p:cNvPr>
            <p:cNvSpPr/>
            <p:nvPr/>
          </p:nvSpPr>
          <p:spPr>
            <a:xfrm>
              <a:off x="7280154" y="462470"/>
              <a:ext cx="1641338" cy="2851375"/>
            </a:xfrm>
            <a:custGeom>
              <a:avLst/>
              <a:gdLst>
                <a:gd name="connsiteX0" fmla="*/ 164134 w 1641337"/>
                <a:gd name="connsiteY0" fmla="*/ 2218801 h 2851374"/>
                <a:gd name="connsiteX1" fmla="*/ 821567 w 1641337"/>
                <a:gd name="connsiteY1" fmla="*/ 2852573 h 2851374"/>
                <a:gd name="connsiteX2" fmla="*/ 1479001 w 1641337"/>
                <a:gd name="connsiteY2" fmla="*/ 2218801 h 2851374"/>
                <a:gd name="connsiteX3" fmla="*/ 821567 w 1641337"/>
                <a:gd name="connsiteY3" fmla="*/ 1584730 h 2851374"/>
                <a:gd name="connsiteX4" fmla="*/ 0 w 1641337"/>
                <a:gd name="connsiteY4" fmla="*/ 792215 h 2851374"/>
                <a:gd name="connsiteX5" fmla="*/ 821567 w 1641337"/>
                <a:gd name="connsiteY5" fmla="*/ 0 h 2851374"/>
                <a:gd name="connsiteX6" fmla="*/ 1643135 w 1641337"/>
                <a:gd name="connsiteY6" fmla="*/ 792215 h 2851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1337" h="2851374">
                  <a:moveTo>
                    <a:pt x="164134" y="2218801"/>
                  </a:moveTo>
                  <a:cubicBezTo>
                    <a:pt x="164134" y="2568933"/>
                    <a:pt x="458556" y="2852573"/>
                    <a:pt x="821567" y="2852573"/>
                  </a:cubicBezTo>
                  <a:cubicBezTo>
                    <a:pt x="1184579" y="2852573"/>
                    <a:pt x="1479001" y="2568933"/>
                    <a:pt x="1479001" y="2218801"/>
                  </a:cubicBezTo>
                  <a:cubicBezTo>
                    <a:pt x="1479001" y="1868669"/>
                    <a:pt x="1184579" y="1584730"/>
                    <a:pt x="821567" y="1584730"/>
                  </a:cubicBezTo>
                  <a:cubicBezTo>
                    <a:pt x="367803" y="1584730"/>
                    <a:pt x="0" y="1229805"/>
                    <a:pt x="0" y="792215"/>
                  </a:cubicBezTo>
                  <a:cubicBezTo>
                    <a:pt x="0" y="354625"/>
                    <a:pt x="367803" y="0"/>
                    <a:pt x="821567" y="0"/>
                  </a:cubicBezTo>
                  <a:cubicBezTo>
                    <a:pt x="1275331" y="0"/>
                    <a:pt x="1643135" y="354625"/>
                    <a:pt x="1643135" y="792215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2D7D758D-C8DD-4B1F-87A9-0941E52B2D65}"/>
                </a:ext>
              </a:extLst>
            </p:cNvPr>
            <p:cNvSpPr/>
            <p:nvPr/>
          </p:nvSpPr>
          <p:spPr>
            <a:xfrm>
              <a:off x="7115421" y="-250973"/>
              <a:ext cx="1476605" cy="3405476"/>
            </a:xfrm>
            <a:custGeom>
              <a:avLst/>
              <a:gdLst>
                <a:gd name="connsiteX0" fmla="*/ 903934 w 1476604"/>
                <a:gd name="connsiteY0" fmla="*/ 0 h 3405476"/>
                <a:gd name="connsiteX1" fmla="*/ 903934 w 1476604"/>
                <a:gd name="connsiteY1" fmla="*/ 558594 h 3405476"/>
                <a:gd name="connsiteX2" fmla="*/ 0 w 1476604"/>
                <a:gd name="connsiteY2" fmla="*/ 1505658 h 3405476"/>
                <a:gd name="connsiteX3" fmla="*/ 986001 w 1476604"/>
                <a:gd name="connsiteY3" fmla="*/ 2456615 h 3405476"/>
                <a:gd name="connsiteX4" fmla="*/ 1479001 w 1476604"/>
                <a:gd name="connsiteY4" fmla="*/ 2932244 h 3405476"/>
                <a:gd name="connsiteX5" fmla="*/ 986001 w 1476604"/>
                <a:gd name="connsiteY5" fmla="*/ 3407573 h 3405476"/>
                <a:gd name="connsiteX6" fmla="*/ 493000 w 1476604"/>
                <a:gd name="connsiteY6" fmla="*/ 2932244 h 3405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6604" h="3405476">
                  <a:moveTo>
                    <a:pt x="903934" y="0"/>
                  </a:moveTo>
                  <a:lnTo>
                    <a:pt x="903934" y="558594"/>
                  </a:lnTo>
                  <a:cubicBezTo>
                    <a:pt x="397755" y="599028"/>
                    <a:pt x="0" y="1006967"/>
                    <a:pt x="0" y="1505658"/>
                  </a:cubicBezTo>
                  <a:cubicBezTo>
                    <a:pt x="0" y="2030706"/>
                    <a:pt x="441484" y="2456615"/>
                    <a:pt x="986001" y="2456615"/>
                  </a:cubicBezTo>
                  <a:cubicBezTo>
                    <a:pt x="1258259" y="2456615"/>
                    <a:pt x="1479001" y="2669570"/>
                    <a:pt x="1479001" y="2932244"/>
                  </a:cubicBezTo>
                  <a:cubicBezTo>
                    <a:pt x="1479001" y="3194918"/>
                    <a:pt x="1258259" y="3407573"/>
                    <a:pt x="986001" y="3407573"/>
                  </a:cubicBezTo>
                  <a:cubicBezTo>
                    <a:pt x="713742" y="3407573"/>
                    <a:pt x="493000" y="3194618"/>
                    <a:pt x="493000" y="2932244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DC4A7E3B-D263-4379-AD6D-2B9C731B62EA}"/>
                </a:ext>
              </a:extLst>
            </p:cNvPr>
            <p:cNvSpPr/>
            <p:nvPr/>
          </p:nvSpPr>
          <p:spPr>
            <a:xfrm>
              <a:off x="6951287" y="-250973"/>
              <a:ext cx="1476605" cy="3246734"/>
            </a:xfrm>
            <a:custGeom>
              <a:avLst/>
              <a:gdLst>
                <a:gd name="connsiteX0" fmla="*/ 903934 w 1476604"/>
                <a:gd name="connsiteY0" fmla="*/ 0 h 3246733"/>
                <a:gd name="connsiteX1" fmla="*/ 903934 w 1476604"/>
                <a:gd name="connsiteY1" fmla="*/ 422315 h 3246733"/>
                <a:gd name="connsiteX2" fmla="*/ 0 w 1476604"/>
                <a:gd name="connsiteY2" fmla="*/ 1505658 h 3246733"/>
                <a:gd name="connsiteX3" fmla="*/ 1150434 w 1476604"/>
                <a:gd name="connsiteY3" fmla="*/ 2615358 h 3246733"/>
                <a:gd name="connsiteX4" fmla="*/ 1479001 w 1476604"/>
                <a:gd name="connsiteY4" fmla="*/ 2932543 h 3246733"/>
                <a:gd name="connsiteX5" fmla="*/ 1150434 w 1476604"/>
                <a:gd name="connsiteY5" fmla="*/ 3249429 h 3246733"/>
                <a:gd name="connsiteX6" fmla="*/ 821867 w 1476604"/>
                <a:gd name="connsiteY6" fmla="*/ 2932543 h 324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6604" h="3246733">
                  <a:moveTo>
                    <a:pt x="903934" y="0"/>
                  </a:moveTo>
                  <a:lnTo>
                    <a:pt x="903934" y="422315"/>
                  </a:lnTo>
                  <a:cubicBezTo>
                    <a:pt x="386972" y="531338"/>
                    <a:pt x="0" y="974619"/>
                    <a:pt x="0" y="1505658"/>
                  </a:cubicBezTo>
                  <a:cubicBezTo>
                    <a:pt x="0" y="2118464"/>
                    <a:pt x="515164" y="2615358"/>
                    <a:pt x="1150434" y="2615358"/>
                  </a:cubicBezTo>
                  <a:cubicBezTo>
                    <a:pt x="1331940" y="2615358"/>
                    <a:pt x="1479001" y="2757328"/>
                    <a:pt x="1479001" y="2932543"/>
                  </a:cubicBezTo>
                  <a:cubicBezTo>
                    <a:pt x="1479001" y="3107460"/>
                    <a:pt x="1331940" y="3249429"/>
                    <a:pt x="1150434" y="3249429"/>
                  </a:cubicBezTo>
                  <a:cubicBezTo>
                    <a:pt x="968928" y="3249429"/>
                    <a:pt x="821867" y="3107460"/>
                    <a:pt x="821867" y="2932543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109E0EB0-78CA-444A-AE41-0DDEF544C8C9}"/>
                </a:ext>
              </a:extLst>
            </p:cNvPr>
            <p:cNvSpPr/>
            <p:nvPr/>
          </p:nvSpPr>
          <p:spPr>
            <a:xfrm>
              <a:off x="6786854" y="-250973"/>
              <a:ext cx="1476605" cy="3087991"/>
            </a:xfrm>
            <a:custGeom>
              <a:avLst/>
              <a:gdLst>
                <a:gd name="connsiteX0" fmla="*/ 903934 w 1476604"/>
                <a:gd name="connsiteY0" fmla="*/ 0 h 3087991"/>
                <a:gd name="connsiteX1" fmla="*/ 903934 w 1476604"/>
                <a:gd name="connsiteY1" fmla="*/ 301910 h 3087991"/>
                <a:gd name="connsiteX2" fmla="*/ 903934 w 1476604"/>
                <a:gd name="connsiteY2" fmla="*/ 301910 h 3087991"/>
                <a:gd name="connsiteX3" fmla="*/ 0 w 1476604"/>
                <a:gd name="connsiteY3" fmla="*/ 1505658 h 3087991"/>
                <a:gd name="connsiteX4" fmla="*/ 1314867 w 1476604"/>
                <a:gd name="connsiteY4" fmla="*/ 2773801 h 3087991"/>
                <a:gd name="connsiteX5" fmla="*/ 1479300 w 1476604"/>
                <a:gd name="connsiteY5" fmla="*/ 2932244 h 3087991"/>
                <a:gd name="connsiteX6" fmla="*/ 1314867 w 1476604"/>
                <a:gd name="connsiteY6" fmla="*/ 3090687 h 3087991"/>
                <a:gd name="connsiteX7" fmla="*/ 1150434 w 1476604"/>
                <a:gd name="connsiteY7" fmla="*/ 2932244 h 3087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76604" h="3087991">
                  <a:moveTo>
                    <a:pt x="903934" y="0"/>
                  </a:moveTo>
                  <a:lnTo>
                    <a:pt x="903934" y="301910"/>
                  </a:lnTo>
                  <a:lnTo>
                    <a:pt x="903934" y="301910"/>
                  </a:lnTo>
                  <a:cubicBezTo>
                    <a:pt x="379185" y="468141"/>
                    <a:pt x="0" y="944069"/>
                    <a:pt x="0" y="1505658"/>
                  </a:cubicBezTo>
                  <a:cubicBezTo>
                    <a:pt x="0" y="2205922"/>
                    <a:pt x="588545" y="2773801"/>
                    <a:pt x="1314867" y="2773801"/>
                  </a:cubicBezTo>
                  <a:cubicBezTo>
                    <a:pt x="1405620" y="2773801"/>
                    <a:pt x="1479300" y="2844786"/>
                    <a:pt x="1479300" y="2932244"/>
                  </a:cubicBezTo>
                  <a:cubicBezTo>
                    <a:pt x="1479300" y="3019702"/>
                    <a:pt x="1405620" y="3090687"/>
                    <a:pt x="1314867" y="3090687"/>
                  </a:cubicBezTo>
                  <a:cubicBezTo>
                    <a:pt x="1224114" y="3090687"/>
                    <a:pt x="1150434" y="3019702"/>
                    <a:pt x="1150434" y="2932244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358304A4-B42E-47E4-8E40-8A6C47322DEA}"/>
                </a:ext>
              </a:extLst>
            </p:cNvPr>
            <p:cNvSpPr/>
            <p:nvPr/>
          </p:nvSpPr>
          <p:spPr>
            <a:xfrm>
              <a:off x="7773154" y="937799"/>
              <a:ext cx="1476605" cy="3246734"/>
            </a:xfrm>
            <a:custGeom>
              <a:avLst/>
              <a:gdLst>
                <a:gd name="connsiteX0" fmla="*/ 575067 w 1476604"/>
                <a:gd name="connsiteY0" fmla="*/ 3249430 h 3246733"/>
                <a:gd name="connsiteX1" fmla="*/ 575067 w 1476604"/>
                <a:gd name="connsiteY1" fmla="*/ 2827115 h 3246733"/>
                <a:gd name="connsiteX2" fmla="*/ 1479001 w 1476604"/>
                <a:gd name="connsiteY2" fmla="*/ 1743772 h 3246733"/>
                <a:gd name="connsiteX3" fmla="*/ 328567 w 1476604"/>
                <a:gd name="connsiteY3" fmla="*/ 634071 h 3246733"/>
                <a:gd name="connsiteX4" fmla="*/ 0 w 1476604"/>
                <a:gd name="connsiteY4" fmla="*/ 316886 h 3246733"/>
                <a:gd name="connsiteX5" fmla="*/ 328567 w 1476604"/>
                <a:gd name="connsiteY5" fmla="*/ 0 h 3246733"/>
                <a:gd name="connsiteX6" fmla="*/ 657134 w 1476604"/>
                <a:gd name="connsiteY6" fmla="*/ 316886 h 324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6604" h="3246733">
                  <a:moveTo>
                    <a:pt x="575067" y="3249430"/>
                  </a:moveTo>
                  <a:lnTo>
                    <a:pt x="575067" y="2827115"/>
                  </a:lnTo>
                  <a:cubicBezTo>
                    <a:pt x="1091729" y="2718091"/>
                    <a:pt x="1479001" y="2274810"/>
                    <a:pt x="1479001" y="1743772"/>
                  </a:cubicBezTo>
                  <a:cubicBezTo>
                    <a:pt x="1479001" y="1130966"/>
                    <a:pt x="963837" y="634071"/>
                    <a:pt x="328567" y="634071"/>
                  </a:cubicBezTo>
                  <a:cubicBezTo>
                    <a:pt x="147061" y="634071"/>
                    <a:pt x="0" y="492102"/>
                    <a:pt x="0" y="316886"/>
                  </a:cubicBezTo>
                  <a:cubicBezTo>
                    <a:pt x="0" y="141970"/>
                    <a:pt x="147061" y="0"/>
                    <a:pt x="328567" y="0"/>
                  </a:cubicBezTo>
                  <a:cubicBezTo>
                    <a:pt x="510073" y="0"/>
                    <a:pt x="657134" y="141970"/>
                    <a:pt x="657134" y="316886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9D4D3B18-93EF-4182-AFB4-D6ECCEB0F857}"/>
                </a:ext>
              </a:extLst>
            </p:cNvPr>
            <p:cNvSpPr/>
            <p:nvPr/>
          </p:nvSpPr>
          <p:spPr>
            <a:xfrm>
              <a:off x="6951287" y="2681570"/>
              <a:ext cx="901538" cy="1503561"/>
            </a:xfrm>
            <a:custGeom>
              <a:avLst/>
              <a:gdLst>
                <a:gd name="connsiteX0" fmla="*/ 0 w 901537"/>
                <a:gd name="connsiteY0" fmla="*/ 0 h 1503561"/>
                <a:gd name="connsiteX1" fmla="*/ 903934 w 901537"/>
                <a:gd name="connsiteY1" fmla="*/ 1083343 h 1503561"/>
                <a:gd name="connsiteX2" fmla="*/ 903934 w 901537"/>
                <a:gd name="connsiteY2" fmla="*/ 1505658 h 15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537" h="1503561">
                  <a:moveTo>
                    <a:pt x="0" y="0"/>
                  </a:moveTo>
                  <a:cubicBezTo>
                    <a:pt x="0" y="531039"/>
                    <a:pt x="387272" y="974320"/>
                    <a:pt x="903934" y="1083343"/>
                  </a:cubicBezTo>
                  <a:lnTo>
                    <a:pt x="903934" y="1505658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07E619B9-6205-4686-8F36-3072025A28E9}"/>
                </a:ext>
              </a:extLst>
            </p:cNvPr>
            <p:cNvSpPr/>
            <p:nvPr/>
          </p:nvSpPr>
          <p:spPr>
            <a:xfrm>
              <a:off x="7937288" y="1096541"/>
              <a:ext cx="1476605" cy="3087991"/>
            </a:xfrm>
            <a:custGeom>
              <a:avLst/>
              <a:gdLst>
                <a:gd name="connsiteX0" fmla="*/ 575367 w 1476604"/>
                <a:gd name="connsiteY0" fmla="*/ 3090687 h 3087991"/>
                <a:gd name="connsiteX1" fmla="*/ 575367 w 1476604"/>
                <a:gd name="connsiteY1" fmla="*/ 2788777 h 3087991"/>
                <a:gd name="connsiteX2" fmla="*/ 1479300 w 1476604"/>
                <a:gd name="connsiteY2" fmla="*/ 1585029 h 3087991"/>
                <a:gd name="connsiteX3" fmla="*/ 164433 w 1476604"/>
                <a:gd name="connsiteY3" fmla="*/ 316886 h 3087991"/>
                <a:gd name="connsiteX4" fmla="*/ 0 w 1476604"/>
                <a:gd name="connsiteY4" fmla="*/ 158443 h 3087991"/>
                <a:gd name="connsiteX5" fmla="*/ 164433 w 1476604"/>
                <a:gd name="connsiteY5" fmla="*/ 0 h 3087991"/>
                <a:gd name="connsiteX6" fmla="*/ 328867 w 1476604"/>
                <a:gd name="connsiteY6" fmla="*/ 158443 h 3087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6604" h="3087991">
                  <a:moveTo>
                    <a:pt x="575367" y="3090687"/>
                  </a:moveTo>
                  <a:lnTo>
                    <a:pt x="575367" y="2788777"/>
                  </a:lnTo>
                  <a:cubicBezTo>
                    <a:pt x="1100116" y="2622247"/>
                    <a:pt x="1479300" y="2146618"/>
                    <a:pt x="1479300" y="1585029"/>
                  </a:cubicBezTo>
                  <a:cubicBezTo>
                    <a:pt x="1479300" y="884765"/>
                    <a:pt x="890755" y="316886"/>
                    <a:pt x="164433" y="316886"/>
                  </a:cubicBezTo>
                  <a:cubicBezTo>
                    <a:pt x="73681" y="316886"/>
                    <a:pt x="0" y="245901"/>
                    <a:pt x="0" y="158443"/>
                  </a:cubicBezTo>
                  <a:cubicBezTo>
                    <a:pt x="0" y="70985"/>
                    <a:pt x="73681" y="0"/>
                    <a:pt x="164433" y="0"/>
                  </a:cubicBezTo>
                  <a:cubicBezTo>
                    <a:pt x="255186" y="0"/>
                    <a:pt x="328867" y="70985"/>
                    <a:pt x="328867" y="158443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8176DAA9-5EF7-4CA4-8427-613209CDAE70}"/>
                </a:ext>
              </a:extLst>
            </p:cNvPr>
            <p:cNvSpPr/>
            <p:nvPr/>
          </p:nvSpPr>
          <p:spPr>
            <a:xfrm>
              <a:off x="6786854" y="2681570"/>
              <a:ext cx="901538" cy="1503561"/>
            </a:xfrm>
            <a:custGeom>
              <a:avLst/>
              <a:gdLst>
                <a:gd name="connsiteX0" fmla="*/ 0 w 901537"/>
                <a:gd name="connsiteY0" fmla="*/ 0 h 1503561"/>
                <a:gd name="connsiteX1" fmla="*/ 903934 w 901537"/>
                <a:gd name="connsiteY1" fmla="*/ 1203748 h 1503561"/>
                <a:gd name="connsiteX2" fmla="*/ 903934 w 901537"/>
                <a:gd name="connsiteY2" fmla="*/ 1505358 h 15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537" h="1503561">
                  <a:moveTo>
                    <a:pt x="0" y="0"/>
                  </a:moveTo>
                  <a:cubicBezTo>
                    <a:pt x="0" y="561589"/>
                    <a:pt x="379185" y="1037517"/>
                    <a:pt x="903934" y="1203748"/>
                  </a:cubicBezTo>
                  <a:lnTo>
                    <a:pt x="903934" y="1505358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DA42C0B2-7E0B-4A92-BDA5-19AA8CE5EF99}"/>
                </a:ext>
              </a:extLst>
            </p:cNvPr>
            <p:cNvSpPr/>
            <p:nvPr/>
          </p:nvSpPr>
          <p:spPr>
            <a:xfrm>
              <a:off x="7608721" y="779655"/>
              <a:ext cx="1476605" cy="3405476"/>
            </a:xfrm>
            <a:custGeom>
              <a:avLst/>
              <a:gdLst>
                <a:gd name="connsiteX0" fmla="*/ 575067 w 1476604"/>
                <a:gd name="connsiteY0" fmla="*/ 3407573 h 3405476"/>
                <a:gd name="connsiteX1" fmla="*/ 575067 w 1476604"/>
                <a:gd name="connsiteY1" fmla="*/ 2848979 h 3405476"/>
                <a:gd name="connsiteX2" fmla="*/ 1479001 w 1476604"/>
                <a:gd name="connsiteY2" fmla="*/ 1901915 h 3405476"/>
                <a:gd name="connsiteX3" fmla="*/ 493000 w 1476604"/>
                <a:gd name="connsiteY3" fmla="*/ 950957 h 3405476"/>
                <a:gd name="connsiteX4" fmla="*/ 0 w 1476604"/>
                <a:gd name="connsiteY4" fmla="*/ 475329 h 3405476"/>
                <a:gd name="connsiteX5" fmla="*/ 493000 w 1476604"/>
                <a:gd name="connsiteY5" fmla="*/ 0 h 3405476"/>
                <a:gd name="connsiteX6" fmla="*/ 986001 w 1476604"/>
                <a:gd name="connsiteY6" fmla="*/ 475329 h 3405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6604" h="3405476">
                  <a:moveTo>
                    <a:pt x="575067" y="3407573"/>
                  </a:moveTo>
                  <a:lnTo>
                    <a:pt x="575067" y="2848979"/>
                  </a:lnTo>
                  <a:cubicBezTo>
                    <a:pt x="1081246" y="2808545"/>
                    <a:pt x="1479001" y="2400606"/>
                    <a:pt x="1479001" y="1901915"/>
                  </a:cubicBezTo>
                  <a:cubicBezTo>
                    <a:pt x="1479001" y="1376867"/>
                    <a:pt x="1037517" y="950957"/>
                    <a:pt x="493000" y="950957"/>
                  </a:cubicBezTo>
                  <a:cubicBezTo>
                    <a:pt x="220742" y="950957"/>
                    <a:pt x="0" y="738003"/>
                    <a:pt x="0" y="475329"/>
                  </a:cubicBezTo>
                  <a:cubicBezTo>
                    <a:pt x="0" y="212655"/>
                    <a:pt x="220742" y="0"/>
                    <a:pt x="493000" y="0"/>
                  </a:cubicBezTo>
                  <a:cubicBezTo>
                    <a:pt x="765259" y="0"/>
                    <a:pt x="986001" y="212955"/>
                    <a:pt x="986001" y="475329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C5F8FF75-83B1-4CDF-9F0C-920ECEA1CD34}"/>
                </a:ext>
              </a:extLst>
            </p:cNvPr>
            <p:cNvSpPr/>
            <p:nvPr/>
          </p:nvSpPr>
          <p:spPr>
            <a:xfrm>
              <a:off x="7115421" y="2681570"/>
              <a:ext cx="901538" cy="1503561"/>
            </a:xfrm>
            <a:custGeom>
              <a:avLst/>
              <a:gdLst>
                <a:gd name="connsiteX0" fmla="*/ 0 w 901537"/>
                <a:gd name="connsiteY0" fmla="*/ 0 h 1503561"/>
                <a:gd name="connsiteX1" fmla="*/ 903934 w 901537"/>
                <a:gd name="connsiteY1" fmla="*/ 947064 h 1503561"/>
                <a:gd name="connsiteX2" fmla="*/ 903934 w 901537"/>
                <a:gd name="connsiteY2" fmla="*/ 1505658 h 15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537" h="1503561">
                  <a:moveTo>
                    <a:pt x="0" y="0"/>
                  </a:moveTo>
                  <a:cubicBezTo>
                    <a:pt x="0" y="498392"/>
                    <a:pt x="397755" y="906630"/>
                    <a:pt x="903934" y="947064"/>
                  </a:cubicBezTo>
                  <a:lnTo>
                    <a:pt x="903934" y="1505658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ACAE2B2-D95C-4F8B-A3C8-A9F08D62A543}"/>
              </a:ext>
            </a:extLst>
          </p:cNvPr>
          <p:cNvSpPr txBox="1"/>
          <p:nvPr/>
        </p:nvSpPr>
        <p:spPr>
          <a:xfrm>
            <a:off x="4151376" y="1152144"/>
            <a:ext cx="8691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CONTACT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A4B63D-56F9-4663-89BF-778C0A9E9C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72968" y="1399032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First name NAME</a:t>
            </a:r>
          </a:p>
        </p:txBody>
      </p:sp>
      <p:sp>
        <p:nvSpPr>
          <p:cNvPr id="103" name="Text Placeholder 3">
            <a:extLst>
              <a:ext uri="{FF2B5EF4-FFF2-40B4-BE49-F238E27FC236}">
                <a16:creationId xmlns:a16="http://schemas.microsoft.com/office/drawing/2014/main" id="{6B858BFB-06E1-416B-9802-4AECDAEB74E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72968" y="1563624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Job Title / Service</a:t>
            </a:r>
          </a:p>
        </p:txBody>
      </p:sp>
      <p:sp>
        <p:nvSpPr>
          <p:cNvPr id="104" name="Text Placeholder 3">
            <a:extLst>
              <a:ext uri="{FF2B5EF4-FFF2-40B4-BE49-F238E27FC236}">
                <a16:creationId xmlns:a16="http://schemas.microsoft.com/office/drawing/2014/main" id="{714C0C21-8DAD-4D00-973F-96CD063E93D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72968" y="1737360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Department</a:t>
            </a:r>
          </a:p>
        </p:txBody>
      </p:sp>
      <p:sp>
        <p:nvSpPr>
          <p:cNvPr id="105" name="Text Placeholder 3">
            <a:extLst>
              <a:ext uri="{FF2B5EF4-FFF2-40B4-BE49-F238E27FC236}">
                <a16:creationId xmlns:a16="http://schemas.microsoft.com/office/drawing/2014/main" id="{44E5C37D-5B83-4D97-9B78-98194E998F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72968" y="1993392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firstname.lastname@idemia.com</a:t>
            </a:r>
          </a:p>
        </p:txBody>
      </p:sp>
      <p:sp>
        <p:nvSpPr>
          <p:cNvPr id="106" name="Text Placeholder 3">
            <a:extLst>
              <a:ext uri="{FF2B5EF4-FFF2-40B4-BE49-F238E27FC236}">
                <a16:creationId xmlns:a16="http://schemas.microsoft.com/office/drawing/2014/main" id="{BC4A2416-23AE-452E-A1C7-6F26CD2242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72968" y="2240280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P. +33 (0) 00 00 00 00</a:t>
            </a:r>
          </a:p>
        </p:txBody>
      </p:sp>
      <p:sp>
        <p:nvSpPr>
          <p:cNvPr id="107" name="Text Placeholder 3">
            <a:extLst>
              <a:ext uri="{FF2B5EF4-FFF2-40B4-BE49-F238E27FC236}">
                <a16:creationId xmlns:a16="http://schemas.microsoft.com/office/drawing/2014/main" id="{83BE0428-952C-4114-A50B-A8E5C99DDE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72968" y="2423160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M. +33 (0) 00 00 00 00</a:t>
            </a:r>
          </a:p>
        </p:txBody>
      </p:sp>
      <p:sp>
        <p:nvSpPr>
          <p:cNvPr id="108" name="Text Placeholder 3">
            <a:extLst>
              <a:ext uri="{FF2B5EF4-FFF2-40B4-BE49-F238E27FC236}">
                <a16:creationId xmlns:a16="http://schemas.microsoft.com/office/drawing/2014/main" id="{9F262B41-441F-4A20-A96B-6DF8C8A2990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172968" y="2606040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F. +33 (0) 00 00 00 00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B1B0DEE9-9420-4370-9247-DFB46DB186A5}"/>
              </a:ext>
            </a:extLst>
          </p:cNvPr>
          <p:cNvGrpSpPr/>
          <p:nvPr/>
        </p:nvGrpSpPr>
        <p:grpSpPr>
          <a:xfrm>
            <a:off x="3547269" y="3258727"/>
            <a:ext cx="2049463" cy="517525"/>
            <a:chOff x="447675" y="4187826"/>
            <a:chExt cx="2049463" cy="517525"/>
          </a:xfrm>
          <a:solidFill>
            <a:schemeClr val="accent1"/>
          </a:solidFill>
        </p:grpSpPr>
        <p:sp>
          <p:nvSpPr>
            <p:cNvPr id="110" name="Freeform 5">
              <a:extLst>
                <a:ext uri="{FF2B5EF4-FFF2-40B4-BE49-F238E27FC236}">
                  <a16:creationId xmlns:a16="http://schemas.microsoft.com/office/drawing/2014/main" id="{75766E88-114F-40C6-9FF1-A689AA4E8D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238" y="4187826"/>
              <a:ext cx="95250" cy="517525"/>
            </a:xfrm>
            <a:custGeom>
              <a:avLst/>
              <a:gdLst>
                <a:gd name="T0" fmla="*/ 27 w 60"/>
                <a:gd name="T1" fmla="*/ 163 h 326"/>
                <a:gd name="T2" fmla="*/ 60 w 60"/>
                <a:gd name="T3" fmla="*/ 0 h 326"/>
                <a:gd name="T4" fmla="*/ 33 w 60"/>
                <a:gd name="T5" fmla="*/ 0 h 326"/>
                <a:gd name="T6" fmla="*/ 0 w 60"/>
                <a:gd name="T7" fmla="*/ 163 h 326"/>
                <a:gd name="T8" fmla="*/ 33 w 60"/>
                <a:gd name="T9" fmla="*/ 326 h 326"/>
                <a:gd name="T10" fmla="*/ 60 w 60"/>
                <a:gd name="T11" fmla="*/ 326 h 326"/>
                <a:gd name="T12" fmla="*/ 27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27" y="163"/>
                  </a:moveTo>
                  <a:lnTo>
                    <a:pt x="60" y="0"/>
                  </a:lnTo>
                  <a:lnTo>
                    <a:pt x="33" y="0"/>
                  </a:lnTo>
                  <a:lnTo>
                    <a:pt x="0" y="163"/>
                  </a:lnTo>
                  <a:lnTo>
                    <a:pt x="33" y="326"/>
                  </a:lnTo>
                  <a:lnTo>
                    <a:pt x="60" y="326"/>
                  </a:lnTo>
                  <a:lnTo>
                    <a:pt x="2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/>
            </a:p>
          </p:txBody>
        </p:sp>
        <p:sp>
          <p:nvSpPr>
            <p:cNvPr id="111" name="Freeform 6">
              <a:extLst>
                <a:ext uri="{FF2B5EF4-FFF2-40B4-BE49-F238E27FC236}">
                  <a16:creationId xmlns:a16="http://schemas.microsoft.com/office/drawing/2014/main" id="{CFC8844C-DD73-4982-B2B8-6C7C81BB0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675" y="4187826"/>
              <a:ext cx="184150" cy="517525"/>
            </a:xfrm>
            <a:custGeom>
              <a:avLst/>
              <a:gdLst>
                <a:gd name="T0" fmla="*/ 30 w 116"/>
                <a:gd name="T1" fmla="*/ 163 h 326"/>
                <a:gd name="T2" fmla="*/ 116 w 116"/>
                <a:gd name="T3" fmla="*/ 0 h 326"/>
                <a:gd name="T4" fmla="*/ 86 w 116"/>
                <a:gd name="T5" fmla="*/ 0 h 326"/>
                <a:gd name="T6" fmla="*/ 0 w 116"/>
                <a:gd name="T7" fmla="*/ 163 h 326"/>
                <a:gd name="T8" fmla="*/ 86 w 116"/>
                <a:gd name="T9" fmla="*/ 326 h 326"/>
                <a:gd name="T10" fmla="*/ 116 w 116"/>
                <a:gd name="T11" fmla="*/ 326 h 326"/>
                <a:gd name="T12" fmla="*/ 30 w 116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326">
                  <a:moveTo>
                    <a:pt x="30" y="163"/>
                  </a:moveTo>
                  <a:lnTo>
                    <a:pt x="116" y="0"/>
                  </a:lnTo>
                  <a:lnTo>
                    <a:pt x="86" y="0"/>
                  </a:lnTo>
                  <a:lnTo>
                    <a:pt x="0" y="163"/>
                  </a:lnTo>
                  <a:lnTo>
                    <a:pt x="86" y="326"/>
                  </a:lnTo>
                  <a:lnTo>
                    <a:pt x="116" y="326"/>
                  </a:lnTo>
                  <a:lnTo>
                    <a:pt x="3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/>
            </a:p>
          </p:txBody>
        </p:sp>
        <p:sp>
          <p:nvSpPr>
            <p:cNvPr id="112" name="Freeform 7">
              <a:extLst>
                <a:ext uri="{FF2B5EF4-FFF2-40B4-BE49-F238E27FC236}">
                  <a16:creationId xmlns:a16="http://schemas.microsoft.com/office/drawing/2014/main" id="{BDE70632-AC64-41E0-9072-E3DBDEC13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63" y="4187826"/>
              <a:ext cx="95250" cy="517525"/>
            </a:xfrm>
            <a:custGeom>
              <a:avLst/>
              <a:gdLst>
                <a:gd name="T0" fmla="*/ 60 w 60"/>
                <a:gd name="T1" fmla="*/ 163 h 326"/>
                <a:gd name="T2" fmla="*/ 28 w 60"/>
                <a:gd name="T3" fmla="*/ 0 h 326"/>
                <a:gd name="T4" fmla="*/ 0 w 60"/>
                <a:gd name="T5" fmla="*/ 0 h 326"/>
                <a:gd name="T6" fmla="*/ 33 w 60"/>
                <a:gd name="T7" fmla="*/ 163 h 326"/>
                <a:gd name="T8" fmla="*/ 1 w 60"/>
                <a:gd name="T9" fmla="*/ 326 h 326"/>
                <a:gd name="T10" fmla="*/ 28 w 60"/>
                <a:gd name="T11" fmla="*/ 326 h 326"/>
                <a:gd name="T12" fmla="*/ 60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60" y="163"/>
                  </a:moveTo>
                  <a:lnTo>
                    <a:pt x="28" y="0"/>
                  </a:lnTo>
                  <a:lnTo>
                    <a:pt x="0" y="0"/>
                  </a:lnTo>
                  <a:lnTo>
                    <a:pt x="33" y="163"/>
                  </a:lnTo>
                  <a:lnTo>
                    <a:pt x="1" y="326"/>
                  </a:lnTo>
                  <a:lnTo>
                    <a:pt x="28" y="326"/>
                  </a:lnTo>
                  <a:lnTo>
                    <a:pt x="6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/>
            </a:p>
          </p:txBody>
        </p:sp>
        <p:sp>
          <p:nvSpPr>
            <p:cNvPr id="113" name="Freeform 8">
              <a:extLst>
                <a:ext uri="{FF2B5EF4-FFF2-40B4-BE49-F238E27FC236}">
                  <a16:creationId xmlns:a16="http://schemas.microsoft.com/office/drawing/2014/main" id="{E030E313-3B36-4D78-AE94-D348F950A1D6}"/>
                </a:ext>
              </a:extLst>
            </p:cNvPr>
            <p:cNvSpPr>
              <a:spLocks/>
            </p:cNvSpPr>
            <p:nvPr/>
          </p:nvSpPr>
          <p:spPr bwMode="auto">
            <a:xfrm>
              <a:off x="873125" y="4187826"/>
              <a:ext cx="185738" cy="517525"/>
            </a:xfrm>
            <a:custGeom>
              <a:avLst/>
              <a:gdLst>
                <a:gd name="T0" fmla="*/ 117 w 117"/>
                <a:gd name="T1" fmla="*/ 163 h 326"/>
                <a:gd name="T2" fmla="*/ 31 w 117"/>
                <a:gd name="T3" fmla="*/ 0 h 326"/>
                <a:gd name="T4" fmla="*/ 0 w 117"/>
                <a:gd name="T5" fmla="*/ 0 h 326"/>
                <a:gd name="T6" fmla="*/ 87 w 117"/>
                <a:gd name="T7" fmla="*/ 163 h 326"/>
                <a:gd name="T8" fmla="*/ 1 w 117"/>
                <a:gd name="T9" fmla="*/ 326 h 326"/>
                <a:gd name="T10" fmla="*/ 31 w 117"/>
                <a:gd name="T11" fmla="*/ 326 h 326"/>
                <a:gd name="T12" fmla="*/ 117 w 117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326">
                  <a:moveTo>
                    <a:pt x="117" y="163"/>
                  </a:moveTo>
                  <a:lnTo>
                    <a:pt x="31" y="0"/>
                  </a:lnTo>
                  <a:lnTo>
                    <a:pt x="0" y="0"/>
                  </a:lnTo>
                  <a:lnTo>
                    <a:pt x="87" y="163"/>
                  </a:lnTo>
                  <a:lnTo>
                    <a:pt x="1" y="326"/>
                  </a:lnTo>
                  <a:lnTo>
                    <a:pt x="31" y="326"/>
                  </a:lnTo>
                  <a:lnTo>
                    <a:pt x="11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/>
            </a:p>
          </p:txBody>
        </p:sp>
        <p:sp>
          <p:nvSpPr>
            <p:cNvPr id="114" name="Freeform 9">
              <a:extLst>
                <a:ext uri="{FF2B5EF4-FFF2-40B4-BE49-F238E27FC236}">
                  <a16:creationId xmlns:a16="http://schemas.microsoft.com/office/drawing/2014/main" id="{5D01AC9F-6518-4CA0-A880-D9C36643E9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82688" y="4327526"/>
              <a:ext cx="1314450" cy="250825"/>
            </a:xfrm>
            <a:custGeom>
              <a:avLst/>
              <a:gdLst>
                <a:gd name="T0" fmla="*/ 1109 w 1225"/>
                <a:gd name="T1" fmla="*/ 35 h 233"/>
                <a:gd name="T2" fmla="*/ 1065 w 1225"/>
                <a:gd name="T3" fmla="*/ 146 h 233"/>
                <a:gd name="T4" fmla="*/ 1166 w 1225"/>
                <a:gd name="T5" fmla="*/ 178 h 233"/>
                <a:gd name="T6" fmla="*/ 1225 w 1225"/>
                <a:gd name="T7" fmla="*/ 233 h 233"/>
                <a:gd name="T8" fmla="*/ 1088 w 1225"/>
                <a:gd name="T9" fmla="*/ 0 h 233"/>
                <a:gd name="T10" fmla="*/ 1030 w 1225"/>
                <a:gd name="T11" fmla="*/ 233 h 233"/>
                <a:gd name="T12" fmla="*/ 947 w 1225"/>
                <a:gd name="T13" fmla="*/ 0 h 233"/>
                <a:gd name="T14" fmla="*/ 910 w 1225"/>
                <a:gd name="T15" fmla="*/ 233 h 233"/>
                <a:gd name="T16" fmla="*/ 947 w 1225"/>
                <a:gd name="T17" fmla="*/ 0 h 233"/>
                <a:gd name="T18" fmla="*/ 835 w 1225"/>
                <a:gd name="T19" fmla="*/ 0 h 233"/>
                <a:gd name="T20" fmla="*/ 709 w 1225"/>
                <a:gd name="T21" fmla="*/ 180 h 233"/>
                <a:gd name="T22" fmla="*/ 633 w 1225"/>
                <a:gd name="T23" fmla="*/ 0 h 233"/>
                <a:gd name="T24" fmla="*/ 584 w 1225"/>
                <a:gd name="T25" fmla="*/ 233 h 233"/>
                <a:gd name="T26" fmla="*/ 620 w 1225"/>
                <a:gd name="T27" fmla="*/ 59 h 233"/>
                <a:gd name="T28" fmla="*/ 693 w 1225"/>
                <a:gd name="T29" fmla="*/ 233 h 233"/>
                <a:gd name="T30" fmla="*/ 797 w 1225"/>
                <a:gd name="T31" fmla="*/ 58 h 233"/>
                <a:gd name="T32" fmla="*/ 798 w 1225"/>
                <a:gd name="T33" fmla="*/ 233 h 233"/>
                <a:gd name="T34" fmla="*/ 370 w 1225"/>
                <a:gd name="T35" fmla="*/ 0 h 233"/>
                <a:gd name="T36" fmla="*/ 521 w 1225"/>
                <a:gd name="T37" fmla="*/ 233 h 233"/>
                <a:gd name="T38" fmla="*/ 407 w 1225"/>
                <a:gd name="T39" fmla="*/ 200 h 233"/>
                <a:gd name="T40" fmla="*/ 510 w 1225"/>
                <a:gd name="T41" fmla="*/ 131 h 233"/>
                <a:gd name="T42" fmla="*/ 407 w 1225"/>
                <a:gd name="T43" fmla="*/ 98 h 233"/>
                <a:gd name="T44" fmla="*/ 520 w 1225"/>
                <a:gd name="T45" fmla="*/ 33 h 233"/>
                <a:gd name="T46" fmla="*/ 370 w 1225"/>
                <a:gd name="T47" fmla="*/ 0 h 233"/>
                <a:gd name="T48" fmla="*/ 259 w 1225"/>
                <a:gd name="T49" fmla="*/ 162 h 233"/>
                <a:gd name="T50" fmla="*/ 185 w 1225"/>
                <a:gd name="T51" fmla="*/ 199 h 233"/>
                <a:gd name="T52" fmla="*/ 148 w 1225"/>
                <a:gd name="T53" fmla="*/ 34 h 233"/>
                <a:gd name="T54" fmla="*/ 242 w 1225"/>
                <a:gd name="T55" fmla="*/ 52 h 233"/>
                <a:gd name="T56" fmla="*/ 310 w 1225"/>
                <a:gd name="T57" fmla="*/ 117 h 233"/>
                <a:gd name="T58" fmla="*/ 250 w 1225"/>
                <a:gd name="T59" fmla="*/ 14 h 233"/>
                <a:gd name="T60" fmla="*/ 112 w 1225"/>
                <a:gd name="T61" fmla="*/ 0 h 233"/>
                <a:gd name="T62" fmla="*/ 186 w 1225"/>
                <a:gd name="T63" fmla="*/ 233 h 233"/>
                <a:gd name="T64" fmla="*/ 310 w 1225"/>
                <a:gd name="T65" fmla="*/ 117 h 233"/>
                <a:gd name="T66" fmla="*/ 0 w 1225"/>
                <a:gd name="T67" fmla="*/ 0 h 233"/>
                <a:gd name="T68" fmla="*/ 36 w 1225"/>
                <a:gd name="T69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25" h="233">
                  <a:moveTo>
                    <a:pt x="1065" y="146"/>
                  </a:moveTo>
                  <a:cubicBezTo>
                    <a:pt x="1109" y="35"/>
                    <a:pt x="1109" y="35"/>
                    <a:pt x="1109" y="35"/>
                  </a:cubicBezTo>
                  <a:cubicBezTo>
                    <a:pt x="1153" y="146"/>
                    <a:pt x="1153" y="146"/>
                    <a:pt x="1153" y="146"/>
                  </a:cubicBezTo>
                  <a:lnTo>
                    <a:pt x="1065" y="146"/>
                  </a:lnTo>
                  <a:close/>
                  <a:moveTo>
                    <a:pt x="1052" y="178"/>
                  </a:moveTo>
                  <a:cubicBezTo>
                    <a:pt x="1166" y="178"/>
                    <a:pt x="1166" y="178"/>
                    <a:pt x="1166" y="178"/>
                  </a:cubicBezTo>
                  <a:cubicBezTo>
                    <a:pt x="1187" y="233"/>
                    <a:pt x="1187" y="233"/>
                    <a:pt x="1187" y="233"/>
                  </a:cubicBezTo>
                  <a:cubicBezTo>
                    <a:pt x="1225" y="233"/>
                    <a:pt x="1225" y="233"/>
                    <a:pt x="1225" y="233"/>
                  </a:cubicBezTo>
                  <a:cubicBezTo>
                    <a:pt x="1131" y="0"/>
                    <a:pt x="1131" y="0"/>
                    <a:pt x="1131" y="0"/>
                  </a:cubicBezTo>
                  <a:cubicBezTo>
                    <a:pt x="1088" y="0"/>
                    <a:pt x="1088" y="0"/>
                    <a:pt x="1088" y="0"/>
                  </a:cubicBezTo>
                  <a:cubicBezTo>
                    <a:pt x="992" y="233"/>
                    <a:pt x="992" y="233"/>
                    <a:pt x="992" y="233"/>
                  </a:cubicBezTo>
                  <a:cubicBezTo>
                    <a:pt x="1030" y="233"/>
                    <a:pt x="1030" y="233"/>
                    <a:pt x="1030" y="233"/>
                  </a:cubicBezTo>
                  <a:lnTo>
                    <a:pt x="1052" y="178"/>
                  </a:lnTo>
                  <a:close/>
                  <a:moveTo>
                    <a:pt x="947" y="0"/>
                  </a:moveTo>
                  <a:cubicBezTo>
                    <a:pt x="910" y="0"/>
                    <a:pt x="910" y="0"/>
                    <a:pt x="910" y="0"/>
                  </a:cubicBezTo>
                  <a:cubicBezTo>
                    <a:pt x="910" y="233"/>
                    <a:pt x="910" y="233"/>
                    <a:pt x="910" y="233"/>
                  </a:cubicBezTo>
                  <a:cubicBezTo>
                    <a:pt x="947" y="233"/>
                    <a:pt x="947" y="233"/>
                    <a:pt x="947" y="233"/>
                  </a:cubicBezTo>
                  <a:lnTo>
                    <a:pt x="947" y="0"/>
                  </a:lnTo>
                  <a:close/>
                  <a:moveTo>
                    <a:pt x="835" y="233"/>
                  </a:moveTo>
                  <a:cubicBezTo>
                    <a:pt x="835" y="0"/>
                    <a:pt x="835" y="0"/>
                    <a:pt x="835" y="0"/>
                  </a:cubicBezTo>
                  <a:cubicBezTo>
                    <a:pt x="784" y="0"/>
                    <a:pt x="784" y="0"/>
                    <a:pt x="784" y="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633" y="0"/>
                    <a:pt x="633" y="0"/>
                    <a:pt x="633" y="0"/>
                  </a:cubicBezTo>
                  <a:cubicBezTo>
                    <a:pt x="584" y="0"/>
                    <a:pt x="584" y="0"/>
                    <a:pt x="584" y="0"/>
                  </a:cubicBezTo>
                  <a:cubicBezTo>
                    <a:pt x="584" y="233"/>
                    <a:pt x="584" y="233"/>
                    <a:pt x="584" y="233"/>
                  </a:cubicBezTo>
                  <a:cubicBezTo>
                    <a:pt x="620" y="233"/>
                    <a:pt x="620" y="233"/>
                    <a:pt x="620" y="233"/>
                  </a:cubicBezTo>
                  <a:cubicBezTo>
                    <a:pt x="620" y="59"/>
                    <a:pt x="620" y="59"/>
                    <a:pt x="620" y="59"/>
                  </a:cubicBezTo>
                  <a:cubicBezTo>
                    <a:pt x="621" y="59"/>
                    <a:pt x="621" y="59"/>
                    <a:pt x="621" y="59"/>
                  </a:cubicBezTo>
                  <a:cubicBezTo>
                    <a:pt x="693" y="233"/>
                    <a:pt x="693" y="233"/>
                    <a:pt x="693" y="233"/>
                  </a:cubicBezTo>
                  <a:cubicBezTo>
                    <a:pt x="724" y="233"/>
                    <a:pt x="724" y="233"/>
                    <a:pt x="724" y="233"/>
                  </a:cubicBezTo>
                  <a:cubicBezTo>
                    <a:pt x="797" y="58"/>
                    <a:pt x="797" y="58"/>
                    <a:pt x="797" y="58"/>
                  </a:cubicBezTo>
                  <a:cubicBezTo>
                    <a:pt x="798" y="58"/>
                    <a:pt x="798" y="58"/>
                    <a:pt x="798" y="58"/>
                  </a:cubicBezTo>
                  <a:cubicBezTo>
                    <a:pt x="798" y="233"/>
                    <a:pt x="798" y="233"/>
                    <a:pt x="798" y="233"/>
                  </a:cubicBezTo>
                  <a:lnTo>
                    <a:pt x="835" y="233"/>
                  </a:lnTo>
                  <a:close/>
                  <a:moveTo>
                    <a:pt x="370" y="0"/>
                  </a:moveTo>
                  <a:cubicBezTo>
                    <a:pt x="370" y="233"/>
                    <a:pt x="370" y="233"/>
                    <a:pt x="370" y="233"/>
                  </a:cubicBezTo>
                  <a:cubicBezTo>
                    <a:pt x="521" y="233"/>
                    <a:pt x="521" y="233"/>
                    <a:pt x="521" y="233"/>
                  </a:cubicBezTo>
                  <a:cubicBezTo>
                    <a:pt x="521" y="200"/>
                    <a:pt x="521" y="200"/>
                    <a:pt x="521" y="200"/>
                  </a:cubicBezTo>
                  <a:cubicBezTo>
                    <a:pt x="407" y="200"/>
                    <a:pt x="407" y="200"/>
                    <a:pt x="407" y="200"/>
                  </a:cubicBezTo>
                  <a:cubicBezTo>
                    <a:pt x="407" y="131"/>
                    <a:pt x="407" y="131"/>
                    <a:pt x="407" y="131"/>
                  </a:cubicBezTo>
                  <a:cubicBezTo>
                    <a:pt x="510" y="131"/>
                    <a:pt x="510" y="131"/>
                    <a:pt x="510" y="131"/>
                  </a:cubicBezTo>
                  <a:cubicBezTo>
                    <a:pt x="510" y="98"/>
                    <a:pt x="510" y="98"/>
                    <a:pt x="510" y="98"/>
                  </a:cubicBezTo>
                  <a:cubicBezTo>
                    <a:pt x="407" y="98"/>
                    <a:pt x="407" y="98"/>
                    <a:pt x="407" y="98"/>
                  </a:cubicBezTo>
                  <a:cubicBezTo>
                    <a:pt x="407" y="33"/>
                    <a:pt x="407" y="33"/>
                    <a:pt x="407" y="33"/>
                  </a:cubicBezTo>
                  <a:cubicBezTo>
                    <a:pt x="520" y="33"/>
                    <a:pt x="520" y="33"/>
                    <a:pt x="520" y="33"/>
                  </a:cubicBezTo>
                  <a:cubicBezTo>
                    <a:pt x="520" y="0"/>
                    <a:pt x="520" y="0"/>
                    <a:pt x="520" y="0"/>
                  </a:cubicBezTo>
                  <a:lnTo>
                    <a:pt x="370" y="0"/>
                  </a:lnTo>
                  <a:close/>
                  <a:moveTo>
                    <a:pt x="272" y="117"/>
                  </a:moveTo>
                  <a:cubicBezTo>
                    <a:pt x="272" y="133"/>
                    <a:pt x="268" y="148"/>
                    <a:pt x="259" y="162"/>
                  </a:cubicBezTo>
                  <a:cubicBezTo>
                    <a:pt x="254" y="169"/>
                    <a:pt x="249" y="176"/>
                    <a:pt x="242" y="181"/>
                  </a:cubicBezTo>
                  <a:cubicBezTo>
                    <a:pt x="229" y="192"/>
                    <a:pt x="209" y="199"/>
                    <a:pt x="185" y="199"/>
                  </a:cubicBezTo>
                  <a:cubicBezTo>
                    <a:pt x="148" y="199"/>
                    <a:pt x="148" y="199"/>
                    <a:pt x="148" y="199"/>
                  </a:cubicBezTo>
                  <a:cubicBezTo>
                    <a:pt x="148" y="34"/>
                    <a:pt x="148" y="34"/>
                    <a:pt x="148" y="34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209" y="34"/>
                    <a:pt x="229" y="41"/>
                    <a:pt x="242" y="52"/>
                  </a:cubicBezTo>
                  <a:cubicBezTo>
                    <a:pt x="262" y="69"/>
                    <a:pt x="273" y="95"/>
                    <a:pt x="272" y="117"/>
                  </a:cubicBezTo>
                  <a:moveTo>
                    <a:pt x="310" y="117"/>
                  </a:moveTo>
                  <a:cubicBezTo>
                    <a:pt x="310" y="95"/>
                    <a:pt x="304" y="72"/>
                    <a:pt x="290" y="50"/>
                  </a:cubicBezTo>
                  <a:cubicBezTo>
                    <a:pt x="281" y="36"/>
                    <a:pt x="267" y="23"/>
                    <a:pt x="250" y="14"/>
                  </a:cubicBezTo>
                  <a:cubicBezTo>
                    <a:pt x="233" y="5"/>
                    <a:pt x="211" y="0"/>
                    <a:pt x="186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233"/>
                    <a:pt x="112" y="233"/>
                    <a:pt x="112" y="233"/>
                  </a:cubicBezTo>
                  <a:cubicBezTo>
                    <a:pt x="186" y="233"/>
                    <a:pt x="186" y="233"/>
                    <a:pt x="186" y="233"/>
                  </a:cubicBezTo>
                  <a:cubicBezTo>
                    <a:pt x="220" y="233"/>
                    <a:pt x="249" y="223"/>
                    <a:pt x="267" y="207"/>
                  </a:cubicBezTo>
                  <a:cubicBezTo>
                    <a:pt x="296" y="184"/>
                    <a:pt x="311" y="149"/>
                    <a:pt x="310" y="117"/>
                  </a:cubicBezTo>
                  <a:moveTo>
                    <a:pt x="3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36" y="233"/>
                    <a:pt x="36" y="233"/>
                    <a:pt x="36" y="233"/>
                  </a:cubicBez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/>
            </a:p>
          </p:txBody>
        </p:sp>
      </p:grpSp>
      <p:pic>
        <p:nvPicPr>
          <p:cNvPr id="62" name="Picture 17">
            <a:extLst>
              <a:ext uri="{FF2B5EF4-FFF2-40B4-BE49-F238E27FC236}">
                <a16:creationId xmlns:a16="http://schemas.microsoft.com/office/drawing/2014/main" id="{3B2B9ABC-80FA-4BBB-933C-E507BB5D5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884" y="4187532"/>
            <a:ext cx="2144232" cy="50320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D15A7EF3-2802-457C-BED7-064EDCAB73DE}"/>
              </a:ext>
            </a:extLst>
          </p:cNvPr>
          <p:cNvSpPr txBox="1"/>
          <p:nvPr/>
        </p:nvSpPr>
        <p:spPr>
          <a:xfrm>
            <a:off x="4151376" y="1152144"/>
            <a:ext cx="8691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CONTACT</a:t>
            </a:r>
          </a:p>
        </p:txBody>
      </p:sp>
      <p:sp>
        <p:nvSpPr>
          <p:cNvPr id="33" name="TextBox 46">
            <a:extLst>
              <a:ext uri="{FF2B5EF4-FFF2-40B4-BE49-F238E27FC236}">
                <a16:creationId xmlns:a16="http://schemas.microsoft.com/office/drawing/2014/main" id="{E959B8A2-7F53-4BDE-BE8F-00E50470C36B}"/>
              </a:ext>
            </a:extLst>
          </p:cNvPr>
          <p:cNvSpPr txBox="1"/>
          <p:nvPr userDrawn="1"/>
        </p:nvSpPr>
        <p:spPr>
          <a:xfrm>
            <a:off x="4151376" y="1152144"/>
            <a:ext cx="8691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2967244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24128" y="758952"/>
            <a:ext cx="5916168" cy="1673352"/>
          </a:xfrm>
        </p:spPr>
        <p:txBody>
          <a:bodyPr anchor="b" anchorCtr="0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a </a:t>
            </a:r>
            <a:br>
              <a:rPr lang="en-US" dirty="0"/>
            </a:br>
            <a:r>
              <a:rPr lang="en-US" dirty="0"/>
              <a:t>section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F7468E2-2571-46EE-A285-096C03E20059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11597612-895B-42E1-8708-C86E949074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11685" y="1342796"/>
            <a:ext cx="1356057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7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18" name="Group 8">
            <a:extLst>
              <a:ext uri="{FF2B5EF4-FFF2-40B4-BE49-F238E27FC236}">
                <a16:creationId xmlns:a16="http://schemas.microsoft.com/office/drawing/2014/main" id="{219F32F2-83B9-4B8D-BCBD-2F28DE9353A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56918" y="2362886"/>
            <a:ext cx="8288755" cy="2780615"/>
            <a:chOff x="1243" y="1097"/>
            <a:chExt cx="3272" cy="1048"/>
          </a:xfrm>
        </p:grpSpPr>
        <p:sp>
          <p:nvSpPr>
            <p:cNvPr id="19" name="Line 9">
              <a:extLst>
                <a:ext uri="{FF2B5EF4-FFF2-40B4-BE49-F238E27FC236}">
                  <a16:creationId xmlns:a16="http://schemas.microsoft.com/office/drawing/2014/main" id="{161815C2-EEEE-4DF6-8314-94E4404E30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0" y="2010"/>
              <a:ext cx="69" cy="135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Line 10">
              <a:extLst>
                <a:ext uri="{FF2B5EF4-FFF2-40B4-BE49-F238E27FC236}">
                  <a16:creationId xmlns:a16="http://schemas.microsoft.com/office/drawing/2014/main" id="{6F11C3D3-B68D-42B1-9E3C-EBDB789F72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0" y="1766"/>
              <a:ext cx="239" cy="379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Line 11">
              <a:extLst>
                <a:ext uri="{FF2B5EF4-FFF2-40B4-BE49-F238E27FC236}">
                  <a16:creationId xmlns:a16="http://schemas.microsoft.com/office/drawing/2014/main" id="{DADF712F-17F9-41F4-9065-A931F4B3A1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6" y="1645"/>
              <a:ext cx="351" cy="500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Line 12">
              <a:extLst>
                <a:ext uri="{FF2B5EF4-FFF2-40B4-BE49-F238E27FC236}">
                  <a16:creationId xmlns:a16="http://schemas.microsoft.com/office/drawing/2014/main" id="{4550565E-7E5D-45E8-A516-5640F5D546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24" y="1462"/>
              <a:ext cx="391" cy="454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Line 13">
              <a:extLst>
                <a:ext uri="{FF2B5EF4-FFF2-40B4-BE49-F238E27FC236}">
                  <a16:creationId xmlns:a16="http://schemas.microsoft.com/office/drawing/2014/main" id="{BF69F6B8-BB1D-4BC1-B602-71E996023D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2" y="1522"/>
              <a:ext cx="443" cy="556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Line 14">
              <a:extLst>
                <a:ext uri="{FF2B5EF4-FFF2-40B4-BE49-F238E27FC236}">
                  <a16:creationId xmlns:a16="http://schemas.microsoft.com/office/drawing/2014/main" id="{19774EF4-42DC-4BA1-8CB7-FDBB941690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18" y="1582"/>
              <a:ext cx="420" cy="563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6" name="Line 15">
              <a:extLst>
                <a:ext uri="{FF2B5EF4-FFF2-40B4-BE49-F238E27FC236}">
                  <a16:creationId xmlns:a16="http://schemas.microsoft.com/office/drawing/2014/main" id="{1BB6AF12-1ACA-4312-A8E6-28ED55DA18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14" y="1705"/>
              <a:ext cx="291" cy="440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7" name="Line 16">
              <a:extLst>
                <a:ext uri="{FF2B5EF4-FFF2-40B4-BE49-F238E27FC236}">
                  <a16:creationId xmlns:a16="http://schemas.microsoft.com/office/drawing/2014/main" id="{C6B3D83D-8CFD-4F80-AB60-7CF7A95929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08" y="1826"/>
              <a:ext cx="189" cy="319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8" name="Line 17">
              <a:extLst>
                <a:ext uri="{FF2B5EF4-FFF2-40B4-BE49-F238E27FC236}">
                  <a16:creationId xmlns:a16="http://schemas.microsoft.com/office/drawing/2014/main" id="{A2AF5196-C08C-4935-B785-7EBD0357CB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96" y="2070"/>
              <a:ext cx="38" cy="75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9" name="Line 18">
              <a:extLst>
                <a:ext uri="{FF2B5EF4-FFF2-40B4-BE49-F238E27FC236}">
                  <a16:creationId xmlns:a16="http://schemas.microsoft.com/office/drawing/2014/main" id="{449926EA-7B18-4A1A-B2A0-B5B271A1C0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4" y="1887"/>
              <a:ext cx="148" cy="258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0" name="Line 19">
              <a:extLst>
                <a:ext uri="{FF2B5EF4-FFF2-40B4-BE49-F238E27FC236}">
                  <a16:creationId xmlns:a16="http://schemas.microsoft.com/office/drawing/2014/main" id="{41E4B2AA-2F43-4915-81C5-C08BAFB8A1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02" y="1949"/>
              <a:ext cx="106" cy="196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1" name="Line 20">
              <a:extLst>
                <a:ext uri="{FF2B5EF4-FFF2-40B4-BE49-F238E27FC236}">
                  <a16:creationId xmlns:a16="http://schemas.microsoft.com/office/drawing/2014/main" id="{5700FA93-2D89-4B2D-8F22-2144F57427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36" y="1218"/>
              <a:ext cx="179" cy="144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2" name="Line 21">
              <a:extLst>
                <a:ext uri="{FF2B5EF4-FFF2-40B4-BE49-F238E27FC236}">
                  <a16:creationId xmlns:a16="http://schemas.microsoft.com/office/drawing/2014/main" id="{5B372926-7185-4266-8DB0-55764891DA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88" y="1157"/>
              <a:ext cx="127" cy="90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3" name="Line 22">
              <a:extLst>
                <a:ext uri="{FF2B5EF4-FFF2-40B4-BE49-F238E27FC236}">
                  <a16:creationId xmlns:a16="http://schemas.microsoft.com/office/drawing/2014/main" id="{E63C4A4B-E86F-4C9E-8BD9-F915E21334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30" y="1341"/>
              <a:ext cx="285" cy="279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4" name="Line 23">
              <a:extLst>
                <a:ext uri="{FF2B5EF4-FFF2-40B4-BE49-F238E27FC236}">
                  <a16:creationId xmlns:a16="http://schemas.microsoft.com/office/drawing/2014/main" id="{54B2C4BF-1B19-423A-B1A8-0A3A310DEF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42" y="1097"/>
              <a:ext cx="73" cy="46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5" name="Line 24">
              <a:extLst>
                <a:ext uri="{FF2B5EF4-FFF2-40B4-BE49-F238E27FC236}">
                  <a16:creationId xmlns:a16="http://schemas.microsoft.com/office/drawing/2014/main" id="{21DE64E0-32D5-4E91-BC8B-CF77BE514A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4" y="1278"/>
              <a:ext cx="231" cy="209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6" name="Line 25">
              <a:extLst>
                <a:ext uri="{FF2B5EF4-FFF2-40B4-BE49-F238E27FC236}">
                  <a16:creationId xmlns:a16="http://schemas.microsoft.com/office/drawing/2014/main" id="{5BECCA03-594D-461C-B5F7-8562318558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8" y="1401"/>
              <a:ext cx="337" cy="363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7" name="Line 26">
              <a:extLst>
                <a:ext uri="{FF2B5EF4-FFF2-40B4-BE49-F238E27FC236}">
                  <a16:creationId xmlns:a16="http://schemas.microsoft.com/office/drawing/2014/main" id="{D17E9254-5F7F-4928-8DF3-B765555822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7" y="2062"/>
              <a:ext cx="43" cy="83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8" name="Line 27">
              <a:extLst>
                <a:ext uri="{FF2B5EF4-FFF2-40B4-BE49-F238E27FC236}">
                  <a16:creationId xmlns:a16="http://schemas.microsoft.com/office/drawing/2014/main" id="{B999FCA7-F1CD-42B5-8603-0414B6EB69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7" y="1835"/>
              <a:ext cx="245" cy="310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9" name="Line 28">
              <a:extLst>
                <a:ext uri="{FF2B5EF4-FFF2-40B4-BE49-F238E27FC236}">
                  <a16:creationId xmlns:a16="http://schemas.microsoft.com/office/drawing/2014/main" id="{7F68A146-A90B-4BC8-8D5D-C45E75C4B4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199" y="1843"/>
              <a:ext cx="229" cy="302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0" name="Line 29">
              <a:extLst>
                <a:ext uri="{FF2B5EF4-FFF2-40B4-BE49-F238E27FC236}">
                  <a16:creationId xmlns:a16="http://schemas.microsoft.com/office/drawing/2014/main" id="{3CBED089-1648-4415-9448-BD85B7A125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47" y="1807"/>
              <a:ext cx="305" cy="338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1" name="Line 30">
              <a:extLst>
                <a:ext uri="{FF2B5EF4-FFF2-40B4-BE49-F238E27FC236}">
                  <a16:creationId xmlns:a16="http://schemas.microsoft.com/office/drawing/2014/main" id="{243AEFEB-F71F-410E-9038-E5C8D40B4B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9" y="1818"/>
              <a:ext cx="285" cy="327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2" name="Line 31">
              <a:extLst>
                <a:ext uri="{FF2B5EF4-FFF2-40B4-BE49-F238E27FC236}">
                  <a16:creationId xmlns:a16="http://schemas.microsoft.com/office/drawing/2014/main" id="{9076F3DF-360D-450C-B7EA-C9EECF788A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72" y="1826"/>
              <a:ext cx="266" cy="319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3" name="Line 32">
              <a:extLst>
                <a:ext uri="{FF2B5EF4-FFF2-40B4-BE49-F238E27FC236}">
                  <a16:creationId xmlns:a16="http://schemas.microsoft.com/office/drawing/2014/main" id="{145B5AAC-273C-4A50-BBE5-EAFDD5EE1D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79" y="1895"/>
              <a:ext cx="143" cy="250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4" name="Line 33">
              <a:extLst>
                <a:ext uri="{FF2B5EF4-FFF2-40B4-BE49-F238E27FC236}">
                  <a16:creationId xmlns:a16="http://schemas.microsoft.com/office/drawing/2014/main" id="{EA8628AB-1811-4C80-A166-AA79DB0ADB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052" y="1878"/>
              <a:ext cx="170" cy="267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5" name="Line 34">
              <a:extLst>
                <a:ext uri="{FF2B5EF4-FFF2-40B4-BE49-F238E27FC236}">
                  <a16:creationId xmlns:a16="http://schemas.microsoft.com/office/drawing/2014/main" id="{0DF12316-0F92-4B80-8AE2-4D18176BFC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126" y="1862"/>
              <a:ext cx="198" cy="283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6" name="Line 35">
              <a:extLst>
                <a:ext uri="{FF2B5EF4-FFF2-40B4-BE49-F238E27FC236}">
                  <a16:creationId xmlns:a16="http://schemas.microsoft.com/office/drawing/2014/main" id="{E21E265A-A116-4A7F-9659-146AB897B9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887"/>
              <a:ext cx="156" cy="258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7" name="Line 36">
              <a:extLst>
                <a:ext uri="{FF2B5EF4-FFF2-40B4-BE49-F238E27FC236}">
                  <a16:creationId xmlns:a16="http://schemas.microsoft.com/office/drawing/2014/main" id="{B45A5BF1-D694-4AE5-BC7C-16672A0779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9" y="1870"/>
              <a:ext cx="183" cy="275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8" name="Line 37">
              <a:extLst>
                <a:ext uri="{FF2B5EF4-FFF2-40B4-BE49-F238E27FC236}">
                  <a16:creationId xmlns:a16="http://schemas.microsoft.com/office/drawing/2014/main" id="{8667D402-BFC1-4A1B-9162-116662CBDB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2" y="1851"/>
              <a:ext cx="214" cy="294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9" name="Line 38">
              <a:extLst>
                <a:ext uri="{FF2B5EF4-FFF2-40B4-BE49-F238E27FC236}">
                  <a16:creationId xmlns:a16="http://schemas.microsoft.com/office/drawing/2014/main" id="{79B63926-4855-4FAC-92B6-5C8FD3676B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57" y="1862"/>
              <a:ext cx="226" cy="283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0" name="Line 39">
              <a:extLst>
                <a:ext uri="{FF2B5EF4-FFF2-40B4-BE49-F238E27FC236}">
                  <a16:creationId xmlns:a16="http://schemas.microsoft.com/office/drawing/2014/main" id="{A2432C6F-9105-41AB-9578-C88E82C7AA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17" y="1851"/>
              <a:ext cx="241" cy="294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1" name="Line 40">
              <a:extLst>
                <a:ext uri="{FF2B5EF4-FFF2-40B4-BE49-F238E27FC236}">
                  <a16:creationId xmlns:a16="http://schemas.microsoft.com/office/drawing/2014/main" id="{C21BECC0-C03D-40EB-8A0D-02DDF3D4BA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6" y="1870"/>
              <a:ext cx="214" cy="275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2" name="Line 41">
              <a:extLst>
                <a:ext uri="{FF2B5EF4-FFF2-40B4-BE49-F238E27FC236}">
                  <a16:creationId xmlns:a16="http://schemas.microsoft.com/office/drawing/2014/main" id="{CCF90AE6-27BF-4F2C-8707-966650EBC8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80" y="1843"/>
              <a:ext cx="251" cy="302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3" name="Line 42">
              <a:extLst>
                <a:ext uri="{FF2B5EF4-FFF2-40B4-BE49-F238E27FC236}">
                  <a16:creationId xmlns:a16="http://schemas.microsoft.com/office/drawing/2014/main" id="{A0F1C87E-4A7A-4FD6-928F-16557E7A92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4" y="1799"/>
              <a:ext cx="329" cy="346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4" name="Line 43">
              <a:extLst>
                <a:ext uri="{FF2B5EF4-FFF2-40B4-BE49-F238E27FC236}">
                  <a16:creationId xmlns:a16="http://schemas.microsoft.com/office/drawing/2014/main" id="{F28F0682-CF52-45E1-9AC7-9FCD697337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22" y="1807"/>
              <a:ext cx="314" cy="338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5" name="Line 44">
              <a:extLst>
                <a:ext uri="{FF2B5EF4-FFF2-40B4-BE49-F238E27FC236}">
                  <a16:creationId xmlns:a16="http://schemas.microsoft.com/office/drawing/2014/main" id="{E9C4FB55-19C4-469B-83CD-3CB585103B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1" y="1818"/>
              <a:ext cx="297" cy="327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6" name="Line 45">
              <a:extLst>
                <a:ext uri="{FF2B5EF4-FFF2-40B4-BE49-F238E27FC236}">
                  <a16:creationId xmlns:a16="http://schemas.microsoft.com/office/drawing/2014/main" id="{60FA2E3D-14AA-4462-A46A-B016BB300A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0" y="1835"/>
              <a:ext cx="266" cy="310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7" name="Line 46">
              <a:extLst>
                <a:ext uri="{FF2B5EF4-FFF2-40B4-BE49-F238E27FC236}">
                  <a16:creationId xmlns:a16="http://schemas.microsoft.com/office/drawing/2014/main" id="{677F5D5C-21B7-4917-BE5A-2CD1987C16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01" y="1826"/>
              <a:ext cx="280" cy="319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8" name="Line 47">
              <a:extLst>
                <a:ext uri="{FF2B5EF4-FFF2-40B4-BE49-F238E27FC236}">
                  <a16:creationId xmlns:a16="http://schemas.microsoft.com/office/drawing/2014/main" id="{0971C081-5C06-4B38-9F43-CE37452508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8" y="2053"/>
              <a:ext cx="21" cy="92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9" name="Line 48">
              <a:extLst>
                <a:ext uri="{FF2B5EF4-FFF2-40B4-BE49-F238E27FC236}">
                  <a16:creationId xmlns:a16="http://schemas.microsoft.com/office/drawing/2014/main" id="{B5F27810-1EAC-46B5-A1F2-4F41832C20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1" y="1903"/>
              <a:ext cx="134" cy="242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0" name="Line 49">
              <a:extLst>
                <a:ext uri="{FF2B5EF4-FFF2-40B4-BE49-F238E27FC236}">
                  <a16:creationId xmlns:a16="http://schemas.microsoft.com/office/drawing/2014/main" id="{330EA2E7-F534-4A83-8718-BE87315B8B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3" y="2018"/>
              <a:ext cx="38" cy="127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1" name="Line 50">
              <a:extLst>
                <a:ext uri="{FF2B5EF4-FFF2-40B4-BE49-F238E27FC236}">
                  <a16:creationId xmlns:a16="http://schemas.microsoft.com/office/drawing/2014/main" id="{B7CE6C3E-6524-4160-BFF0-365A93BADD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8" y="2026"/>
              <a:ext cx="31" cy="119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2" name="Line 51">
              <a:extLst>
                <a:ext uri="{FF2B5EF4-FFF2-40B4-BE49-F238E27FC236}">
                  <a16:creationId xmlns:a16="http://schemas.microsoft.com/office/drawing/2014/main" id="{BE58BA03-A1B9-4F57-BFDE-70DDED4E8C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1" y="2010"/>
              <a:ext cx="41" cy="135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3" name="Line 52">
              <a:extLst>
                <a:ext uri="{FF2B5EF4-FFF2-40B4-BE49-F238E27FC236}">
                  <a16:creationId xmlns:a16="http://schemas.microsoft.com/office/drawing/2014/main" id="{63E76F20-158C-4B97-8BF0-31020BE888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736" y="1878"/>
              <a:ext cx="203" cy="267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4" name="Line 53">
              <a:extLst>
                <a:ext uri="{FF2B5EF4-FFF2-40B4-BE49-F238E27FC236}">
                  <a16:creationId xmlns:a16="http://schemas.microsoft.com/office/drawing/2014/main" id="{9A7D14A0-51C7-47E9-A5C3-C91784B03D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3" y="2070"/>
              <a:ext cx="15" cy="75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5" name="Line 54">
              <a:extLst>
                <a:ext uri="{FF2B5EF4-FFF2-40B4-BE49-F238E27FC236}">
                  <a16:creationId xmlns:a16="http://schemas.microsoft.com/office/drawing/2014/main" id="{019120DD-89B0-4564-B39D-3927437721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0" y="2062"/>
              <a:ext cx="17" cy="83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6" name="Line 55">
              <a:extLst>
                <a:ext uri="{FF2B5EF4-FFF2-40B4-BE49-F238E27FC236}">
                  <a16:creationId xmlns:a16="http://schemas.microsoft.com/office/drawing/2014/main" id="{9520C5EB-EA2C-45FE-B07E-ABE12EEB4B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3" y="2043"/>
              <a:ext cx="25" cy="102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7" name="Line 56">
              <a:extLst>
                <a:ext uri="{FF2B5EF4-FFF2-40B4-BE49-F238E27FC236}">
                  <a16:creationId xmlns:a16="http://schemas.microsoft.com/office/drawing/2014/main" id="{3AFF4A78-1CCB-4CDE-AAF4-0784AF796A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538" y="1999"/>
              <a:ext cx="46" cy="146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8" name="Line 57">
              <a:extLst>
                <a:ext uri="{FF2B5EF4-FFF2-40B4-BE49-F238E27FC236}">
                  <a16:creationId xmlns:a16="http://schemas.microsoft.com/office/drawing/2014/main" id="{506F0F63-DD95-42C3-8F1A-C2DD491C6D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1" y="2035"/>
              <a:ext cx="27" cy="110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9" name="Line 58">
              <a:extLst>
                <a:ext uri="{FF2B5EF4-FFF2-40B4-BE49-F238E27FC236}">
                  <a16:creationId xmlns:a16="http://schemas.microsoft.com/office/drawing/2014/main" id="{43F557A0-2340-4234-B794-B51007A5C0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6" y="1939"/>
              <a:ext cx="94" cy="206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0" name="Line 59">
              <a:extLst>
                <a:ext uri="{FF2B5EF4-FFF2-40B4-BE49-F238E27FC236}">
                  <a16:creationId xmlns:a16="http://schemas.microsoft.com/office/drawing/2014/main" id="{B12495D2-972E-4272-BBA6-F4752C5F00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9" y="1922"/>
              <a:ext cx="112" cy="223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1" name="Line 60">
              <a:extLst>
                <a:ext uri="{FF2B5EF4-FFF2-40B4-BE49-F238E27FC236}">
                  <a16:creationId xmlns:a16="http://schemas.microsoft.com/office/drawing/2014/main" id="{31F198DF-185B-47BB-A25C-D0DCDE4ACE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31" y="1930"/>
              <a:ext cx="104" cy="215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2" name="Line 61">
              <a:extLst>
                <a:ext uri="{FF2B5EF4-FFF2-40B4-BE49-F238E27FC236}">
                  <a16:creationId xmlns:a16="http://schemas.microsoft.com/office/drawing/2014/main" id="{16EEC840-DA1E-4E40-960F-1668D64E70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06" y="1914"/>
              <a:ext cx="121" cy="231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3" name="Line 62">
              <a:extLst>
                <a:ext uri="{FF2B5EF4-FFF2-40B4-BE49-F238E27FC236}">
                  <a16:creationId xmlns:a16="http://schemas.microsoft.com/office/drawing/2014/main" id="{661AE00F-A8F7-4F6F-8FFC-F15974D4FD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76" y="1991"/>
              <a:ext cx="50" cy="154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4" name="Line 63">
              <a:extLst>
                <a:ext uri="{FF2B5EF4-FFF2-40B4-BE49-F238E27FC236}">
                  <a16:creationId xmlns:a16="http://schemas.microsoft.com/office/drawing/2014/main" id="{D4E9A809-62AC-4BBB-9150-873FD62561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59" y="1947"/>
              <a:ext cx="85" cy="198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5" name="Line 64">
              <a:extLst>
                <a:ext uri="{FF2B5EF4-FFF2-40B4-BE49-F238E27FC236}">
                  <a16:creationId xmlns:a16="http://schemas.microsoft.com/office/drawing/2014/main" id="{2D46F26D-82AC-4A83-9F6F-6891B2B899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8" y="1974"/>
              <a:ext cx="63" cy="171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6" name="Line 65">
              <a:extLst>
                <a:ext uri="{FF2B5EF4-FFF2-40B4-BE49-F238E27FC236}">
                  <a16:creationId xmlns:a16="http://schemas.microsoft.com/office/drawing/2014/main" id="{52FBC144-85CF-4F2B-A538-A5BD5FF092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11" y="1982"/>
              <a:ext cx="58" cy="163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7" name="Line 66">
              <a:extLst>
                <a:ext uri="{FF2B5EF4-FFF2-40B4-BE49-F238E27FC236}">
                  <a16:creationId xmlns:a16="http://schemas.microsoft.com/office/drawing/2014/main" id="{89CE9C33-7ACA-43CF-86E9-15C5672072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1" y="1957"/>
              <a:ext cx="79" cy="188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8" name="Line 67">
              <a:extLst>
                <a:ext uri="{FF2B5EF4-FFF2-40B4-BE49-F238E27FC236}">
                  <a16:creationId xmlns:a16="http://schemas.microsoft.com/office/drawing/2014/main" id="{1744E9A3-6A5F-4BCF-BE6A-2322D64F16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86" y="1966"/>
              <a:ext cx="68" cy="179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9" name="Line 68">
              <a:extLst>
                <a:ext uri="{FF2B5EF4-FFF2-40B4-BE49-F238E27FC236}">
                  <a16:creationId xmlns:a16="http://schemas.microsoft.com/office/drawing/2014/main" id="{41AD0FDE-6C1F-4F8F-839F-F6617DA71E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6" y="1974"/>
              <a:ext cx="104" cy="171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0" name="Line 69">
              <a:extLst>
                <a:ext uri="{FF2B5EF4-FFF2-40B4-BE49-F238E27FC236}">
                  <a16:creationId xmlns:a16="http://schemas.microsoft.com/office/drawing/2014/main" id="{8402AD48-7699-498B-BE5C-6E561409C9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05" y="1982"/>
              <a:ext cx="96" cy="163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1" name="Line 70">
              <a:extLst>
                <a:ext uri="{FF2B5EF4-FFF2-40B4-BE49-F238E27FC236}">
                  <a16:creationId xmlns:a16="http://schemas.microsoft.com/office/drawing/2014/main" id="{EAF5B051-1611-4294-962E-47083451B2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5" y="1991"/>
              <a:ext cx="89" cy="154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2" name="Line 71">
              <a:extLst>
                <a:ext uri="{FF2B5EF4-FFF2-40B4-BE49-F238E27FC236}">
                  <a16:creationId xmlns:a16="http://schemas.microsoft.com/office/drawing/2014/main" id="{B4FDF739-4D7A-4141-8F95-C5FE1108FF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84" y="1999"/>
              <a:ext cx="81" cy="146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3" name="Line 72">
              <a:extLst>
                <a:ext uri="{FF2B5EF4-FFF2-40B4-BE49-F238E27FC236}">
                  <a16:creationId xmlns:a16="http://schemas.microsoft.com/office/drawing/2014/main" id="{6CD31CFE-058D-47CC-9336-62F393D704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7" y="1957"/>
              <a:ext cx="118" cy="188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4" name="Line 73">
              <a:extLst>
                <a:ext uri="{FF2B5EF4-FFF2-40B4-BE49-F238E27FC236}">
                  <a16:creationId xmlns:a16="http://schemas.microsoft.com/office/drawing/2014/main" id="{162E8005-66E5-43D4-8AAE-B60FA6541A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0" y="1939"/>
              <a:ext cx="135" cy="206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5" name="Line 74">
              <a:extLst>
                <a:ext uri="{FF2B5EF4-FFF2-40B4-BE49-F238E27FC236}">
                  <a16:creationId xmlns:a16="http://schemas.microsoft.com/office/drawing/2014/main" id="{F9FAECC6-3155-4119-BED6-DB3F0491B5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49" y="1947"/>
              <a:ext cx="125" cy="198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6" name="Line 75">
              <a:extLst>
                <a:ext uri="{FF2B5EF4-FFF2-40B4-BE49-F238E27FC236}">
                  <a16:creationId xmlns:a16="http://schemas.microsoft.com/office/drawing/2014/main" id="{CC18A77A-2076-4F82-B927-B16AEAE45A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0" y="2043"/>
              <a:ext cx="52" cy="102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7" name="Line 76">
              <a:extLst>
                <a:ext uri="{FF2B5EF4-FFF2-40B4-BE49-F238E27FC236}">
                  <a16:creationId xmlns:a16="http://schemas.microsoft.com/office/drawing/2014/main" id="{FDD55046-F7BE-4854-A5AA-EC57962179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17" y="2053"/>
              <a:ext cx="48" cy="92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8" name="Line 77">
              <a:extLst>
                <a:ext uri="{FF2B5EF4-FFF2-40B4-BE49-F238E27FC236}">
                  <a16:creationId xmlns:a16="http://schemas.microsoft.com/office/drawing/2014/main" id="{2F40BC6B-4201-4123-BE99-0368B35473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2" y="2010"/>
              <a:ext cx="77" cy="135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9" name="Line 78">
              <a:extLst>
                <a:ext uri="{FF2B5EF4-FFF2-40B4-BE49-F238E27FC236}">
                  <a16:creationId xmlns:a16="http://schemas.microsoft.com/office/drawing/2014/main" id="{2161F577-212B-48F9-A92C-339441C8A2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440" y="2035"/>
              <a:ext cx="58" cy="110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0" name="Line 79">
              <a:extLst>
                <a:ext uri="{FF2B5EF4-FFF2-40B4-BE49-F238E27FC236}">
                  <a16:creationId xmlns:a16="http://schemas.microsoft.com/office/drawing/2014/main" id="{7C0BC89E-8470-4499-BC4E-2A6BE65550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61" y="2018"/>
              <a:ext cx="71" cy="127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1" name="Line 80">
              <a:extLst>
                <a:ext uri="{FF2B5EF4-FFF2-40B4-BE49-F238E27FC236}">
                  <a16:creationId xmlns:a16="http://schemas.microsoft.com/office/drawing/2014/main" id="{EEF69528-E6BE-4900-8B61-43AFA3D6B5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1" y="2026"/>
              <a:ext cx="64" cy="119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2" name="Line 81">
              <a:extLst>
                <a:ext uri="{FF2B5EF4-FFF2-40B4-BE49-F238E27FC236}">
                  <a16:creationId xmlns:a16="http://schemas.microsoft.com/office/drawing/2014/main" id="{708EC684-C17F-4184-AA30-17C64191DE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26" y="1966"/>
              <a:ext cx="113" cy="179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3" name="Line 82">
              <a:extLst>
                <a:ext uri="{FF2B5EF4-FFF2-40B4-BE49-F238E27FC236}">
                  <a16:creationId xmlns:a16="http://schemas.microsoft.com/office/drawing/2014/main" id="{B16F8BEE-0D1C-44B3-84E5-0CFAF46BE7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2" y="1903"/>
              <a:ext cx="172" cy="242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4" name="Line 83">
              <a:extLst>
                <a:ext uri="{FF2B5EF4-FFF2-40B4-BE49-F238E27FC236}">
                  <a16:creationId xmlns:a16="http://schemas.microsoft.com/office/drawing/2014/main" id="{78B45CB1-0440-41C4-AE1B-4079199737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91" y="1914"/>
              <a:ext cx="163" cy="231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5" name="Line 84">
              <a:extLst>
                <a:ext uri="{FF2B5EF4-FFF2-40B4-BE49-F238E27FC236}">
                  <a16:creationId xmlns:a16="http://schemas.microsoft.com/office/drawing/2014/main" id="{060679C7-EB59-4517-B889-292C468ABE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1" y="1922"/>
              <a:ext cx="152" cy="223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6" name="Line 85">
              <a:extLst>
                <a:ext uri="{FF2B5EF4-FFF2-40B4-BE49-F238E27FC236}">
                  <a16:creationId xmlns:a16="http://schemas.microsoft.com/office/drawing/2014/main" id="{89840389-F238-40C6-B197-1CF90ED50B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15" y="1895"/>
              <a:ext cx="180" cy="250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7" name="Line 86">
              <a:extLst>
                <a:ext uri="{FF2B5EF4-FFF2-40B4-BE49-F238E27FC236}">
                  <a16:creationId xmlns:a16="http://schemas.microsoft.com/office/drawing/2014/main" id="{03999251-CC28-4EDE-8080-66A99B62C2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70" y="1930"/>
              <a:ext cx="144" cy="215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8" name="Line 87">
              <a:extLst>
                <a:ext uri="{FF2B5EF4-FFF2-40B4-BE49-F238E27FC236}">
                  <a16:creationId xmlns:a16="http://schemas.microsoft.com/office/drawing/2014/main" id="{D6DC1FD9-0375-4EC5-8F30-63C2DBF229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5" y="1887"/>
              <a:ext cx="191" cy="258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grpSp>
        <p:nvGrpSpPr>
          <p:cNvPr id="99" name="Group 4">
            <a:extLst>
              <a:ext uri="{FF2B5EF4-FFF2-40B4-BE49-F238E27FC236}">
                <a16:creationId xmlns:a16="http://schemas.microsoft.com/office/drawing/2014/main" id="{2483FF9D-84C5-4836-95B9-55A0012467F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1"/>
          </a:solidFill>
        </p:grpSpPr>
        <p:sp>
          <p:nvSpPr>
            <p:cNvPr id="100" name="Freeform 5">
              <a:extLst>
                <a:ext uri="{FF2B5EF4-FFF2-40B4-BE49-F238E27FC236}">
                  <a16:creationId xmlns:a16="http://schemas.microsoft.com/office/drawing/2014/main" id="{F14B1063-794E-42D8-83AA-73886B97D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1" name="Freeform 6">
              <a:extLst>
                <a:ext uri="{FF2B5EF4-FFF2-40B4-BE49-F238E27FC236}">
                  <a16:creationId xmlns:a16="http://schemas.microsoft.com/office/drawing/2014/main" id="{E3965171-D720-4802-A9D7-842A6945B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2" name="Freeform 7">
              <a:extLst>
                <a:ext uri="{FF2B5EF4-FFF2-40B4-BE49-F238E27FC236}">
                  <a16:creationId xmlns:a16="http://schemas.microsoft.com/office/drawing/2014/main" id="{7E93CECD-823B-49B2-A5AE-AE190E968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3" name="Freeform 8">
              <a:extLst>
                <a:ext uri="{FF2B5EF4-FFF2-40B4-BE49-F238E27FC236}">
                  <a16:creationId xmlns:a16="http://schemas.microsoft.com/office/drawing/2014/main" id="{C8A40C70-B61E-4C05-B39B-B375DE1F0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04" name="Freeform 5">
            <a:extLst>
              <a:ext uri="{FF2B5EF4-FFF2-40B4-BE49-F238E27FC236}">
                <a16:creationId xmlns:a16="http://schemas.microsoft.com/office/drawing/2014/main" id="{D16ADAD7-1F03-4027-B421-F01C8B6D5012}"/>
              </a:ext>
            </a:extLst>
          </p:cNvPr>
          <p:cNvSpPr>
            <a:spLocks noEditPoints="1"/>
          </p:cNvSpPr>
          <p:nvPr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  <p:sp>
        <p:nvSpPr>
          <p:cNvPr id="106" name="Text Placeholder 5">
            <a:extLst>
              <a:ext uri="{FF2B5EF4-FFF2-40B4-BE49-F238E27FC236}">
                <a16:creationId xmlns:a16="http://schemas.microsoft.com/office/drawing/2014/main" id="{CB592F7B-152C-4697-A979-B2F36E01BE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24128" y="2523744"/>
            <a:ext cx="5934456" cy="1197864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1pPr>
            <a:lvl2pPr marL="128016" indent="0">
              <a:buNone/>
              <a:defRPr sz="1600" b="0"/>
            </a:lvl2pPr>
            <a:lvl3pPr marL="246888" indent="0">
              <a:buNone/>
              <a:defRPr sz="1600" b="0"/>
            </a:lvl3pPr>
            <a:lvl4pPr marL="466344" indent="0">
              <a:buFont typeface="Arial" panose="020B0604020202020204" pitchFamily="34" charset="0"/>
              <a:buNone/>
              <a:defRPr sz="1600" b="0"/>
            </a:lvl4pPr>
            <a:lvl5pPr marL="603504" indent="0">
              <a:buNone/>
              <a:defRPr sz="1600" b="0"/>
            </a:lvl5pPr>
          </a:lstStyle>
          <a:p>
            <a:pPr lvl="0"/>
            <a:r>
              <a:rPr lang="en-US" dirty="0"/>
              <a:t>Insert subtitle here.</a:t>
            </a:r>
          </a:p>
        </p:txBody>
      </p:sp>
    </p:spTree>
    <p:extLst>
      <p:ext uri="{BB962C8B-B14F-4D97-AF65-F5344CB8AC3E}">
        <p14:creationId xmlns:p14="http://schemas.microsoft.com/office/powerpoint/2010/main" val="41111376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aphique 24">
            <a:extLst>
              <a:ext uri="{FF2B5EF4-FFF2-40B4-BE49-F238E27FC236}">
                <a16:creationId xmlns:a16="http://schemas.microsoft.com/office/drawing/2014/main" id="{7AFEFC34-AA8F-498D-9D46-5008B18ED0B5}"/>
              </a:ext>
            </a:extLst>
          </p:cNvPr>
          <p:cNvGrpSpPr/>
          <p:nvPr/>
        </p:nvGrpSpPr>
        <p:grpSpPr>
          <a:xfrm>
            <a:off x="6779366" y="-250973"/>
            <a:ext cx="2644710" cy="4438800"/>
            <a:chOff x="6779366" y="-250973"/>
            <a:chExt cx="2644710" cy="4438800"/>
          </a:xfrm>
        </p:grpSpPr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14D7C20D-BCA9-4299-9A85-F1230DDCD578}"/>
                </a:ext>
              </a:extLst>
            </p:cNvPr>
            <p:cNvSpPr/>
            <p:nvPr/>
          </p:nvSpPr>
          <p:spPr>
            <a:xfrm>
              <a:off x="8348221" y="-250973"/>
              <a:ext cx="901538" cy="1503561"/>
            </a:xfrm>
            <a:custGeom>
              <a:avLst/>
              <a:gdLst>
                <a:gd name="connsiteX0" fmla="*/ 903934 w 901537"/>
                <a:gd name="connsiteY0" fmla="*/ 1505658 h 1503561"/>
                <a:gd name="connsiteX1" fmla="*/ 0 w 901537"/>
                <a:gd name="connsiteY1" fmla="*/ 422315 h 1503561"/>
                <a:gd name="connsiteX2" fmla="*/ 0 w 901537"/>
                <a:gd name="connsiteY2" fmla="*/ 0 h 15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537" h="1503561">
                  <a:moveTo>
                    <a:pt x="903934" y="1505658"/>
                  </a:moveTo>
                  <a:cubicBezTo>
                    <a:pt x="903934" y="974619"/>
                    <a:pt x="516962" y="531338"/>
                    <a:pt x="0" y="422315"/>
                  </a:cubicBezTo>
                  <a:lnTo>
                    <a:pt x="0" y="0"/>
                  </a:ln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AA39041C-69F7-4F4F-A56C-23B7DFBB5535}"/>
                </a:ext>
              </a:extLst>
            </p:cNvPr>
            <p:cNvSpPr/>
            <p:nvPr/>
          </p:nvSpPr>
          <p:spPr>
            <a:xfrm>
              <a:off x="8512654" y="-250973"/>
              <a:ext cx="901538" cy="1503561"/>
            </a:xfrm>
            <a:custGeom>
              <a:avLst/>
              <a:gdLst>
                <a:gd name="connsiteX0" fmla="*/ 903934 w 901537"/>
                <a:gd name="connsiteY0" fmla="*/ 1505658 h 1503561"/>
                <a:gd name="connsiteX1" fmla="*/ 0 w 901537"/>
                <a:gd name="connsiteY1" fmla="*/ 301910 h 1503561"/>
                <a:gd name="connsiteX2" fmla="*/ 0 w 901537"/>
                <a:gd name="connsiteY2" fmla="*/ 0 h 15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537" h="1503561">
                  <a:moveTo>
                    <a:pt x="903934" y="1505658"/>
                  </a:moveTo>
                  <a:cubicBezTo>
                    <a:pt x="903934" y="943769"/>
                    <a:pt x="524749" y="468141"/>
                    <a:pt x="0" y="301910"/>
                  </a:cubicBezTo>
                  <a:lnTo>
                    <a:pt x="0" y="0"/>
                  </a:ln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B1032035-009D-43BB-B697-2CBF5019180D}"/>
                </a:ext>
              </a:extLst>
            </p:cNvPr>
            <p:cNvSpPr/>
            <p:nvPr/>
          </p:nvSpPr>
          <p:spPr>
            <a:xfrm>
              <a:off x="8183788" y="-250973"/>
              <a:ext cx="901538" cy="1503561"/>
            </a:xfrm>
            <a:custGeom>
              <a:avLst/>
              <a:gdLst>
                <a:gd name="connsiteX0" fmla="*/ 903934 w 901537"/>
                <a:gd name="connsiteY0" fmla="*/ 1505658 h 1503561"/>
                <a:gd name="connsiteX1" fmla="*/ 0 w 901537"/>
                <a:gd name="connsiteY1" fmla="*/ 558594 h 1503561"/>
                <a:gd name="connsiteX2" fmla="*/ 0 w 901537"/>
                <a:gd name="connsiteY2" fmla="*/ 0 h 15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537" h="1503561">
                  <a:moveTo>
                    <a:pt x="903934" y="1505658"/>
                  </a:moveTo>
                  <a:cubicBezTo>
                    <a:pt x="903934" y="1007266"/>
                    <a:pt x="506179" y="599028"/>
                    <a:pt x="0" y="558594"/>
                  </a:cubicBezTo>
                  <a:lnTo>
                    <a:pt x="0" y="0"/>
                  </a:ln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ADD80568-5067-47EA-98D9-B3839683D68F}"/>
                </a:ext>
              </a:extLst>
            </p:cNvPr>
            <p:cNvSpPr/>
            <p:nvPr/>
          </p:nvSpPr>
          <p:spPr>
            <a:xfrm>
              <a:off x="7279854" y="620913"/>
              <a:ext cx="1641338" cy="2851375"/>
            </a:xfrm>
            <a:custGeom>
              <a:avLst/>
              <a:gdLst>
                <a:gd name="connsiteX0" fmla="*/ 0 w 1641337"/>
                <a:gd name="connsiteY0" fmla="*/ 2060358 h 2851374"/>
                <a:gd name="connsiteX1" fmla="*/ 821567 w 1641337"/>
                <a:gd name="connsiteY1" fmla="*/ 2852573 h 2851374"/>
                <a:gd name="connsiteX2" fmla="*/ 1643135 w 1641337"/>
                <a:gd name="connsiteY2" fmla="*/ 2060358 h 2851374"/>
                <a:gd name="connsiteX3" fmla="*/ 821567 w 1641337"/>
                <a:gd name="connsiteY3" fmla="*/ 1267844 h 2851374"/>
                <a:gd name="connsiteX4" fmla="*/ 164134 w 1641337"/>
                <a:gd name="connsiteY4" fmla="*/ 633772 h 2851374"/>
                <a:gd name="connsiteX5" fmla="*/ 821567 w 1641337"/>
                <a:gd name="connsiteY5" fmla="*/ 0 h 2851374"/>
                <a:gd name="connsiteX6" fmla="*/ 1479001 w 1641337"/>
                <a:gd name="connsiteY6" fmla="*/ 633772 h 2851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1337" h="2851374">
                  <a:moveTo>
                    <a:pt x="0" y="2060358"/>
                  </a:moveTo>
                  <a:cubicBezTo>
                    <a:pt x="0" y="2497948"/>
                    <a:pt x="367803" y="2852573"/>
                    <a:pt x="821567" y="2852573"/>
                  </a:cubicBezTo>
                  <a:cubicBezTo>
                    <a:pt x="1275331" y="2852573"/>
                    <a:pt x="1643135" y="2497948"/>
                    <a:pt x="1643135" y="2060358"/>
                  </a:cubicBezTo>
                  <a:cubicBezTo>
                    <a:pt x="1643135" y="1622768"/>
                    <a:pt x="1275331" y="1267844"/>
                    <a:pt x="821567" y="1267844"/>
                  </a:cubicBezTo>
                  <a:cubicBezTo>
                    <a:pt x="458556" y="1267844"/>
                    <a:pt x="164134" y="983904"/>
                    <a:pt x="164134" y="633772"/>
                  </a:cubicBezTo>
                  <a:cubicBezTo>
                    <a:pt x="164134" y="283640"/>
                    <a:pt x="458556" y="0"/>
                    <a:pt x="821567" y="0"/>
                  </a:cubicBezTo>
                  <a:cubicBezTo>
                    <a:pt x="1184578" y="0"/>
                    <a:pt x="1479001" y="283640"/>
                    <a:pt x="1479001" y="633772"/>
                  </a:cubicBez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1DD9D7F6-A205-40E1-82CD-B872CECEF29C}"/>
                </a:ext>
              </a:extLst>
            </p:cNvPr>
            <p:cNvSpPr/>
            <p:nvPr/>
          </p:nvSpPr>
          <p:spPr>
            <a:xfrm>
              <a:off x="7280154" y="462470"/>
              <a:ext cx="1641338" cy="2851375"/>
            </a:xfrm>
            <a:custGeom>
              <a:avLst/>
              <a:gdLst>
                <a:gd name="connsiteX0" fmla="*/ 164134 w 1641337"/>
                <a:gd name="connsiteY0" fmla="*/ 2218801 h 2851374"/>
                <a:gd name="connsiteX1" fmla="*/ 821567 w 1641337"/>
                <a:gd name="connsiteY1" fmla="*/ 2852573 h 2851374"/>
                <a:gd name="connsiteX2" fmla="*/ 1479001 w 1641337"/>
                <a:gd name="connsiteY2" fmla="*/ 2218801 h 2851374"/>
                <a:gd name="connsiteX3" fmla="*/ 821567 w 1641337"/>
                <a:gd name="connsiteY3" fmla="*/ 1584730 h 2851374"/>
                <a:gd name="connsiteX4" fmla="*/ 0 w 1641337"/>
                <a:gd name="connsiteY4" fmla="*/ 792215 h 2851374"/>
                <a:gd name="connsiteX5" fmla="*/ 821567 w 1641337"/>
                <a:gd name="connsiteY5" fmla="*/ 0 h 2851374"/>
                <a:gd name="connsiteX6" fmla="*/ 1643135 w 1641337"/>
                <a:gd name="connsiteY6" fmla="*/ 792215 h 2851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1337" h="2851374">
                  <a:moveTo>
                    <a:pt x="164134" y="2218801"/>
                  </a:moveTo>
                  <a:cubicBezTo>
                    <a:pt x="164134" y="2568933"/>
                    <a:pt x="458556" y="2852573"/>
                    <a:pt x="821567" y="2852573"/>
                  </a:cubicBezTo>
                  <a:cubicBezTo>
                    <a:pt x="1184579" y="2852573"/>
                    <a:pt x="1479001" y="2568933"/>
                    <a:pt x="1479001" y="2218801"/>
                  </a:cubicBezTo>
                  <a:cubicBezTo>
                    <a:pt x="1479001" y="1868669"/>
                    <a:pt x="1184579" y="1584730"/>
                    <a:pt x="821567" y="1584730"/>
                  </a:cubicBezTo>
                  <a:cubicBezTo>
                    <a:pt x="367803" y="1584730"/>
                    <a:pt x="0" y="1229805"/>
                    <a:pt x="0" y="792215"/>
                  </a:cubicBezTo>
                  <a:cubicBezTo>
                    <a:pt x="0" y="354625"/>
                    <a:pt x="367803" y="0"/>
                    <a:pt x="821567" y="0"/>
                  </a:cubicBezTo>
                  <a:cubicBezTo>
                    <a:pt x="1275331" y="0"/>
                    <a:pt x="1643135" y="354625"/>
                    <a:pt x="1643135" y="792215"/>
                  </a:cubicBez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5851AEA-F406-4C52-BC4B-72F77F0B98E8}"/>
                </a:ext>
              </a:extLst>
            </p:cNvPr>
            <p:cNvSpPr/>
            <p:nvPr/>
          </p:nvSpPr>
          <p:spPr>
            <a:xfrm>
              <a:off x="7115421" y="-250973"/>
              <a:ext cx="1476605" cy="3405476"/>
            </a:xfrm>
            <a:custGeom>
              <a:avLst/>
              <a:gdLst>
                <a:gd name="connsiteX0" fmla="*/ 903934 w 1476604"/>
                <a:gd name="connsiteY0" fmla="*/ 0 h 3405476"/>
                <a:gd name="connsiteX1" fmla="*/ 903934 w 1476604"/>
                <a:gd name="connsiteY1" fmla="*/ 558594 h 3405476"/>
                <a:gd name="connsiteX2" fmla="*/ 0 w 1476604"/>
                <a:gd name="connsiteY2" fmla="*/ 1505658 h 3405476"/>
                <a:gd name="connsiteX3" fmla="*/ 986001 w 1476604"/>
                <a:gd name="connsiteY3" fmla="*/ 2456615 h 3405476"/>
                <a:gd name="connsiteX4" fmla="*/ 1479001 w 1476604"/>
                <a:gd name="connsiteY4" fmla="*/ 2932244 h 3405476"/>
                <a:gd name="connsiteX5" fmla="*/ 986001 w 1476604"/>
                <a:gd name="connsiteY5" fmla="*/ 3407573 h 3405476"/>
                <a:gd name="connsiteX6" fmla="*/ 493000 w 1476604"/>
                <a:gd name="connsiteY6" fmla="*/ 2932244 h 3405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6604" h="3405476">
                  <a:moveTo>
                    <a:pt x="903934" y="0"/>
                  </a:moveTo>
                  <a:lnTo>
                    <a:pt x="903934" y="558594"/>
                  </a:lnTo>
                  <a:cubicBezTo>
                    <a:pt x="397755" y="599028"/>
                    <a:pt x="0" y="1006967"/>
                    <a:pt x="0" y="1505658"/>
                  </a:cubicBezTo>
                  <a:cubicBezTo>
                    <a:pt x="0" y="2030706"/>
                    <a:pt x="441484" y="2456615"/>
                    <a:pt x="986001" y="2456615"/>
                  </a:cubicBezTo>
                  <a:cubicBezTo>
                    <a:pt x="1258259" y="2456615"/>
                    <a:pt x="1479001" y="2669570"/>
                    <a:pt x="1479001" y="2932244"/>
                  </a:cubicBezTo>
                  <a:cubicBezTo>
                    <a:pt x="1479001" y="3194918"/>
                    <a:pt x="1258259" y="3407573"/>
                    <a:pt x="986001" y="3407573"/>
                  </a:cubicBezTo>
                  <a:cubicBezTo>
                    <a:pt x="713742" y="3407573"/>
                    <a:pt x="493000" y="3194618"/>
                    <a:pt x="493000" y="2932244"/>
                  </a:cubicBez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E91610E5-4181-4BA7-923C-BFC413BD7280}"/>
                </a:ext>
              </a:extLst>
            </p:cNvPr>
            <p:cNvSpPr/>
            <p:nvPr/>
          </p:nvSpPr>
          <p:spPr>
            <a:xfrm>
              <a:off x="6951287" y="-250973"/>
              <a:ext cx="1476605" cy="3246734"/>
            </a:xfrm>
            <a:custGeom>
              <a:avLst/>
              <a:gdLst>
                <a:gd name="connsiteX0" fmla="*/ 903934 w 1476604"/>
                <a:gd name="connsiteY0" fmla="*/ 0 h 3246733"/>
                <a:gd name="connsiteX1" fmla="*/ 903934 w 1476604"/>
                <a:gd name="connsiteY1" fmla="*/ 422315 h 3246733"/>
                <a:gd name="connsiteX2" fmla="*/ 0 w 1476604"/>
                <a:gd name="connsiteY2" fmla="*/ 1505658 h 3246733"/>
                <a:gd name="connsiteX3" fmla="*/ 1150434 w 1476604"/>
                <a:gd name="connsiteY3" fmla="*/ 2615358 h 3246733"/>
                <a:gd name="connsiteX4" fmla="*/ 1479001 w 1476604"/>
                <a:gd name="connsiteY4" fmla="*/ 2932543 h 3246733"/>
                <a:gd name="connsiteX5" fmla="*/ 1150434 w 1476604"/>
                <a:gd name="connsiteY5" fmla="*/ 3249429 h 3246733"/>
                <a:gd name="connsiteX6" fmla="*/ 821867 w 1476604"/>
                <a:gd name="connsiteY6" fmla="*/ 2932543 h 324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6604" h="3246733">
                  <a:moveTo>
                    <a:pt x="903934" y="0"/>
                  </a:moveTo>
                  <a:lnTo>
                    <a:pt x="903934" y="422315"/>
                  </a:lnTo>
                  <a:cubicBezTo>
                    <a:pt x="386972" y="531338"/>
                    <a:pt x="0" y="974619"/>
                    <a:pt x="0" y="1505658"/>
                  </a:cubicBezTo>
                  <a:cubicBezTo>
                    <a:pt x="0" y="2118464"/>
                    <a:pt x="515164" y="2615358"/>
                    <a:pt x="1150434" y="2615358"/>
                  </a:cubicBezTo>
                  <a:cubicBezTo>
                    <a:pt x="1331940" y="2615358"/>
                    <a:pt x="1479001" y="2757328"/>
                    <a:pt x="1479001" y="2932543"/>
                  </a:cubicBezTo>
                  <a:cubicBezTo>
                    <a:pt x="1479001" y="3107460"/>
                    <a:pt x="1331940" y="3249429"/>
                    <a:pt x="1150434" y="3249429"/>
                  </a:cubicBezTo>
                  <a:cubicBezTo>
                    <a:pt x="968928" y="3249429"/>
                    <a:pt x="821867" y="3107460"/>
                    <a:pt x="821867" y="2932543"/>
                  </a:cubicBez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3901426D-427C-4BCC-A75D-DBBE4343A228}"/>
                </a:ext>
              </a:extLst>
            </p:cNvPr>
            <p:cNvSpPr/>
            <p:nvPr/>
          </p:nvSpPr>
          <p:spPr>
            <a:xfrm>
              <a:off x="6786854" y="-250973"/>
              <a:ext cx="1476605" cy="3087991"/>
            </a:xfrm>
            <a:custGeom>
              <a:avLst/>
              <a:gdLst>
                <a:gd name="connsiteX0" fmla="*/ 903934 w 1476604"/>
                <a:gd name="connsiteY0" fmla="*/ 0 h 3087991"/>
                <a:gd name="connsiteX1" fmla="*/ 903934 w 1476604"/>
                <a:gd name="connsiteY1" fmla="*/ 301910 h 3087991"/>
                <a:gd name="connsiteX2" fmla="*/ 903934 w 1476604"/>
                <a:gd name="connsiteY2" fmla="*/ 301910 h 3087991"/>
                <a:gd name="connsiteX3" fmla="*/ 0 w 1476604"/>
                <a:gd name="connsiteY3" fmla="*/ 1505658 h 3087991"/>
                <a:gd name="connsiteX4" fmla="*/ 1314867 w 1476604"/>
                <a:gd name="connsiteY4" fmla="*/ 2773801 h 3087991"/>
                <a:gd name="connsiteX5" fmla="*/ 1479300 w 1476604"/>
                <a:gd name="connsiteY5" fmla="*/ 2932244 h 3087991"/>
                <a:gd name="connsiteX6" fmla="*/ 1314867 w 1476604"/>
                <a:gd name="connsiteY6" fmla="*/ 3090687 h 3087991"/>
                <a:gd name="connsiteX7" fmla="*/ 1150434 w 1476604"/>
                <a:gd name="connsiteY7" fmla="*/ 2932244 h 3087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76604" h="3087991">
                  <a:moveTo>
                    <a:pt x="903934" y="0"/>
                  </a:moveTo>
                  <a:lnTo>
                    <a:pt x="903934" y="301910"/>
                  </a:lnTo>
                  <a:lnTo>
                    <a:pt x="903934" y="301910"/>
                  </a:lnTo>
                  <a:cubicBezTo>
                    <a:pt x="379185" y="468141"/>
                    <a:pt x="0" y="944069"/>
                    <a:pt x="0" y="1505658"/>
                  </a:cubicBezTo>
                  <a:cubicBezTo>
                    <a:pt x="0" y="2205922"/>
                    <a:pt x="588545" y="2773801"/>
                    <a:pt x="1314867" y="2773801"/>
                  </a:cubicBezTo>
                  <a:cubicBezTo>
                    <a:pt x="1405620" y="2773801"/>
                    <a:pt x="1479300" y="2844786"/>
                    <a:pt x="1479300" y="2932244"/>
                  </a:cubicBezTo>
                  <a:cubicBezTo>
                    <a:pt x="1479300" y="3019702"/>
                    <a:pt x="1405620" y="3090687"/>
                    <a:pt x="1314867" y="3090687"/>
                  </a:cubicBezTo>
                  <a:cubicBezTo>
                    <a:pt x="1224114" y="3090687"/>
                    <a:pt x="1150434" y="3019702"/>
                    <a:pt x="1150434" y="2932244"/>
                  </a:cubicBez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D46D2CA4-EC4F-4B7E-A15F-7487D0072425}"/>
                </a:ext>
              </a:extLst>
            </p:cNvPr>
            <p:cNvSpPr/>
            <p:nvPr/>
          </p:nvSpPr>
          <p:spPr>
            <a:xfrm>
              <a:off x="7773154" y="937799"/>
              <a:ext cx="1476605" cy="3246734"/>
            </a:xfrm>
            <a:custGeom>
              <a:avLst/>
              <a:gdLst>
                <a:gd name="connsiteX0" fmla="*/ 575067 w 1476604"/>
                <a:gd name="connsiteY0" fmla="*/ 3249430 h 3246733"/>
                <a:gd name="connsiteX1" fmla="*/ 575067 w 1476604"/>
                <a:gd name="connsiteY1" fmla="*/ 2827115 h 3246733"/>
                <a:gd name="connsiteX2" fmla="*/ 1479001 w 1476604"/>
                <a:gd name="connsiteY2" fmla="*/ 1743772 h 3246733"/>
                <a:gd name="connsiteX3" fmla="*/ 328567 w 1476604"/>
                <a:gd name="connsiteY3" fmla="*/ 634071 h 3246733"/>
                <a:gd name="connsiteX4" fmla="*/ 0 w 1476604"/>
                <a:gd name="connsiteY4" fmla="*/ 316886 h 3246733"/>
                <a:gd name="connsiteX5" fmla="*/ 328567 w 1476604"/>
                <a:gd name="connsiteY5" fmla="*/ 0 h 3246733"/>
                <a:gd name="connsiteX6" fmla="*/ 657134 w 1476604"/>
                <a:gd name="connsiteY6" fmla="*/ 316886 h 324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6604" h="3246733">
                  <a:moveTo>
                    <a:pt x="575067" y="3249430"/>
                  </a:moveTo>
                  <a:lnTo>
                    <a:pt x="575067" y="2827115"/>
                  </a:lnTo>
                  <a:cubicBezTo>
                    <a:pt x="1091729" y="2718091"/>
                    <a:pt x="1479001" y="2274810"/>
                    <a:pt x="1479001" y="1743772"/>
                  </a:cubicBezTo>
                  <a:cubicBezTo>
                    <a:pt x="1479001" y="1130966"/>
                    <a:pt x="963837" y="634071"/>
                    <a:pt x="328567" y="634071"/>
                  </a:cubicBezTo>
                  <a:cubicBezTo>
                    <a:pt x="147061" y="634071"/>
                    <a:pt x="0" y="492102"/>
                    <a:pt x="0" y="316886"/>
                  </a:cubicBezTo>
                  <a:cubicBezTo>
                    <a:pt x="0" y="141970"/>
                    <a:pt x="147061" y="0"/>
                    <a:pt x="328567" y="0"/>
                  </a:cubicBezTo>
                  <a:cubicBezTo>
                    <a:pt x="510073" y="0"/>
                    <a:pt x="657134" y="141970"/>
                    <a:pt x="657134" y="316886"/>
                  </a:cubicBez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A05A1C30-6D07-448D-BC43-74EF4A8F777B}"/>
                </a:ext>
              </a:extLst>
            </p:cNvPr>
            <p:cNvSpPr/>
            <p:nvPr/>
          </p:nvSpPr>
          <p:spPr>
            <a:xfrm>
              <a:off x="6951287" y="2681570"/>
              <a:ext cx="901538" cy="1503561"/>
            </a:xfrm>
            <a:custGeom>
              <a:avLst/>
              <a:gdLst>
                <a:gd name="connsiteX0" fmla="*/ 0 w 901537"/>
                <a:gd name="connsiteY0" fmla="*/ 0 h 1503561"/>
                <a:gd name="connsiteX1" fmla="*/ 903934 w 901537"/>
                <a:gd name="connsiteY1" fmla="*/ 1083343 h 1503561"/>
                <a:gd name="connsiteX2" fmla="*/ 903934 w 901537"/>
                <a:gd name="connsiteY2" fmla="*/ 1505658 h 15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537" h="1503561">
                  <a:moveTo>
                    <a:pt x="0" y="0"/>
                  </a:moveTo>
                  <a:cubicBezTo>
                    <a:pt x="0" y="531039"/>
                    <a:pt x="387272" y="974320"/>
                    <a:pt x="903934" y="1083343"/>
                  </a:cubicBezTo>
                  <a:lnTo>
                    <a:pt x="903934" y="1505658"/>
                  </a:ln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B16EF30C-ABA0-4E32-A735-4FB3C9024813}"/>
                </a:ext>
              </a:extLst>
            </p:cNvPr>
            <p:cNvSpPr/>
            <p:nvPr/>
          </p:nvSpPr>
          <p:spPr>
            <a:xfrm>
              <a:off x="7937288" y="1096541"/>
              <a:ext cx="1476605" cy="3087991"/>
            </a:xfrm>
            <a:custGeom>
              <a:avLst/>
              <a:gdLst>
                <a:gd name="connsiteX0" fmla="*/ 575367 w 1476604"/>
                <a:gd name="connsiteY0" fmla="*/ 3090687 h 3087991"/>
                <a:gd name="connsiteX1" fmla="*/ 575367 w 1476604"/>
                <a:gd name="connsiteY1" fmla="*/ 2788777 h 3087991"/>
                <a:gd name="connsiteX2" fmla="*/ 1479300 w 1476604"/>
                <a:gd name="connsiteY2" fmla="*/ 1585029 h 3087991"/>
                <a:gd name="connsiteX3" fmla="*/ 164433 w 1476604"/>
                <a:gd name="connsiteY3" fmla="*/ 316886 h 3087991"/>
                <a:gd name="connsiteX4" fmla="*/ 0 w 1476604"/>
                <a:gd name="connsiteY4" fmla="*/ 158443 h 3087991"/>
                <a:gd name="connsiteX5" fmla="*/ 164433 w 1476604"/>
                <a:gd name="connsiteY5" fmla="*/ 0 h 3087991"/>
                <a:gd name="connsiteX6" fmla="*/ 328867 w 1476604"/>
                <a:gd name="connsiteY6" fmla="*/ 158443 h 3087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6604" h="3087991">
                  <a:moveTo>
                    <a:pt x="575367" y="3090687"/>
                  </a:moveTo>
                  <a:lnTo>
                    <a:pt x="575367" y="2788777"/>
                  </a:lnTo>
                  <a:cubicBezTo>
                    <a:pt x="1100116" y="2622247"/>
                    <a:pt x="1479300" y="2146618"/>
                    <a:pt x="1479300" y="1585029"/>
                  </a:cubicBezTo>
                  <a:cubicBezTo>
                    <a:pt x="1479300" y="884765"/>
                    <a:pt x="890755" y="316886"/>
                    <a:pt x="164433" y="316886"/>
                  </a:cubicBezTo>
                  <a:cubicBezTo>
                    <a:pt x="73681" y="316886"/>
                    <a:pt x="0" y="245901"/>
                    <a:pt x="0" y="158443"/>
                  </a:cubicBezTo>
                  <a:cubicBezTo>
                    <a:pt x="0" y="70985"/>
                    <a:pt x="73681" y="0"/>
                    <a:pt x="164433" y="0"/>
                  </a:cubicBezTo>
                  <a:cubicBezTo>
                    <a:pt x="255186" y="0"/>
                    <a:pt x="328867" y="70985"/>
                    <a:pt x="328867" y="158443"/>
                  </a:cubicBez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8D9824C1-112B-4B95-8BFE-2086ED3B69FA}"/>
                </a:ext>
              </a:extLst>
            </p:cNvPr>
            <p:cNvSpPr/>
            <p:nvPr/>
          </p:nvSpPr>
          <p:spPr>
            <a:xfrm>
              <a:off x="6786854" y="2681570"/>
              <a:ext cx="901538" cy="1503561"/>
            </a:xfrm>
            <a:custGeom>
              <a:avLst/>
              <a:gdLst>
                <a:gd name="connsiteX0" fmla="*/ 0 w 901537"/>
                <a:gd name="connsiteY0" fmla="*/ 0 h 1503561"/>
                <a:gd name="connsiteX1" fmla="*/ 903934 w 901537"/>
                <a:gd name="connsiteY1" fmla="*/ 1203748 h 1503561"/>
                <a:gd name="connsiteX2" fmla="*/ 903934 w 901537"/>
                <a:gd name="connsiteY2" fmla="*/ 1505358 h 15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537" h="1503561">
                  <a:moveTo>
                    <a:pt x="0" y="0"/>
                  </a:moveTo>
                  <a:cubicBezTo>
                    <a:pt x="0" y="561589"/>
                    <a:pt x="379185" y="1037517"/>
                    <a:pt x="903934" y="1203748"/>
                  </a:cubicBezTo>
                  <a:lnTo>
                    <a:pt x="903934" y="1505358"/>
                  </a:ln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0F535299-83E0-44DF-9949-313D67F75023}"/>
                </a:ext>
              </a:extLst>
            </p:cNvPr>
            <p:cNvSpPr/>
            <p:nvPr/>
          </p:nvSpPr>
          <p:spPr>
            <a:xfrm>
              <a:off x="7608721" y="779655"/>
              <a:ext cx="1476605" cy="3405476"/>
            </a:xfrm>
            <a:custGeom>
              <a:avLst/>
              <a:gdLst>
                <a:gd name="connsiteX0" fmla="*/ 575067 w 1476604"/>
                <a:gd name="connsiteY0" fmla="*/ 3407573 h 3405476"/>
                <a:gd name="connsiteX1" fmla="*/ 575067 w 1476604"/>
                <a:gd name="connsiteY1" fmla="*/ 2848979 h 3405476"/>
                <a:gd name="connsiteX2" fmla="*/ 1479001 w 1476604"/>
                <a:gd name="connsiteY2" fmla="*/ 1901915 h 3405476"/>
                <a:gd name="connsiteX3" fmla="*/ 493000 w 1476604"/>
                <a:gd name="connsiteY3" fmla="*/ 950957 h 3405476"/>
                <a:gd name="connsiteX4" fmla="*/ 0 w 1476604"/>
                <a:gd name="connsiteY4" fmla="*/ 475329 h 3405476"/>
                <a:gd name="connsiteX5" fmla="*/ 493000 w 1476604"/>
                <a:gd name="connsiteY5" fmla="*/ 0 h 3405476"/>
                <a:gd name="connsiteX6" fmla="*/ 986001 w 1476604"/>
                <a:gd name="connsiteY6" fmla="*/ 475329 h 3405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6604" h="3405476">
                  <a:moveTo>
                    <a:pt x="575067" y="3407573"/>
                  </a:moveTo>
                  <a:lnTo>
                    <a:pt x="575067" y="2848979"/>
                  </a:lnTo>
                  <a:cubicBezTo>
                    <a:pt x="1081246" y="2808545"/>
                    <a:pt x="1479001" y="2400606"/>
                    <a:pt x="1479001" y="1901915"/>
                  </a:cubicBezTo>
                  <a:cubicBezTo>
                    <a:pt x="1479001" y="1376867"/>
                    <a:pt x="1037517" y="950957"/>
                    <a:pt x="493000" y="950957"/>
                  </a:cubicBezTo>
                  <a:cubicBezTo>
                    <a:pt x="220742" y="950957"/>
                    <a:pt x="0" y="738003"/>
                    <a:pt x="0" y="475329"/>
                  </a:cubicBezTo>
                  <a:cubicBezTo>
                    <a:pt x="0" y="212655"/>
                    <a:pt x="220742" y="0"/>
                    <a:pt x="493000" y="0"/>
                  </a:cubicBezTo>
                  <a:cubicBezTo>
                    <a:pt x="765259" y="0"/>
                    <a:pt x="986001" y="212955"/>
                    <a:pt x="986001" y="475329"/>
                  </a:cubicBez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6CA2596C-83D8-480C-A169-9F32805A2814}"/>
                </a:ext>
              </a:extLst>
            </p:cNvPr>
            <p:cNvSpPr/>
            <p:nvPr/>
          </p:nvSpPr>
          <p:spPr>
            <a:xfrm>
              <a:off x="7115421" y="2681570"/>
              <a:ext cx="901538" cy="1503561"/>
            </a:xfrm>
            <a:custGeom>
              <a:avLst/>
              <a:gdLst>
                <a:gd name="connsiteX0" fmla="*/ 0 w 901537"/>
                <a:gd name="connsiteY0" fmla="*/ 0 h 1503561"/>
                <a:gd name="connsiteX1" fmla="*/ 903934 w 901537"/>
                <a:gd name="connsiteY1" fmla="*/ 947064 h 1503561"/>
                <a:gd name="connsiteX2" fmla="*/ 903934 w 901537"/>
                <a:gd name="connsiteY2" fmla="*/ 1505658 h 15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537" h="1503561">
                  <a:moveTo>
                    <a:pt x="0" y="0"/>
                  </a:moveTo>
                  <a:cubicBezTo>
                    <a:pt x="0" y="498392"/>
                    <a:pt x="397755" y="906630"/>
                    <a:pt x="903934" y="947064"/>
                  </a:cubicBezTo>
                  <a:lnTo>
                    <a:pt x="903934" y="1505658"/>
                  </a:ln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6BC4245-BA03-49A0-8F2A-4197AD36B856}"/>
              </a:ext>
            </a:extLst>
          </p:cNvPr>
          <p:cNvGrpSpPr/>
          <p:nvPr/>
        </p:nvGrpSpPr>
        <p:grpSpPr>
          <a:xfrm>
            <a:off x="3547269" y="3258727"/>
            <a:ext cx="2049463" cy="517525"/>
            <a:chOff x="447675" y="4187826"/>
            <a:chExt cx="2049463" cy="517525"/>
          </a:xfrm>
          <a:solidFill>
            <a:schemeClr val="accent1"/>
          </a:solidFill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AEC613C9-40A6-430C-89CB-CFA7CDA5D8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238" y="4187826"/>
              <a:ext cx="95250" cy="517525"/>
            </a:xfrm>
            <a:custGeom>
              <a:avLst/>
              <a:gdLst>
                <a:gd name="T0" fmla="*/ 27 w 60"/>
                <a:gd name="T1" fmla="*/ 163 h 326"/>
                <a:gd name="T2" fmla="*/ 60 w 60"/>
                <a:gd name="T3" fmla="*/ 0 h 326"/>
                <a:gd name="T4" fmla="*/ 33 w 60"/>
                <a:gd name="T5" fmla="*/ 0 h 326"/>
                <a:gd name="T6" fmla="*/ 0 w 60"/>
                <a:gd name="T7" fmla="*/ 163 h 326"/>
                <a:gd name="T8" fmla="*/ 33 w 60"/>
                <a:gd name="T9" fmla="*/ 326 h 326"/>
                <a:gd name="T10" fmla="*/ 60 w 60"/>
                <a:gd name="T11" fmla="*/ 326 h 326"/>
                <a:gd name="T12" fmla="*/ 27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27" y="163"/>
                  </a:moveTo>
                  <a:lnTo>
                    <a:pt x="60" y="0"/>
                  </a:lnTo>
                  <a:lnTo>
                    <a:pt x="33" y="0"/>
                  </a:lnTo>
                  <a:lnTo>
                    <a:pt x="0" y="163"/>
                  </a:lnTo>
                  <a:lnTo>
                    <a:pt x="33" y="326"/>
                  </a:lnTo>
                  <a:lnTo>
                    <a:pt x="60" y="326"/>
                  </a:lnTo>
                  <a:lnTo>
                    <a:pt x="2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98EC34D1-2096-487D-8C79-19B26B1391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675" y="4187826"/>
              <a:ext cx="184150" cy="517525"/>
            </a:xfrm>
            <a:custGeom>
              <a:avLst/>
              <a:gdLst>
                <a:gd name="T0" fmla="*/ 30 w 116"/>
                <a:gd name="T1" fmla="*/ 163 h 326"/>
                <a:gd name="T2" fmla="*/ 116 w 116"/>
                <a:gd name="T3" fmla="*/ 0 h 326"/>
                <a:gd name="T4" fmla="*/ 86 w 116"/>
                <a:gd name="T5" fmla="*/ 0 h 326"/>
                <a:gd name="T6" fmla="*/ 0 w 116"/>
                <a:gd name="T7" fmla="*/ 163 h 326"/>
                <a:gd name="T8" fmla="*/ 86 w 116"/>
                <a:gd name="T9" fmla="*/ 326 h 326"/>
                <a:gd name="T10" fmla="*/ 116 w 116"/>
                <a:gd name="T11" fmla="*/ 326 h 326"/>
                <a:gd name="T12" fmla="*/ 30 w 116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326">
                  <a:moveTo>
                    <a:pt x="30" y="163"/>
                  </a:moveTo>
                  <a:lnTo>
                    <a:pt x="116" y="0"/>
                  </a:lnTo>
                  <a:lnTo>
                    <a:pt x="86" y="0"/>
                  </a:lnTo>
                  <a:lnTo>
                    <a:pt x="0" y="163"/>
                  </a:lnTo>
                  <a:lnTo>
                    <a:pt x="86" y="326"/>
                  </a:lnTo>
                  <a:lnTo>
                    <a:pt x="116" y="326"/>
                  </a:lnTo>
                  <a:lnTo>
                    <a:pt x="3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D27E053C-E8AF-454E-A8C4-68F148468302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63" y="4187826"/>
              <a:ext cx="95250" cy="517525"/>
            </a:xfrm>
            <a:custGeom>
              <a:avLst/>
              <a:gdLst>
                <a:gd name="T0" fmla="*/ 60 w 60"/>
                <a:gd name="T1" fmla="*/ 163 h 326"/>
                <a:gd name="T2" fmla="*/ 28 w 60"/>
                <a:gd name="T3" fmla="*/ 0 h 326"/>
                <a:gd name="T4" fmla="*/ 0 w 60"/>
                <a:gd name="T5" fmla="*/ 0 h 326"/>
                <a:gd name="T6" fmla="*/ 33 w 60"/>
                <a:gd name="T7" fmla="*/ 163 h 326"/>
                <a:gd name="T8" fmla="*/ 1 w 60"/>
                <a:gd name="T9" fmla="*/ 326 h 326"/>
                <a:gd name="T10" fmla="*/ 28 w 60"/>
                <a:gd name="T11" fmla="*/ 326 h 326"/>
                <a:gd name="T12" fmla="*/ 60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60" y="163"/>
                  </a:moveTo>
                  <a:lnTo>
                    <a:pt x="28" y="0"/>
                  </a:lnTo>
                  <a:lnTo>
                    <a:pt x="0" y="0"/>
                  </a:lnTo>
                  <a:lnTo>
                    <a:pt x="33" y="163"/>
                  </a:lnTo>
                  <a:lnTo>
                    <a:pt x="1" y="326"/>
                  </a:lnTo>
                  <a:lnTo>
                    <a:pt x="28" y="326"/>
                  </a:lnTo>
                  <a:lnTo>
                    <a:pt x="6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18F532F-621F-4704-B781-E8229AF3B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3125" y="4187826"/>
              <a:ext cx="185738" cy="517525"/>
            </a:xfrm>
            <a:custGeom>
              <a:avLst/>
              <a:gdLst>
                <a:gd name="T0" fmla="*/ 117 w 117"/>
                <a:gd name="T1" fmla="*/ 163 h 326"/>
                <a:gd name="T2" fmla="*/ 31 w 117"/>
                <a:gd name="T3" fmla="*/ 0 h 326"/>
                <a:gd name="T4" fmla="*/ 0 w 117"/>
                <a:gd name="T5" fmla="*/ 0 h 326"/>
                <a:gd name="T6" fmla="*/ 87 w 117"/>
                <a:gd name="T7" fmla="*/ 163 h 326"/>
                <a:gd name="T8" fmla="*/ 1 w 117"/>
                <a:gd name="T9" fmla="*/ 326 h 326"/>
                <a:gd name="T10" fmla="*/ 31 w 117"/>
                <a:gd name="T11" fmla="*/ 326 h 326"/>
                <a:gd name="T12" fmla="*/ 117 w 117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326">
                  <a:moveTo>
                    <a:pt x="117" y="163"/>
                  </a:moveTo>
                  <a:lnTo>
                    <a:pt x="31" y="0"/>
                  </a:lnTo>
                  <a:lnTo>
                    <a:pt x="0" y="0"/>
                  </a:lnTo>
                  <a:lnTo>
                    <a:pt x="87" y="163"/>
                  </a:lnTo>
                  <a:lnTo>
                    <a:pt x="1" y="326"/>
                  </a:lnTo>
                  <a:lnTo>
                    <a:pt x="31" y="326"/>
                  </a:lnTo>
                  <a:lnTo>
                    <a:pt x="11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183D7BCA-4B96-4452-BAC1-31240E14D6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82688" y="4327526"/>
              <a:ext cx="1314450" cy="250825"/>
            </a:xfrm>
            <a:custGeom>
              <a:avLst/>
              <a:gdLst>
                <a:gd name="T0" fmla="*/ 1109 w 1225"/>
                <a:gd name="T1" fmla="*/ 35 h 233"/>
                <a:gd name="T2" fmla="*/ 1065 w 1225"/>
                <a:gd name="T3" fmla="*/ 146 h 233"/>
                <a:gd name="T4" fmla="*/ 1166 w 1225"/>
                <a:gd name="T5" fmla="*/ 178 h 233"/>
                <a:gd name="T6" fmla="*/ 1225 w 1225"/>
                <a:gd name="T7" fmla="*/ 233 h 233"/>
                <a:gd name="T8" fmla="*/ 1088 w 1225"/>
                <a:gd name="T9" fmla="*/ 0 h 233"/>
                <a:gd name="T10" fmla="*/ 1030 w 1225"/>
                <a:gd name="T11" fmla="*/ 233 h 233"/>
                <a:gd name="T12" fmla="*/ 947 w 1225"/>
                <a:gd name="T13" fmla="*/ 0 h 233"/>
                <a:gd name="T14" fmla="*/ 910 w 1225"/>
                <a:gd name="T15" fmla="*/ 233 h 233"/>
                <a:gd name="T16" fmla="*/ 947 w 1225"/>
                <a:gd name="T17" fmla="*/ 0 h 233"/>
                <a:gd name="T18" fmla="*/ 835 w 1225"/>
                <a:gd name="T19" fmla="*/ 0 h 233"/>
                <a:gd name="T20" fmla="*/ 709 w 1225"/>
                <a:gd name="T21" fmla="*/ 180 h 233"/>
                <a:gd name="T22" fmla="*/ 633 w 1225"/>
                <a:gd name="T23" fmla="*/ 0 h 233"/>
                <a:gd name="T24" fmla="*/ 584 w 1225"/>
                <a:gd name="T25" fmla="*/ 233 h 233"/>
                <a:gd name="T26" fmla="*/ 620 w 1225"/>
                <a:gd name="T27" fmla="*/ 59 h 233"/>
                <a:gd name="T28" fmla="*/ 693 w 1225"/>
                <a:gd name="T29" fmla="*/ 233 h 233"/>
                <a:gd name="T30" fmla="*/ 797 w 1225"/>
                <a:gd name="T31" fmla="*/ 58 h 233"/>
                <a:gd name="T32" fmla="*/ 798 w 1225"/>
                <a:gd name="T33" fmla="*/ 233 h 233"/>
                <a:gd name="T34" fmla="*/ 370 w 1225"/>
                <a:gd name="T35" fmla="*/ 0 h 233"/>
                <a:gd name="T36" fmla="*/ 521 w 1225"/>
                <a:gd name="T37" fmla="*/ 233 h 233"/>
                <a:gd name="T38" fmla="*/ 407 w 1225"/>
                <a:gd name="T39" fmla="*/ 200 h 233"/>
                <a:gd name="T40" fmla="*/ 510 w 1225"/>
                <a:gd name="T41" fmla="*/ 131 h 233"/>
                <a:gd name="T42" fmla="*/ 407 w 1225"/>
                <a:gd name="T43" fmla="*/ 98 h 233"/>
                <a:gd name="T44" fmla="*/ 520 w 1225"/>
                <a:gd name="T45" fmla="*/ 33 h 233"/>
                <a:gd name="T46" fmla="*/ 370 w 1225"/>
                <a:gd name="T47" fmla="*/ 0 h 233"/>
                <a:gd name="T48" fmla="*/ 259 w 1225"/>
                <a:gd name="T49" fmla="*/ 162 h 233"/>
                <a:gd name="T50" fmla="*/ 185 w 1225"/>
                <a:gd name="T51" fmla="*/ 199 h 233"/>
                <a:gd name="T52" fmla="*/ 148 w 1225"/>
                <a:gd name="T53" fmla="*/ 34 h 233"/>
                <a:gd name="T54" fmla="*/ 242 w 1225"/>
                <a:gd name="T55" fmla="*/ 52 h 233"/>
                <a:gd name="T56" fmla="*/ 310 w 1225"/>
                <a:gd name="T57" fmla="*/ 117 h 233"/>
                <a:gd name="T58" fmla="*/ 250 w 1225"/>
                <a:gd name="T59" fmla="*/ 14 h 233"/>
                <a:gd name="T60" fmla="*/ 112 w 1225"/>
                <a:gd name="T61" fmla="*/ 0 h 233"/>
                <a:gd name="T62" fmla="*/ 186 w 1225"/>
                <a:gd name="T63" fmla="*/ 233 h 233"/>
                <a:gd name="T64" fmla="*/ 310 w 1225"/>
                <a:gd name="T65" fmla="*/ 117 h 233"/>
                <a:gd name="T66" fmla="*/ 0 w 1225"/>
                <a:gd name="T67" fmla="*/ 0 h 233"/>
                <a:gd name="T68" fmla="*/ 36 w 1225"/>
                <a:gd name="T69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25" h="233">
                  <a:moveTo>
                    <a:pt x="1065" y="146"/>
                  </a:moveTo>
                  <a:cubicBezTo>
                    <a:pt x="1109" y="35"/>
                    <a:pt x="1109" y="35"/>
                    <a:pt x="1109" y="35"/>
                  </a:cubicBezTo>
                  <a:cubicBezTo>
                    <a:pt x="1153" y="146"/>
                    <a:pt x="1153" y="146"/>
                    <a:pt x="1153" y="146"/>
                  </a:cubicBezTo>
                  <a:lnTo>
                    <a:pt x="1065" y="146"/>
                  </a:lnTo>
                  <a:close/>
                  <a:moveTo>
                    <a:pt x="1052" y="178"/>
                  </a:moveTo>
                  <a:cubicBezTo>
                    <a:pt x="1166" y="178"/>
                    <a:pt x="1166" y="178"/>
                    <a:pt x="1166" y="178"/>
                  </a:cubicBezTo>
                  <a:cubicBezTo>
                    <a:pt x="1187" y="233"/>
                    <a:pt x="1187" y="233"/>
                    <a:pt x="1187" y="233"/>
                  </a:cubicBezTo>
                  <a:cubicBezTo>
                    <a:pt x="1225" y="233"/>
                    <a:pt x="1225" y="233"/>
                    <a:pt x="1225" y="233"/>
                  </a:cubicBezTo>
                  <a:cubicBezTo>
                    <a:pt x="1131" y="0"/>
                    <a:pt x="1131" y="0"/>
                    <a:pt x="1131" y="0"/>
                  </a:cubicBezTo>
                  <a:cubicBezTo>
                    <a:pt x="1088" y="0"/>
                    <a:pt x="1088" y="0"/>
                    <a:pt x="1088" y="0"/>
                  </a:cubicBezTo>
                  <a:cubicBezTo>
                    <a:pt x="992" y="233"/>
                    <a:pt x="992" y="233"/>
                    <a:pt x="992" y="233"/>
                  </a:cubicBezTo>
                  <a:cubicBezTo>
                    <a:pt x="1030" y="233"/>
                    <a:pt x="1030" y="233"/>
                    <a:pt x="1030" y="233"/>
                  </a:cubicBezTo>
                  <a:lnTo>
                    <a:pt x="1052" y="178"/>
                  </a:lnTo>
                  <a:close/>
                  <a:moveTo>
                    <a:pt x="947" y="0"/>
                  </a:moveTo>
                  <a:cubicBezTo>
                    <a:pt x="910" y="0"/>
                    <a:pt x="910" y="0"/>
                    <a:pt x="910" y="0"/>
                  </a:cubicBezTo>
                  <a:cubicBezTo>
                    <a:pt x="910" y="233"/>
                    <a:pt x="910" y="233"/>
                    <a:pt x="910" y="233"/>
                  </a:cubicBezTo>
                  <a:cubicBezTo>
                    <a:pt x="947" y="233"/>
                    <a:pt x="947" y="233"/>
                    <a:pt x="947" y="233"/>
                  </a:cubicBezTo>
                  <a:lnTo>
                    <a:pt x="947" y="0"/>
                  </a:lnTo>
                  <a:close/>
                  <a:moveTo>
                    <a:pt x="835" y="233"/>
                  </a:moveTo>
                  <a:cubicBezTo>
                    <a:pt x="835" y="0"/>
                    <a:pt x="835" y="0"/>
                    <a:pt x="835" y="0"/>
                  </a:cubicBezTo>
                  <a:cubicBezTo>
                    <a:pt x="784" y="0"/>
                    <a:pt x="784" y="0"/>
                    <a:pt x="784" y="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633" y="0"/>
                    <a:pt x="633" y="0"/>
                    <a:pt x="633" y="0"/>
                  </a:cubicBezTo>
                  <a:cubicBezTo>
                    <a:pt x="584" y="0"/>
                    <a:pt x="584" y="0"/>
                    <a:pt x="584" y="0"/>
                  </a:cubicBezTo>
                  <a:cubicBezTo>
                    <a:pt x="584" y="233"/>
                    <a:pt x="584" y="233"/>
                    <a:pt x="584" y="233"/>
                  </a:cubicBezTo>
                  <a:cubicBezTo>
                    <a:pt x="620" y="233"/>
                    <a:pt x="620" y="233"/>
                    <a:pt x="620" y="233"/>
                  </a:cubicBezTo>
                  <a:cubicBezTo>
                    <a:pt x="620" y="59"/>
                    <a:pt x="620" y="59"/>
                    <a:pt x="620" y="59"/>
                  </a:cubicBezTo>
                  <a:cubicBezTo>
                    <a:pt x="621" y="59"/>
                    <a:pt x="621" y="59"/>
                    <a:pt x="621" y="59"/>
                  </a:cubicBezTo>
                  <a:cubicBezTo>
                    <a:pt x="693" y="233"/>
                    <a:pt x="693" y="233"/>
                    <a:pt x="693" y="233"/>
                  </a:cubicBezTo>
                  <a:cubicBezTo>
                    <a:pt x="724" y="233"/>
                    <a:pt x="724" y="233"/>
                    <a:pt x="724" y="233"/>
                  </a:cubicBezTo>
                  <a:cubicBezTo>
                    <a:pt x="797" y="58"/>
                    <a:pt x="797" y="58"/>
                    <a:pt x="797" y="58"/>
                  </a:cubicBezTo>
                  <a:cubicBezTo>
                    <a:pt x="798" y="58"/>
                    <a:pt x="798" y="58"/>
                    <a:pt x="798" y="58"/>
                  </a:cubicBezTo>
                  <a:cubicBezTo>
                    <a:pt x="798" y="233"/>
                    <a:pt x="798" y="233"/>
                    <a:pt x="798" y="233"/>
                  </a:cubicBezTo>
                  <a:lnTo>
                    <a:pt x="835" y="233"/>
                  </a:lnTo>
                  <a:close/>
                  <a:moveTo>
                    <a:pt x="370" y="0"/>
                  </a:moveTo>
                  <a:cubicBezTo>
                    <a:pt x="370" y="233"/>
                    <a:pt x="370" y="233"/>
                    <a:pt x="370" y="233"/>
                  </a:cubicBezTo>
                  <a:cubicBezTo>
                    <a:pt x="521" y="233"/>
                    <a:pt x="521" y="233"/>
                    <a:pt x="521" y="233"/>
                  </a:cubicBezTo>
                  <a:cubicBezTo>
                    <a:pt x="521" y="200"/>
                    <a:pt x="521" y="200"/>
                    <a:pt x="521" y="200"/>
                  </a:cubicBezTo>
                  <a:cubicBezTo>
                    <a:pt x="407" y="200"/>
                    <a:pt x="407" y="200"/>
                    <a:pt x="407" y="200"/>
                  </a:cubicBezTo>
                  <a:cubicBezTo>
                    <a:pt x="407" y="131"/>
                    <a:pt x="407" y="131"/>
                    <a:pt x="407" y="131"/>
                  </a:cubicBezTo>
                  <a:cubicBezTo>
                    <a:pt x="510" y="131"/>
                    <a:pt x="510" y="131"/>
                    <a:pt x="510" y="131"/>
                  </a:cubicBezTo>
                  <a:cubicBezTo>
                    <a:pt x="510" y="98"/>
                    <a:pt x="510" y="98"/>
                    <a:pt x="510" y="98"/>
                  </a:cubicBezTo>
                  <a:cubicBezTo>
                    <a:pt x="407" y="98"/>
                    <a:pt x="407" y="98"/>
                    <a:pt x="407" y="98"/>
                  </a:cubicBezTo>
                  <a:cubicBezTo>
                    <a:pt x="407" y="33"/>
                    <a:pt x="407" y="33"/>
                    <a:pt x="407" y="33"/>
                  </a:cubicBezTo>
                  <a:cubicBezTo>
                    <a:pt x="520" y="33"/>
                    <a:pt x="520" y="33"/>
                    <a:pt x="520" y="33"/>
                  </a:cubicBezTo>
                  <a:cubicBezTo>
                    <a:pt x="520" y="0"/>
                    <a:pt x="520" y="0"/>
                    <a:pt x="520" y="0"/>
                  </a:cubicBezTo>
                  <a:lnTo>
                    <a:pt x="370" y="0"/>
                  </a:lnTo>
                  <a:close/>
                  <a:moveTo>
                    <a:pt x="272" y="117"/>
                  </a:moveTo>
                  <a:cubicBezTo>
                    <a:pt x="272" y="133"/>
                    <a:pt x="268" y="148"/>
                    <a:pt x="259" y="162"/>
                  </a:cubicBezTo>
                  <a:cubicBezTo>
                    <a:pt x="254" y="169"/>
                    <a:pt x="249" y="176"/>
                    <a:pt x="242" y="181"/>
                  </a:cubicBezTo>
                  <a:cubicBezTo>
                    <a:pt x="229" y="192"/>
                    <a:pt x="209" y="199"/>
                    <a:pt x="185" y="199"/>
                  </a:cubicBezTo>
                  <a:cubicBezTo>
                    <a:pt x="148" y="199"/>
                    <a:pt x="148" y="199"/>
                    <a:pt x="148" y="199"/>
                  </a:cubicBezTo>
                  <a:cubicBezTo>
                    <a:pt x="148" y="34"/>
                    <a:pt x="148" y="34"/>
                    <a:pt x="148" y="34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209" y="34"/>
                    <a:pt x="229" y="41"/>
                    <a:pt x="242" y="52"/>
                  </a:cubicBezTo>
                  <a:cubicBezTo>
                    <a:pt x="262" y="69"/>
                    <a:pt x="273" y="95"/>
                    <a:pt x="272" y="117"/>
                  </a:cubicBezTo>
                  <a:moveTo>
                    <a:pt x="310" y="117"/>
                  </a:moveTo>
                  <a:cubicBezTo>
                    <a:pt x="310" y="95"/>
                    <a:pt x="304" y="72"/>
                    <a:pt x="290" y="50"/>
                  </a:cubicBezTo>
                  <a:cubicBezTo>
                    <a:pt x="281" y="36"/>
                    <a:pt x="267" y="23"/>
                    <a:pt x="250" y="14"/>
                  </a:cubicBezTo>
                  <a:cubicBezTo>
                    <a:pt x="233" y="5"/>
                    <a:pt x="211" y="0"/>
                    <a:pt x="186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233"/>
                    <a:pt x="112" y="233"/>
                    <a:pt x="112" y="233"/>
                  </a:cubicBezTo>
                  <a:cubicBezTo>
                    <a:pt x="186" y="233"/>
                    <a:pt x="186" y="233"/>
                    <a:pt x="186" y="233"/>
                  </a:cubicBezTo>
                  <a:cubicBezTo>
                    <a:pt x="220" y="233"/>
                    <a:pt x="249" y="223"/>
                    <a:pt x="267" y="207"/>
                  </a:cubicBezTo>
                  <a:cubicBezTo>
                    <a:pt x="296" y="184"/>
                    <a:pt x="311" y="149"/>
                    <a:pt x="310" y="117"/>
                  </a:cubicBezTo>
                  <a:moveTo>
                    <a:pt x="3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36" y="233"/>
                    <a:pt x="36" y="233"/>
                    <a:pt x="36" y="233"/>
                  </a:cubicBez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/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EFA8A3FA-CD96-4F77-ABEE-6C0A1D791D21}"/>
              </a:ext>
            </a:extLst>
          </p:cNvPr>
          <p:cNvSpPr txBox="1"/>
          <p:nvPr/>
        </p:nvSpPr>
        <p:spPr>
          <a:xfrm>
            <a:off x="4151376" y="1152144"/>
            <a:ext cx="8691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CONTACT</a:t>
            </a:r>
          </a:p>
        </p:txBody>
      </p:sp>
      <p:sp>
        <p:nvSpPr>
          <p:cNvPr id="100" name="Text Placeholder 3">
            <a:extLst>
              <a:ext uri="{FF2B5EF4-FFF2-40B4-BE49-F238E27FC236}">
                <a16:creationId xmlns:a16="http://schemas.microsoft.com/office/drawing/2014/main" id="{07450D3B-EC70-4364-BB30-3B2CE89BFD0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72968" y="1399032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First name NAME</a:t>
            </a:r>
          </a:p>
        </p:txBody>
      </p:sp>
      <p:sp>
        <p:nvSpPr>
          <p:cNvPr id="101" name="Text Placeholder 3">
            <a:extLst>
              <a:ext uri="{FF2B5EF4-FFF2-40B4-BE49-F238E27FC236}">
                <a16:creationId xmlns:a16="http://schemas.microsoft.com/office/drawing/2014/main" id="{5F1D26DD-44E7-433E-808D-421951D360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72968" y="1563624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Job Title / Service</a:t>
            </a:r>
          </a:p>
        </p:txBody>
      </p:sp>
      <p:sp>
        <p:nvSpPr>
          <p:cNvPr id="102" name="Text Placeholder 3">
            <a:extLst>
              <a:ext uri="{FF2B5EF4-FFF2-40B4-BE49-F238E27FC236}">
                <a16:creationId xmlns:a16="http://schemas.microsoft.com/office/drawing/2014/main" id="{9DB4A80A-3E62-449A-947C-1A1D6F3D02F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72968" y="1737360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Department</a:t>
            </a:r>
          </a:p>
        </p:txBody>
      </p:sp>
      <p:sp>
        <p:nvSpPr>
          <p:cNvPr id="103" name="Text Placeholder 3">
            <a:extLst>
              <a:ext uri="{FF2B5EF4-FFF2-40B4-BE49-F238E27FC236}">
                <a16:creationId xmlns:a16="http://schemas.microsoft.com/office/drawing/2014/main" id="{FE3637C7-EEAB-4DFD-B6C3-78AEF0139B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72968" y="1993392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firstname.lastname@idemia.com</a:t>
            </a:r>
          </a:p>
        </p:txBody>
      </p:sp>
      <p:sp>
        <p:nvSpPr>
          <p:cNvPr id="104" name="Text Placeholder 3">
            <a:extLst>
              <a:ext uri="{FF2B5EF4-FFF2-40B4-BE49-F238E27FC236}">
                <a16:creationId xmlns:a16="http://schemas.microsoft.com/office/drawing/2014/main" id="{638896C9-6B76-4FB7-9297-9E523CE808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72968" y="2240280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P. +33 (0) 00 00 00 00</a:t>
            </a:r>
          </a:p>
        </p:txBody>
      </p:sp>
      <p:sp>
        <p:nvSpPr>
          <p:cNvPr id="105" name="Text Placeholder 3">
            <a:extLst>
              <a:ext uri="{FF2B5EF4-FFF2-40B4-BE49-F238E27FC236}">
                <a16:creationId xmlns:a16="http://schemas.microsoft.com/office/drawing/2014/main" id="{F7CEB460-A4BC-47D4-928D-B0C56B4D584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72968" y="2423160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M. +33 (0) 00 00 00 00</a:t>
            </a:r>
          </a:p>
        </p:txBody>
      </p:sp>
      <p:sp>
        <p:nvSpPr>
          <p:cNvPr id="106" name="Text Placeholder 3">
            <a:extLst>
              <a:ext uri="{FF2B5EF4-FFF2-40B4-BE49-F238E27FC236}">
                <a16:creationId xmlns:a16="http://schemas.microsoft.com/office/drawing/2014/main" id="{0C5887BC-1460-4F11-9511-363049C4C8D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172968" y="2606040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F. +33 (0) 00 00 00 00</a:t>
            </a:r>
          </a:p>
        </p:txBody>
      </p:sp>
      <p:pic>
        <p:nvPicPr>
          <p:cNvPr id="62" name="Picture 17">
            <a:extLst>
              <a:ext uri="{FF2B5EF4-FFF2-40B4-BE49-F238E27FC236}">
                <a16:creationId xmlns:a16="http://schemas.microsoft.com/office/drawing/2014/main" id="{AE84A806-8898-41D6-81FA-A37922724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884" y="4187532"/>
            <a:ext cx="2144232" cy="50320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074B3C6D-C723-4C00-8C58-F5D0BC7E26F7}"/>
              </a:ext>
            </a:extLst>
          </p:cNvPr>
          <p:cNvSpPr txBox="1"/>
          <p:nvPr/>
        </p:nvSpPr>
        <p:spPr>
          <a:xfrm>
            <a:off x="4151376" y="1152144"/>
            <a:ext cx="8691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CONTACT</a:t>
            </a:r>
          </a:p>
        </p:txBody>
      </p:sp>
      <p:sp>
        <p:nvSpPr>
          <p:cNvPr id="33" name="TextBox 52">
            <a:extLst>
              <a:ext uri="{FF2B5EF4-FFF2-40B4-BE49-F238E27FC236}">
                <a16:creationId xmlns:a16="http://schemas.microsoft.com/office/drawing/2014/main" id="{D194E874-2FB7-4222-B486-E44A63A9E839}"/>
              </a:ext>
            </a:extLst>
          </p:cNvPr>
          <p:cNvSpPr txBox="1"/>
          <p:nvPr userDrawn="1"/>
        </p:nvSpPr>
        <p:spPr>
          <a:xfrm>
            <a:off x="4151376" y="1152144"/>
            <a:ext cx="8691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92690447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for background pictu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30936" y="475488"/>
            <a:ext cx="7872984" cy="694944"/>
          </a:xfrm>
        </p:spPr>
        <p:txBody>
          <a:bodyPr anchor="ctr" anchorCtr="0">
            <a:normAutofit/>
          </a:bodyPr>
          <a:lstStyle>
            <a:lvl1pPr algn="l">
              <a:defRPr sz="48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0936" y="1243584"/>
            <a:ext cx="7872984" cy="448056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Insert subtitle here. Right click on slide background to set picture.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7416" y="4343400"/>
            <a:ext cx="1746504" cy="273844"/>
          </a:xfr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26409F4-B069-4C63-894C-2A554872663E}" type="datetime1">
              <a:rPr lang="en-US" smtClean="0"/>
              <a:t>6/2/2022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FCC34D-4C0C-455C-8F22-D768175C2DEF}"/>
              </a:ext>
            </a:extLst>
          </p:cNvPr>
          <p:cNvGrpSpPr/>
          <p:nvPr/>
        </p:nvGrpSpPr>
        <p:grpSpPr bwMode="black">
          <a:xfrm>
            <a:off x="447676" y="4187827"/>
            <a:ext cx="2049463" cy="517525"/>
            <a:chOff x="447675" y="4187826"/>
            <a:chExt cx="2049463" cy="517525"/>
          </a:xfrm>
          <a:solidFill>
            <a:schemeClr val="bg1"/>
          </a:soli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7936236C-9875-4ED3-8239-983E587A60FA}"/>
                </a:ext>
              </a:extLst>
            </p:cNvPr>
            <p:cNvSpPr>
              <a:spLocks/>
            </p:cNvSpPr>
            <p:nvPr/>
          </p:nvSpPr>
          <p:spPr bwMode="black">
            <a:xfrm>
              <a:off x="630238" y="4187826"/>
              <a:ext cx="95250" cy="517525"/>
            </a:xfrm>
            <a:custGeom>
              <a:avLst/>
              <a:gdLst>
                <a:gd name="T0" fmla="*/ 27 w 60"/>
                <a:gd name="T1" fmla="*/ 163 h 326"/>
                <a:gd name="T2" fmla="*/ 60 w 60"/>
                <a:gd name="T3" fmla="*/ 0 h 326"/>
                <a:gd name="T4" fmla="*/ 33 w 60"/>
                <a:gd name="T5" fmla="*/ 0 h 326"/>
                <a:gd name="T6" fmla="*/ 0 w 60"/>
                <a:gd name="T7" fmla="*/ 163 h 326"/>
                <a:gd name="T8" fmla="*/ 33 w 60"/>
                <a:gd name="T9" fmla="*/ 326 h 326"/>
                <a:gd name="T10" fmla="*/ 60 w 60"/>
                <a:gd name="T11" fmla="*/ 326 h 326"/>
                <a:gd name="T12" fmla="*/ 27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27" y="163"/>
                  </a:moveTo>
                  <a:lnTo>
                    <a:pt x="60" y="0"/>
                  </a:lnTo>
                  <a:lnTo>
                    <a:pt x="33" y="0"/>
                  </a:lnTo>
                  <a:lnTo>
                    <a:pt x="0" y="163"/>
                  </a:lnTo>
                  <a:lnTo>
                    <a:pt x="33" y="326"/>
                  </a:lnTo>
                  <a:lnTo>
                    <a:pt x="60" y="326"/>
                  </a:lnTo>
                  <a:lnTo>
                    <a:pt x="2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46265FF3-331E-4136-B409-33024D3D3412}"/>
                </a:ext>
              </a:extLst>
            </p:cNvPr>
            <p:cNvSpPr>
              <a:spLocks/>
            </p:cNvSpPr>
            <p:nvPr/>
          </p:nvSpPr>
          <p:spPr bwMode="black">
            <a:xfrm>
              <a:off x="447675" y="4187826"/>
              <a:ext cx="184150" cy="517525"/>
            </a:xfrm>
            <a:custGeom>
              <a:avLst/>
              <a:gdLst>
                <a:gd name="T0" fmla="*/ 30 w 116"/>
                <a:gd name="T1" fmla="*/ 163 h 326"/>
                <a:gd name="T2" fmla="*/ 116 w 116"/>
                <a:gd name="T3" fmla="*/ 0 h 326"/>
                <a:gd name="T4" fmla="*/ 86 w 116"/>
                <a:gd name="T5" fmla="*/ 0 h 326"/>
                <a:gd name="T6" fmla="*/ 0 w 116"/>
                <a:gd name="T7" fmla="*/ 163 h 326"/>
                <a:gd name="T8" fmla="*/ 86 w 116"/>
                <a:gd name="T9" fmla="*/ 326 h 326"/>
                <a:gd name="T10" fmla="*/ 116 w 116"/>
                <a:gd name="T11" fmla="*/ 326 h 326"/>
                <a:gd name="T12" fmla="*/ 30 w 116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326">
                  <a:moveTo>
                    <a:pt x="30" y="163"/>
                  </a:moveTo>
                  <a:lnTo>
                    <a:pt x="116" y="0"/>
                  </a:lnTo>
                  <a:lnTo>
                    <a:pt x="86" y="0"/>
                  </a:lnTo>
                  <a:lnTo>
                    <a:pt x="0" y="163"/>
                  </a:lnTo>
                  <a:lnTo>
                    <a:pt x="86" y="326"/>
                  </a:lnTo>
                  <a:lnTo>
                    <a:pt x="116" y="326"/>
                  </a:lnTo>
                  <a:lnTo>
                    <a:pt x="3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2CDC7A3C-23B4-46A3-AE37-4AA8C889FE49}"/>
                </a:ext>
              </a:extLst>
            </p:cNvPr>
            <p:cNvSpPr>
              <a:spLocks/>
            </p:cNvSpPr>
            <p:nvPr/>
          </p:nvSpPr>
          <p:spPr bwMode="black">
            <a:xfrm>
              <a:off x="779463" y="4187826"/>
              <a:ext cx="95250" cy="517525"/>
            </a:xfrm>
            <a:custGeom>
              <a:avLst/>
              <a:gdLst>
                <a:gd name="T0" fmla="*/ 60 w 60"/>
                <a:gd name="T1" fmla="*/ 163 h 326"/>
                <a:gd name="T2" fmla="*/ 28 w 60"/>
                <a:gd name="T3" fmla="*/ 0 h 326"/>
                <a:gd name="T4" fmla="*/ 0 w 60"/>
                <a:gd name="T5" fmla="*/ 0 h 326"/>
                <a:gd name="T6" fmla="*/ 33 w 60"/>
                <a:gd name="T7" fmla="*/ 163 h 326"/>
                <a:gd name="T8" fmla="*/ 1 w 60"/>
                <a:gd name="T9" fmla="*/ 326 h 326"/>
                <a:gd name="T10" fmla="*/ 28 w 60"/>
                <a:gd name="T11" fmla="*/ 326 h 326"/>
                <a:gd name="T12" fmla="*/ 60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60" y="163"/>
                  </a:moveTo>
                  <a:lnTo>
                    <a:pt x="28" y="0"/>
                  </a:lnTo>
                  <a:lnTo>
                    <a:pt x="0" y="0"/>
                  </a:lnTo>
                  <a:lnTo>
                    <a:pt x="33" y="163"/>
                  </a:lnTo>
                  <a:lnTo>
                    <a:pt x="1" y="326"/>
                  </a:lnTo>
                  <a:lnTo>
                    <a:pt x="28" y="326"/>
                  </a:lnTo>
                  <a:lnTo>
                    <a:pt x="6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3F1B65D9-5DA2-40DC-965A-AC0211E8FB19}"/>
                </a:ext>
              </a:extLst>
            </p:cNvPr>
            <p:cNvSpPr>
              <a:spLocks/>
            </p:cNvSpPr>
            <p:nvPr/>
          </p:nvSpPr>
          <p:spPr bwMode="black">
            <a:xfrm>
              <a:off x="873125" y="4187826"/>
              <a:ext cx="185738" cy="517525"/>
            </a:xfrm>
            <a:custGeom>
              <a:avLst/>
              <a:gdLst>
                <a:gd name="T0" fmla="*/ 117 w 117"/>
                <a:gd name="T1" fmla="*/ 163 h 326"/>
                <a:gd name="T2" fmla="*/ 31 w 117"/>
                <a:gd name="T3" fmla="*/ 0 h 326"/>
                <a:gd name="T4" fmla="*/ 0 w 117"/>
                <a:gd name="T5" fmla="*/ 0 h 326"/>
                <a:gd name="T6" fmla="*/ 87 w 117"/>
                <a:gd name="T7" fmla="*/ 163 h 326"/>
                <a:gd name="T8" fmla="*/ 1 w 117"/>
                <a:gd name="T9" fmla="*/ 326 h 326"/>
                <a:gd name="T10" fmla="*/ 31 w 117"/>
                <a:gd name="T11" fmla="*/ 326 h 326"/>
                <a:gd name="T12" fmla="*/ 117 w 117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326">
                  <a:moveTo>
                    <a:pt x="117" y="163"/>
                  </a:moveTo>
                  <a:lnTo>
                    <a:pt x="31" y="0"/>
                  </a:lnTo>
                  <a:lnTo>
                    <a:pt x="0" y="0"/>
                  </a:lnTo>
                  <a:lnTo>
                    <a:pt x="87" y="163"/>
                  </a:lnTo>
                  <a:lnTo>
                    <a:pt x="1" y="326"/>
                  </a:lnTo>
                  <a:lnTo>
                    <a:pt x="31" y="326"/>
                  </a:lnTo>
                  <a:lnTo>
                    <a:pt x="11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0505E78D-D5D5-4EFD-85DF-652C76ABBB2A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1182688" y="4327526"/>
              <a:ext cx="1314450" cy="250825"/>
            </a:xfrm>
            <a:custGeom>
              <a:avLst/>
              <a:gdLst>
                <a:gd name="T0" fmla="*/ 1109 w 1225"/>
                <a:gd name="T1" fmla="*/ 35 h 233"/>
                <a:gd name="T2" fmla="*/ 1065 w 1225"/>
                <a:gd name="T3" fmla="*/ 146 h 233"/>
                <a:gd name="T4" fmla="*/ 1166 w 1225"/>
                <a:gd name="T5" fmla="*/ 178 h 233"/>
                <a:gd name="T6" fmla="*/ 1225 w 1225"/>
                <a:gd name="T7" fmla="*/ 233 h 233"/>
                <a:gd name="T8" fmla="*/ 1088 w 1225"/>
                <a:gd name="T9" fmla="*/ 0 h 233"/>
                <a:gd name="T10" fmla="*/ 1030 w 1225"/>
                <a:gd name="T11" fmla="*/ 233 h 233"/>
                <a:gd name="T12" fmla="*/ 947 w 1225"/>
                <a:gd name="T13" fmla="*/ 0 h 233"/>
                <a:gd name="T14" fmla="*/ 910 w 1225"/>
                <a:gd name="T15" fmla="*/ 233 h 233"/>
                <a:gd name="T16" fmla="*/ 947 w 1225"/>
                <a:gd name="T17" fmla="*/ 0 h 233"/>
                <a:gd name="T18" fmla="*/ 835 w 1225"/>
                <a:gd name="T19" fmla="*/ 0 h 233"/>
                <a:gd name="T20" fmla="*/ 709 w 1225"/>
                <a:gd name="T21" fmla="*/ 180 h 233"/>
                <a:gd name="T22" fmla="*/ 633 w 1225"/>
                <a:gd name="T23" fmla="*/ 0 h 233"/>
                <a:gd name="T24" fmla="*/ 584 w 1225"/>
                <a:gd name="T25" fmla="*/ 233 h 233"/>
                <a:gd name="T26" fmla="*/ 620 w 1225"/>
                <a:gd name="T27" fmla="*/ 59 h 233"/>
                <a:gd name="T28" fmla="*/ 693 w 1225"/>
                <a:gd name="T29" fmla="*/ 233 h 233"/>
                <a:gd name="T30" fmla="*/ 797 w 1225"/>
                <a:gd name="T31" fmla="*/ 58 h 233"/>
                <a:gd name="T32" fmla="*/ 798 w 1225"/>
                <a:gd name="T33" fmla="*/ 233 h 233"/>
                <a:gd name="T34" fmla="*/ 370 w 1225"/>
                <a:gd name="T35" fmla="*/ 0 h 233"/>
                <a:gd name="T36" fmla="*/ 521 w 1225"/>
                <a:gd name="T37" fmla="*/ 233 h 233"/>
                <a:gd name="T38" fmla="*/ 407 w 1225"/>
                <a:gd name="T39" fmla="*/ 200 h 233"/>
                <a:gd name="T40" fmla="*/ 510 w 1225"/>
                <a:gd name="T41" fmla="*/ 131 h 233"/>
                <a:gd name="T42" fmla="*/ 407 w 1225"/>
                <a:gd name="T43" fmla="*/ 98 h 233"/>
                <a:gd name="T44" fmla="*/ 520 w 1225"/>
                <a:gd name="T45" fmla="*/ 33 h 233"/>
                <a:gd name="T46" fmla="*/ 370 w 1225"/>
                <a:gd name="T47" fmla="*/ 0 h 233"/>
                <a:gd name="T48" fmla="*/ 259 w 1225"/>
                <a:gd name="T49" fmla="*/ 162 h 233"/>
                <a:gd name="T50" fmla="*/ 185 w 1225"/>
                <a:gd name="T51" fmla="*/ 199 h 233"/>
                <a:gd name="T52" fmla="*/ 148 w 1225"/>
                <a:gd name="T53" fmla="*/ 34 h 233"/>
                <a:gd name="T54" fmla="*/ 242 w 1225"/>
                <a:gd name="T55" fmla="*/ 52 h 233"/>
                <a:gd name="T56" fmla="*/ 310 w 1225"/>
                <a:gd name="T57" fmla="*/ 117 h 233"/>
                <a:gd name="T58" fmla="*/ 250 w 1225"/>
                <a:gd name="T59" fmla="*/ 14 h 233"/>
                <a:gd name="T60" fmla="*/ 112 w 1225"/>
                <a:gd name="T61" fmla="*/ 0 h 233"/>
                <a:gd name="T62" fmla="*/ 186 w 1225"/>
                <a:gd name="T63" fmla="*/ 233 h 233"/>
                <a:gd name="T64" fmla="*/ 310 w 1225"/>
                <a:gd name="T65" fmla="*/ 117 h 233"/>
                <a:gd name="T66" fmla="*/ 0 w 1225"/>
                <a:gd name="T67" fmla="*/ 0 h 233"/>
                <a:gd name="T68" fmla="*/ 36 w 1225"/>
                <a:gd name="T69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25" h="233">
                  <a:moveTo>
                    <a:pt x="1065" y="146"/>
                  </a:moveTo>
                  <a:cubicBezTo>
                    <a:pt x="1109" y="35"/>
                    <a:pt x="1109" y="35"/>
                    <a:pt x="1109" y="35"/>
                  </a:cubicBezTo>
                  <a:cubicBezTo>
                    <a:pt x="1153" y="146"/>
                    <a:pt x="1153" y="146"/>
                    <a:pt x="1153" y="146"/>
                  </a:cubicBezTo>
                  <a:lnTo>
                    <a:pt x="1065" y="146"/>
                  </a:lnTo>
                  <a:close/>
                  <a:moveTo>
                    <a:pt x="1052" y="178"/>
                  </a:moveTo>
                  <a:cubicBezTo>
                    <a:pt x="1166" y="178"/>
                    <a:pt x="1166" y="178"/>
                    <a:pt x="1166" y="178"/>
                  </a:cubicBezTo>
                  <a:cubicBezTo>
                    <a:pt x="1187" y="233"/>
                    <a:pt x="1187" y="233"/>
                    <a:pt x="1187" y="233"/>
                  </a:cubicBezTo>
                  <a:cubicBezTo>
                    <a:pt x="1225" y="233"/>
                    <a:pt x="1225" y="233"/>
                    <a:pt x="1225" y="233"/>
                  </a:cubicBezTo>
                  <a:cubicBezTo>
                    <a:pt x="1131" y="0"/>
                    <a:pt x="1131" y="0"/>
                    <a:pt x="1131" y="0"/>
                  </a:cubicBezTo>
                  <a:cubicBezTo>
                    <a:pt x="1088" y="0"/>
                    <a:pt x="1088" y="0"/>
                    <a:pt x="1088" y="0"/>
                  </a:cubicBezTo>
                  <a:cubicBezTo>
                    <a:pt x="992" y="233"/>
                    <a:pt x="992" y="233"/>
                    <a:pt x="992" y="233"/>
                  </a:cubicBezTo>
                  <a:cubicBezTo>
                    <a:pt x="1030" y="233"/>
                    <a:pt x="1030" y="233"/>
                    <a:pt x="1030" y="233"/>
                  </a:cubicBezTo>
                  <a:lnTo>
                    <a:pt x="1052" y="178"/>
                  </a:lnTo>
                  <a:close/>
                  <a:moveTo>
                    <a:pt x="947" y="0"/>
                  </a:moveTo>
                  <a:cubicBezTo>
                    <a:pt x="910" y="0"/>
                    <a:pt x="910" y="0"/>
                    <a:pt x="910" y="0"/>
                  </a:cubicBezTo>
                  <a:cubicBezTo>
                    <a:pt x="910" y="233"/>
                    <a:pt x="910" y="233"/>
                    <a:pt x="910" y="233"/>
                  </a:cubicBezTo>
                  <a:cubicBezTo>
                    <a:pt x="947" y="233"/>
                    <a:pt x="947" y="233"/>
                    <a:pt x="947" y="233"/>
                  </a:cubicBezTo>
                  <a:lnTo>
                    <a:pt x="947" y="0"/>
                  </a:lnTo>
                  <a:close/>
                  <a:moveTo>
                    <a:pt x="835" y="233"/>
                  </a:moveTo>
                  <a:cubicBezTo>
                    <a:pt x="835" y="0"/>
                    <a:pt x="835" y="0"/>
                    <a:pt x="835" y="0"/>
                  </a:cubicBezTo>
                  <a:cubicBezTo>
                    <a:pt x="784" y="0"/>
                    <a:pt x="784" y="0"/>
                    <a:pt x="784" y="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633" y="0"/>
                    <a:pt x="633" y="0"/>
                    <a:pt x="633" y="0"/>
                  </a:cubicBezTo>
                  <a:cubicBezTo>
                    <a:pt x="584" y="0"/>
                    <a:pt x="584" y="0"/>
                    <a:pt x="584" y="0"/>
                  </a:cubicBezTo>
                  <a:cubicBezTo>
                    <a:pt x="584" y="233"/>
                    <a:pt x="584" y="233"/>
                    <a:pt x="584" y="233"/>
                  </a:cubicBezTo>
                  <a:cubicBezTo>
                    <a:pt x="620" y="233"/>
                    <a:pt x="620" y="233"/>
                    <a:pt x="620" y="233"/>
                  </a:cubicBezTo>
                  <a:cubicBezTo>
                    <a:pt x="620" y="59"/>
                    <a:pt x="620" y="59"/>
                    <a:pt x="620" y="59"/>
                  </a:cubicBezTo>
                  <a:cubicBezTo>
                    <a:pt x="621" y="59"/>
                    <a:pt x="621" y="59"/>
                    <a:pt x="621" y="59"/>
                  </a:cubicBezTo>
                  <a:cubicBezTo>
                    <a:pt x="693" y="233"/>
                    <a:pt x="693" y="233"/>
                    <a:pt x="693" y="233"/>
                  </a:cubicBezTo>
                  <a:cubicBezTo>
                    <a:pt x="724" y="233"/>
                    <a:pt x="724" y="233"/>
                    <a:pt x="724" y="233"/>
                  </a:cubicBezTo>
                  <a:cubicBezTo>
                    <a:pt x="797" y="58"/>
                    <a:pt x="797" y="58"/>
                    <a:pt x="797" y="58"/>
                  </a:cubicBezTo>
                  <a:cubicBezTo>
                    <a:pt x="798" y="58"/>
                    <a:pt x="798" y="58"/>
                    <a:pt x="798" y="58"/>
                  </a:cubicBezTo>
                  <a:cubicBezTo>
                    <a:pt x="798" y="233"/>
                    <a:pt x="798" y="233"/>
                    <a:pt x="798" y="233"/>
                  </a:cubicBezTo>
                  <a:lnTo>
                    <a:pt x="835" y="233"/>
                  </a:lnTo>
                  <a:close/>
                  <a:moveTo>
                    <a:pt x="370" y="0"/>
                  </a:moveTo>
                  <a:cubicBezTo>
                    <a:pt x="370" y="233"/>
                    <a:pt x="370" y="233"/>
                    <a:pt x="370" y="233"/>
                  </a:cubicBezTo>
                  <a:cubicBezTo>
                    <a:pt x="521" y="233"/>
                    <a:pt x="521" y="233"/>
                    <a:pt x="521" y="233"/>
                  </a:cubicBezTo>
                  <a:cubicBezTo>
                    <a:pt x="521" y="200"/>
                    <a:pt x="521" y="200"/>
                    <a:pt x="521" y="200"/>
                  </a:cubicBezTo>
                  <a:cubicBezTo>
                    <a:pt x="407" y="200"/>
                    <a:pt x="407" y="200"/>
                    <a:pt x="407" y="200"/>
                  </a:cubicBezTo>
                  <a:cubicBezTo>
                    <a:pt x="407" y="131"/>
                    <a:pt x="407" y="131"/>
                    <a:pt x="407" y="131"/>
                  </a:cubicBezTo>
                  <a:cubicBezTo>
                    <a:pt x="510" y="131"/>
                    <a:pt x="510" y="131"/>
                    <a:pt x="510" y="131"/>
                  </a:cubicBezTo>
                  <a:cubicBezTo>
                    <a:pt x="510" y="98"/>
                    <a:pt x="510" y="98"/>
                    <a:pt x="510" y="98"/>
                  </a:cubicBezTo>
                  <a:cubicBezTo>
                    <a:pt x="407" y="98"/>
                    <a:pt x="407" y="98"/>
                    <a:pt x="407" y="98"/>
                  </a:cubicBezTo>
                  <a:cubicBezTo>
                    <a:pt x="407" y="33"/>
                    <a:pt x="407" y="33"/>
                    <a:pt x="407" y="33"/>
                  </a:cubicBezTo>
                  <a:cubicBezTo>
                    <a:pt x="520" y="33"/>
                    <a:pt x="520" y="33"/>
                    <a:pt x="520" y="33"/>
                  </a:cubicBezTo>
                  <a:cubicBezTo>
                    <a:pt x="520" y="0"/>
                    <a:pt x="520" y="0"/>
                    <a:pt x="520" y="0"/>
                  </a:cubicBezTo>
                  <a:lnTo>
                    <a:pt x="370" y="0"/>
                  </a:lnTo>
                  <a:close/>
                  <a:moveTo>
                    <a:pt x="272" y="117"/>
                  </a:moveTo>
                  <a:cubicBezTo>
                    <a:pt x="272" y="133"/>
                    <a:pt x="268" y="148"/>
                    <a:pt x="259" y="162"/>
                  </a:cubicBezTo>
                  <a:cubicBezTo>
                    <a:pt x="254" y="169"/>
                    <a:pt x="249" y="176"/>
                    <a:pt x="242" y="181"/>
                  </a:cubicBezTo>
                  <a:cubicBezTo>
                    <a:pt x="229" y="192"/>
                    <a:pt x="209" y="199"/>
                    <a:pt x="185" y="199"/>
                  </a:cubicBezTo>
                  <a:cubicBezTo>
                    <a:pt x="148" y="199"/>
                    <a:pt x="148" y="199"/>
                    <a:pt x="148" y="199"/>
                  </a:cubicBezTo>
                  <a:cubicBezTo>
                    <a:pt x="148" y="34"/>
                    <a:pt x="148" y="34"/>
                    <a:pt x="148" y="34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209" y="34"/>
                    <a:pt x="229" y="41"/>
                    <a:pt x="242" y="52"/>
                  </a:cubicBezTo>
                  <a:cubicBezTo>
                    <a:pt x="262" y="69"/>
                    <a:pt x="273" y="95"/>
                    <a:pt x="272" y="117"/>
                  </a:cubicBezTo>
                  <a:moveTo>
                    <a:pt x="310" y="117"/>
                  </a:moveTo>
                  <a:cubicBezTo>
                    <a:pt x="310" y="95"/>
                    <a:pt x="304" y="72"/>
                    <a:pt x="290" y="50"/>
                  </a:cubicBezTo>
                  <a:cubicBezTo>
                    <a:pt x="281" y="36"/>
                    <a:pt x="267" y="23"/>
                    <a:pt x="250" y="14"/>
                  </a:cubicBezTo>
                  <a:cubicBezTo>
                    <a:pt x="233" y="5"/>
                    <a:pt x="211" y="0"/>
                    <a:pt x="186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233"/>
                    <a:pt x="112" y="233"/>
                    <a:pt x="112" y="233"/>
                  </a:cubicBezTo>
                  <a:cubicBezTo>
                    <a:pt x="186" y="233"/>
                    <a:pt x="186" y="233"/>
                    <a:pt x="186" y="233"/>
                  </a:cubicBezTo>
                  <a:cubicBezTo>
                    <a:pt x="220" y="233"/>
                    <a:pt x="249" y="223"/>
                    <a:pt x="267" y="207"/>
                  </a:cubicBezTo>
                  <a:cubicBezTo>
                    <a:pt x="296" y="184"/>
                    <a:pt x="311" y="149"/>
                    <a:pt x="310" y="117"/>
                  </a:cubicBezTo>
                  <a:moveTo>
                    <a:pt x="3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36" y="233"/>
                    <a:pt x="36" y="233"/>
                    <a:pt x="36" y="233"/>
                  </a:cubicBez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A354009-BE4D-41D2-90A5-ECE1E3E28F3E}"/>
              </a:ext>
            </a:extLst>
          </p:cNvPr>
          <p:cNvCxnSpPr/>
          <p:nvPr/>
        </p:nvCxnSpPr>
        <p:spPr>
          <a:xfrm>
            <a:off x="646925" y="470735"/>
            <a:ext cx="7855798" cy="0"/>
          </a:xfrm>
          <a:prstGeom prst="line">
            <a:avLst/>
          </a:prstGeom>
          <a:ln w="381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Graphique 3">
            <a:extLst>
              <a:ext uri="{FF2B5EF4-FFF2-40B4-BE49-F238E27FC236}">
                <a16:creationId xmlns:a16="http://schemas.microsoft.com/office/drawing/2014/main" id="{9D4CC7E0-3789-4DD4-BAFF-7772C74BB732}"/>
              </a:ext>
            </a:extLst>
          </p:cNvPr>
          <p:cNvSpPr/>
          <p:nvPr/>
        </p:nvSpPr>
        <p:spPr>
          <a:xfrm>
            <a:off x="5567450" y="-313096"/>
            <a:ext cx="4429323" cy="4429322"/>
          </a:xfrm>
          <a:custGeom>
            <a:avLst/>
            <a:gdLst>
              <a:gd name="connsiteX0" fmla="*/ 3781037 w 4429322"/>
              <a:gd name="connsiteY0" fmla="*/ 3780720 h 4429322"/>
              <a:gd name="connsiteX1" fmla="*/ 4429639 w 4429322"/>
              <a:gd name="connsiteY1" fmla="*/ 2214661 h 4429322"/>
              <a:gd name="connsiteX2" fmla="*/ 2214661 w 4429322"/>
              <a:gd name="connsiteY2" fmla="*/ 0 h 4429322"/>
              <a:gd name="connsiteX3" fmla="*/ 0 w 4429322"/>
              <a:gd name="connsiteY3" fmla="*/ 2214661 h 4429322"/>
              <a:gd name="connsiteX4" fmla="*/ 648602 w 4429322"/>
              <a:gd name="connsiteY4" fmla="*/ 3780720 h 4429322"/>
              <a:gd name="connsiteX5" fmla="*/ 3520079 w 4429322"/>
              <a:gd name="connsiteY5" fmla="*/ 3519763 h 4429322"/>
              <a:gd name="connsiteX6" fmla="*/ 4060634 w 4429322"/>
              <a:gd name="connsiteY6" fmla="*/ 2214661 h 4429322"/>
              <a:gd name="connsiteX7" fmla="*/ 2214977 w 4429322"/>
              <a:gd name="connsiteY7" fmla="*/ 369005 h 4429322"/>
              <a:gd name="connsiteX8" fmla="*/ 369005 w 4429322"/>
              <a:gd name="connsiteY8" fmla="*/ 2214661 h 4429322"/>
              <a:gd name="connsiteX9" fmla="*/ 909559 w 4429322"/>
              <a:gd name="connsiteY9" fmla="*/ 3519763 h 4429322"/>
              <a:gd name="connsiteX10" fmla="*/ 3259122 w 4429322"/>
              <a:gd name="connsiteY10" fmla="*/ 3258806 h 4429322"/>
              <a:gd name="connsiteX11" fmla="*/ 3691629 w 4429322"/>
              <a:gd name="connsiteY11" fmla="*/ 2214661 h 4429322"/>
              <a:gd name="connsiteX12" fmla="*/ 2214977 w 4429322"/>
              <a:gd name="connsiteY12" fmla="*/ 738010 h 4429322"/>
              <a:gd name="connsiteX13" fmla="*/ 738326 w 4429322"/>
              <a:gd name="connsiteY13" fmla="*/ 2214661 h 4429322"/>
              <a:gd name="connsiteX14" fmla="*/ 1170832 w 4429322"/>
              <a:gd name="connsiteY14" fmla="*/ 3258806 h 4429322"/>
              <a:gd name="connsiteX15" fmla="*/ 3650558 w 4429322"/>
              <a:gd name="connsiteY15" fmla="*/ 3650242 h 4429322"/>
              <a:gd name="connsiteX16" fmla="*/ 4245136 w 4429322"/>
              <a:gd name="connsiteY16" fmla="*/ 2214661 h 4429322"/>
              <a:gd name="connsiteX17" fmla="*/ 2214661 w 4429322"/>
              <a:gd name="connsiteY17" fmla="*/ 184502 h 4429322"/>
              <a:gd name="connsiteX18" fmla="*/ 184502 w 4429322"/>
              <a:gd name="connsiteY18" fmla="*/ 2214661 h 4429322"/>
              <a:gd name="connsiteX19" fmla="*/ 779081 w 4429322"/>
              <a:gd name="connsiteY19" fmla="*/ 3650242 h 4429322"/>
              <a:gd name="connsiteX20" fmla="*/ 3389601 w 4429322"/>
              <a:gd name="connsiteY20" fmla="*/ 3389285 h 4429322"/>
              <a:gd name="connsiteX21" fmla="*/ 3876131 w 4429322"/>
              <a:gd name="connsiteY21" fmla="*/ 2214661 h 4429322"/>
              <a:gd name="connsiteX22" fmla="*/ 2214977 w 4429322"/>
              <a:gd name="connsiteY22" fmla="*/ 553507 h 4429322"/>
              <a:gd name="connsiteX23" fmla="*/ 553823 w 4429322"/>
              <a:gd name="connsiteY23" fmla="*/ 2214661 h 4429322"/>
              <a:gd name="connsiteX24" fmla="*/ 1040354 w 4429322"/>
              <a:gd name="connsiteY24" fmla="*/ 3389285 h 4429322"/>
              <a:gd name="connsiteX25" fmla="*/ 3128644 w 4429322"/>
              <a:gd name="connsiteY25" fmla="*/ 3128327 h 4429322"/>
              <a:gd name="connsiteX26" fmla="*/ 3507126 w 4429322"/>
              <a:gd name="connsiteY26" fmla="*/ 2214661 h 4429322"/>
              <a:gd name="connsiteX27" fmla="*/ 2214977 w 4429322"/>
              <a:gd name="connsiteY27" fmla="*/ 922828 h 4429322"/>
              <a:gd name="connsiteX28" fmla="*/ 922828 w 4429322"/>
              <a:gd name="connsiteY28" fmla="*/ 2214661 h 4429322"/>
              <a:gd name="connsiteX29" fmla="*/ 1301311 w 4429322"/>
              <a:gd name="connsiteY29" fmla="*/ 3128327 h 4429322"/>
              <a:gd name="connsiteX30" fmla="*/ 2997849 w 4429322"/>
              <a:gd name="connsiteY30" fmla="*/ 2997849 h 4429322"/>
              <a:gd name="connsiteX31" fmla="*/ 3322308 w 4429322"/>
              <a:gd name="connsiteY31" fmla="*/ 2214661 h 4429322"/>
              <a:gd name="connsiteX32" fmla="*/ 2214977 w 4429322"/>
              <a:gd name="connsiteY32" fmla="*/ 1107331 h 4429322"/>
              <a:gd name="connsiteX33" fmla="*/ 1107331 w 4429322"/>
              <a:gd name="connsiteY33" fmla="*/ 2214661 h 4429322"/>
              <a:gd name="connsiteX34" fmla="*/ 1431790 w 4429322"/>
              <a:gd name="connsiteY34" fmla="*/ 2997849 h 4429322"/>
              <a:gd name="connsiteX35" fmla="*/ 2867370 w 4429322"/>
              <a:gd name="connsiteY35" fmla="*/ 2867370 h 4429322"/>
              <a:gd name="connsiteX36" fmla="*/ 3137806 w 4429322"/>
              <a:gd name="connsiteY36" fmla="*/ 2214977 h 4429322"/>
              <a:gd name="connsiteX37" fmla="*/ 2214977 w 4429322"/>
              <a:gd name="connsiteY37" fmla="*/ 1292149 h 4429322"/>
              <a:gd name="connsiteX38" fmla="*/ 1292149 w 4429322"/>
              <a:gd name="connsiteY38" fmla="*/ 2214661 h 4429322"/>
              <a:gd name="connsiteX39" fmla="*/ 1562584 w 4429322"/>
              <a:gd name="connsiteY39" fmla="*/ 2867054 h 4429322"/>
              <a:gd name="connsiteX40" fmla="*/ 2736892 w 4429322"/>
              <a:gd name="connsiteY40" fmla="*/ 2736892 h 4429322"/>
              <a:gd name="connsiteX41" fmla="*/ 2952987 w 4429322"/>
              <a:gd name="connsiteY41" fmla="*/ 2214977 h 4429322"/>
              <a:gd name="connsiteX42" fmla="*/ 2214661 w 4429322"/>
              <a:gd name="connsiteY42" fmla="*/ 1476651 h 4429322"/>
              <a:gd name="connsiteX43" fmla="*/ 1476652 w 4429322"/>
              <a:gd name="connsiteY43" fmla="*/ 2214661 h 4429322"/>
              <a:gd name="connsiteX44" fmla="*/ 1692747 w 4429322"/>
              <a:gd name="connsiteY44" fmla="*/ 2736576 h 4429322"/>
              <a:gd name="connsiteX45" fmla="*/ 2606413 w 4429322"/>
              <a:gd name="connsiteY45" fmla="*/ 2606413 h 4429322"/>
              <a:gd name="connsiteX46" fmla="*/ 2768485 w 4429322"/>
              <a:gd name="connsiteY46" fmla="*/ 2214977 h 4429322"/>
              <a:gd name="connsiteX47" fmla="*/ 2214661 w 4429322"/>
              <a:gd name="connsiteY47" fmla="*/ 1661154 h 4429322"/>
              <a:gd name="connsiteX48" fmla="*/ 1660838 w 4429322"/>
              <a:gd name="connsiteY48" fmla="*/ 2214977 h 4429322"/>
              <a:gd name="connsiteX49" fmla="*/ 1822910 w 4429322"/>
              <a:gd name="connsiteY49" fmla="*/ 2606413 h 4429322"/>
              <a:gd name="connsiteX50" fmla="*/ 2475935 w 4429322"/>
              <a:gd name="connsiteY50" fmla="*/ 2475934 h 4429322"/>
              <a:gd name="connsiteX51" fmla="*/ 2583982 w 4429322"/>
              <a:gd name="connsiteY51" fmla="*/ 2214977 h 4429322"/>
              <a:gd name="connsiteX52" fmla="*/ 2214977 w 4429322"/>
              <a:gd name="connsiteY52" fmla="*/ 1845972 h 4429322"/>
              <a:gd name="connsiteX53" fmla="*/ 1845972 w 4429322"/>
              <a:gd name="connsiteY53" fmla="*/ 2214977 h 4429322"/>
              <a:gd name="connsiteX54" fmla="*/ 1954020 w 4429322"/>
              <a:gd name="connsiteY54" fmla="*/ 2475934 h 4429322"/>
              <a:gd name="connsiteX55" fmla="*/ 2345456 w 4429322"/>
              <a:gd name="connsiteY55" fmla="*/ 2345140 h 4429322"/>
              <a:gd name="connsiteX56" fmla="*/ 2399480 w 4429322"/>
              <a:gd name="connsiteY56" fmla="*/ 2214661 h 4429322"/>
              <a:gd name="connsiteX57" fmla="*/ 2214977 w 4429322"/>
              <a:gd name="connsiteY57" fmla="*/ 2030159 h 4429322"/>
              <a:gd name="connsiteX58" fmla="*/ 2030475 w 4429322"/>
              <a:gd name="connsiteY58" fmla="*/ 2214661 h 4429322"/>
              <a:gd name="connsiteX59" fmla="*/ 2084499 w 4429322"/>
              <a:gd name="connsiteY59" fmla="*/ 2345140 h 4429322"/>
              <a:gd name="connsiteX60" fmla="*/ 2214977 w 4429322"/>
              <a:gd name="connsiteY60" fmla="*/ 2214661 h 4429322"/>
              <a:gd name="connsiteX61" fmla="*/ 2214977 w 4429322"/>
              <a:gd name="connsiteY61" fmla="*/ 4429322 h 442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4429322" h="4429322">
                <a:moveTo>
                  <a:pt x="3781037" y="3780720"/>
                </a:moveTo>
                <a:cubicBezTo>
                  <a:pt x="4181950" y="3379807"/>
                  <a:pt x="4429639" y="2826299"/>
                  <a:pt x="4429639" y="2214661"/>
                </a:cubicBezTo>
                <a:cubicBezTo>
                  <a:pt x="4429639" y="991385"/>
                  <a:pt x="3437938" y="0"/>
                  <a:pt x="2214661" y="0"/>
                </a:cubicBezTo>
                <a:cubicBezTo>
                  <a:pt x="991385" y="0"/>
                  <a:pt x="0" y="991701"/>
                  <a:pt x="0" y="2214661"/>
                </a:cubicBezTo>
                <a:cubicBezTo>
                  <a:pt x="0" y="2826299"/>
                  <a:pt x="248004" y="3379807"/>
                  <a:pt x="648602" y="3780720"/>
                </a:cubicBezTo>
                <a:moveTo>
                  <a:pt x="3520079" y="3519763"/>
                </a:moveTo>
                <a:cubicBezTo>
                  <a:pt x="3854016" y="3185826"/>
                  <a:pt x="4060634" y="2724254"/>
                  <a:pt x="4060634" y="2214661"/>
                </a:cubicBezTo>
                <a:cubicBezTo>
                  <a:pt x="4060634" y="1195475"/>
                  <a:pt x="3234164" y="369005"/>
                  <a:pt x="2214977" y="369005"/>
                </a:cubicBezTo>
                <a:cubicBezTo>
                  <a:pt x="1195791" y="369005"/>
                  <a:pt x="369005" y="1195475"/>
                  <a:pt x="369005" y="2214661"/>
                </a:cubicBezTo>
                <a:cubicBezTo>
                  <a:pt x="369005" y="2724254"/>
                  <a:pt x="575622" y="3185826"/>
                  <a:pt x="909559" y="3519763"/>
                </a:cubicBezTo>
                <a:moveTo>
                  <a:pt x="3259122" y="3258806"/>
                </a:moveTo>
                <a:cubicBezTo>
                  <a:pt x="3526398" y="2991530"/>
                  <a:pt x="3691629" y="2622525"/>
                  <a:pt x="3691629" y="2214661"/>
                </a:cubicBezTo>
                <a:cubicBezTo>
                  <a:pt x="3691629" y="1399249"/>
                  <a:pt x="3030390" y="738010"/>
                  <a:pt x="2214977" y="738010"/>
                </a:cubicBezTo>
                <a:cubicBezTo>
                  <a:pt x="1399565" y="738010"/>
                  <a:pt x="738326" y="1398933"/>
                  <a:pt x="738326" y="2214661"/>
                </a:cubicBezTo>
                <a:cubicBezTo>
                  <a:pt x="738326" y="2622525"/>
                  <a:pt x="903557" y="2991530"/>
                  <a:pt x="1170832" y="3258806"/>
                </a:cubicBezTo>
                <a:moveTo>
                  <a:pt x="3650558" y="3650242"/>
                </a:moveTo>
                <a:cubicBezTo>
                  <a:pt x="4017983" y="3282816"/>
                  <a:pt x="4245136" y="2775435"/>
                  <a:pt x="4245136" y="2214661"/>
                </a:cubicBezTo>
                <a:cubicBezTo>
                  <a:pt x="4245136" y="1093430"/>
                  <a:pt x="3336209" y="184502"/>
                  <a:pt x="2214661" y="184502"/>
                </a:cubicBezTo>
                <a:cubicBezTo>
                  <a:pt x="1093114" y="184502"/>
                  <a:pt x="184502" y="1093430"/>
                  <a:pt x="184502" y="2214661"/>
                </a:cubicBezTo>
                <a:cubicBezTo>
                  <a:pt x="184502" y="2775435"/>
                  <a:pt x="411655" y="3282816"/>
                  <a:pt x="779081" y="3650242"/>
                </a:cubicBezTo>
                <a:moveTo>
                  <a:pt x="3389601" y="3389285"/>
                </a:moveTo>
                <a:cubicBezTo>
                  <a:pt x="3690365" y="3088836"/>
                  <a:pt x="3876131" y="2673390"/>
                  <a:pt x="3876131" y="2214661"/>
                </a:cubicBezTo>
                <a:cubicBezTo>
                  <a:pt x="3876131" y="1297204"/>
                  <a:pt x="3132435" y="553507"/>
                  <a:pt x="2214977" y="553507"/>
                </a:cubicBezTo>
                <a:cubicBezTo>
                  <a:pt x="1297520" y="553507"/>
                  <a:pt x="553823" y="1297204"/>
                  <a:pt x="553823" y="2214661"/>
                </a:cubicBezTo>
                <a:cubicBezTo>
                  <a:pt x="553823" y="2673390"/>
                  <a:pt x="739905" y="3088520"/>
                  <a:pt x="1040354" y="3389285"/>
                </a:cubicBezTo>
                <a:moveTo>
                  <a:pt x="3128644" y="3128327"/>
                </a:moveTo>
                <a:cubicBezTo>
                  <a:pt x="3362431" y="2894540"/>
                  <a:pt x="3507126" y="2571661"/>
                  <a:pt x="3507126" y="2214661"/>
                </a:cubicBezTo>
                <a:cubicBezTo>
                  <a:pt x="3507126" y="1500978"/>
                  <a:pt x="2928661" y="922828"/>
                  <a:pt x="2214977" y="922828"/>
                </a:cubicBezTo>
                <a:cubicBezTo>
                  <a:pt x="1501294" y="922828"/>
                  <a:pt x="922828" y="1501294"/>
                  <a:pt x="922828" y="2214661"/>
                </a:cubicBezTo>
                <a:cubicBezTo>
                  <a:pt x="922828" y="2571345"/>
                  <a:pt x="1067524" y="2894540"/>
                  <a:pt x="1301311" y="3128327"/>
                </a:cubicBezTo>
                <a:moveTo>
                  <a:pt x="2997849" y="2997849"/>
                </a:moveTo>
                <a:cubicBezTo>
                  <a:pt x="3198148" y="2797550"/>
                  <a:pt x="3322308" y="2520480"/>
                  <a:pt x="3322308" y="2214661"/>
                </a:cubicBezTo>
                <a:cubicBezTo>
                  <a:pt x="3322308" y="1603339"/>
                  <a:pt x="2826616" y="1107331"/>
                  <a:pt x="2214977" y="1107331"/>
                </a:cubicBezTo>
                <a:cubicBezTo>
                  <a:pt x="1603339" y="1107331"/>
                  <a:pt x="1107331" y="1603339"/>
                  <a:pt x="1107331" y="2214661"/>
                </a:cubicBezTo>
                <a:cubicBezTo>
                  <a:pt x="1107331" y="2520480"/>
                  <a:pt x="1231175" y="2797234"/>
                  <a:pt x="1431790" y="2997849"/>
                </a:cubicBezTo>
                <a:moveTo>
                  <a:pt x="2867370" y="2867370"/>
                </a:moveTo>
                <a:cubicBezTo>
                  <a:pt x="3034497" y="2700244"/>
                  <a:pt x="3137806" y="2469616"/>
                  <a:pt x="3137806" y="2214977"/>
                </a:cubicBezTo>
                <a:cubicBezTo>
                  <a:pt x="3137806" y="1705384"/>
                  <a:pt x="2724571" y="1292149"/>
                  <a:pt x="2214977" y="1292149"/>
                </a:cubicBezTo>
                <a:cubicBezTo>
                  <a:pt x="1705384" y="1292149"/>
                  <a:pt x="1292149" y="1705068"/>
                  <a:pt x="1292149" y="2214661"/>
                </a:cubicBezTo>
                <a:cubicBezTo>
                  <a:pt x="1292149" y="2469616"/>
                  <a:pt x="1395458" y="2700244"/>
                  <a:pt x="1562584" y="2867054"/>
                </a:cubicBezTo>
                <a:moveTo>
                  <a:pt x="2736892" y="2736892"/>
                </a:moveTo>
                <a:cubicBezTo>
                  <a:pt x="2870530" y="2603254"/>
                  <a:pt x="2952987" y="2418751"/>
                  <a:pt x="2952987" y="2214977"/>
                </a:cubicBezTo>
                <a:cubicBezTo>
                  <a:pt x="2952987" y="1807113"/>
                  <a:pt x="2622525" y="1476651"/>
                  <a:pt x="2214661" y="1476651"/>
                </a:cubicBezTo>
                <a:cubicBezTo>
                  <a:pt x="1806797" y="1476651"/>
                  <a:pt x="1476652" y="1807113"/>
                  <a:pt x="1476652" y="2214661"/>
                </a:cubicBezTo>
                <a:cubicBezTo>
                  <a:pt x="1476652" y="2418435"/>
                  <a:pt x="1559425" y="2602938"/>
                  <a:pt x="1692747" y="2736576"/>
                </a:cubicBezTo>
                <a:moveTo>
                  <a:pt x="2606413" y="2606413"/>
                </a:moveTo>
                <a:cubicBezTo>
                  <a:pt x="2706563" y="2506263"/>
                  <a:pt x="2768485" y="2367887"/>
                  <a:pt x="2768485" y="2214977"/>
                </a:cubicBezTo>
                <a:cubicBezTo>
                  <a:pt x="2768485" y="1909158"/>
                  <a:pt x="2520480" y="1661154"/>
                  <a:pt x="2214661" y="1661154"/>
                </a:cubicBezTo>
                <a:cubicBezTo>
                  <a:pt x="1908842" y="1661154"/>
                  <a:pt x="1660838" y="1909158"/>
                  <a:pt x="1660838" y="2214977"/>
                </a:cubicBezTo>
                <a:cubicBezTo>
                  <a:pt x="1660838" y="2367887"/>
                  <a:pt x="1722760" y="2506263"/>
                  <a:pt x="1822910" y="2606413"/>
                </a:cubicBezTo>
                <a:moveTo>
                  <a:pt x="2475935" y="2475934"/>
                </a:moveTo>
                <a:cubicBezTo>
                  <a:pt x="2542596" y="2409273"/>
                  <a:pt x="2583982" y="2316706"/>
                  <a:pt x="2583982" y="2214977"/>
                </a:cubicBezTo>
                <a:cubicBezTo>
                  <a:pt x="2583982" y="2011203"/>
                  <a:pt x="2418751" y="1845972"/>
                  <a:pt x="2214977" y="1845972"/>
                </a:cubicBezTo>
                <a:cubicBezTo>
                  <a:pt x="2011203" y="1845972"/>
                  <a:pt x="1845972" y="2011203"/>
                  <a:pt x="1845972" y="2214977"/>
                </a:cubicBezTo>
                <a:cubicBezTo>
                  <a:pt x="1845972" y="2317022"/>
                  <a:pt x="1887359" y="2409273"/>
                  <a:pt x="1954020" y="2475934"/>
                </a:cubicBezTo>
                <a:moveTo>
                  <a:pt x="2345456" y="2345140"/>
                </a:moveTo>
                <a:cubicBezTo>
                  <a:pt x="2378944" y="2311651"/>
                  <a:pt x="2399480" y="2265526"/>
                  <a:pt x="2399480" y="2214661"/>
                </a:cubicBezTo>
                <a:cubicBezTo>
                  <a:pt x="2399480" y="2112616"/>
                  <a:pt x="2316706" y="2030159"/>
                  <a:pt x="2214977" y="2030159"/>
                </a:cubicBezTo>
                <a:cubicBezTo>
                  <a:pt x="2112932" y="2030159"/>
                  <a:pt x="2030475" y="2112932"/>
                  <a:pt x="2030475" y="2214661"/>
                </a:cubicBezTo>
                <a:cubicBezTo>
                  <a:pt x="2030475" y="2265526"/>
                  <a:pt x="2051010" y="2311651"/>
                  <a:pt x="2084499" y="2345140"/>
                </a:cubicBezTo>
                <a:moveTo>
                  <a:pt x="2214977" y="2214661"/>
                </a:moveTo>
                <a:lnTo>
                  <a:pt x="2214977" y="4429322"/>
                </a:lnTo>
              </a:path>
            </a:pathLst>
          </a:custGeom>
          <a:noFill/>
          <a:ln w="15773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que 3">
            <a:extLst>
              <a:ext uri="{FF2B5EF4-FFF2-40B4-BE49-F238E27FC236}">
                <a16:creationId xmlns:a16="http://schemas.microsoft.com/office/drawing/2014/main" id="{71893B8D-E6B9-420D-B18D-17EEEA35C896}"/>
              </a:ext>
            </a:extLst>
          </p:cNvPr>
          <p:cNvSpPr/>
          <p:nvPr userDrawn="1"/>
        </p:nvSpPr>
        <p:spPr>
          <a:xfrm>
            <a:off x="5567450" y="-313096"/>
            <a:ext cx="4429323" cy="4429322"/>
          </a:xfrm>
          <a:custGeom>
            <a:avLst/>
            <a:gdLst>
              <a:gd name="connsiteX0" fmla="*/ 3781037 w 4429322"/>
              <a:gd name="connsiteY0" fmla="*/ 3780720 h 4429322"/>
              <a:gd name="connsiteX1" fmla="*/ 4429639 w 4429322"/>
              <a:gd name="connsiteY1" fmla="*/ 2214661 h 4429322"/>
              <a:gd name="connsiteX2" fmla="*/ 2214661 w 4429322"/>
              <a:gd name="connsiteY2" fmla="*/ 0 h 4429322"/>
              <a:gd name="connsiteX3" fmla="*/ 0 w 4429322"/>
              <a:gd name="connsiteY3" fmla="*/ 2214661 h 4429322"/>
              <a:gd name="connsiteX4" fmla="*/ 648602 w 4429322"/>
              <a:gd name="connsiteY4" fmla="*/ 3780720 h 4429322"/>
              <a:gd name="connsiteX5" fmla="*/ 3520079 w 4429322"/>
              <a:gd name="connsiteY5" fmla="*/ 3519763 h 4429322"/>
              <a:gd name="connsiteX6" fmla="*/ 4060634 w 4429322"/>
              <a:gd name="connsiteY6" fmla="*/ 2214661 h 4429322"/>
              <a:gd name="connsiteX7" fmla="*/ 2214977 w 4429322"/>
              <a:gd name="connsiteY7" fmla="*/ 369005 h 4429322"/>
              <a:gd name="connsiteX8" fmla="*/ 369005 w 4429322"/>
              <a:gd name="connsiteY8" fmla="*/ 2214661 h 4429322"/>
              <a:gd name="connsiteX9" fmla="*/ 909559 w 4429322"/>
              <a:gd name="connsiteY9" fmla="*/ 3519763 h 4429322"/>
              <a:gd name="connsiteX10" fmla="*/ 3259122 w 4429322"/>
              <a:gd name="connsiteY10" fmla="*/ 3258806 h 4429322"/>
              <a:gd name="connsiteX11" fmla="*/ 3691629 w 4429322"/>
              <a:gd name="connsiteY11" fmla="*/ 2214661 h 4429322"/>
              <a:gd name="connsiteX12" fmla="*/ 2214977 w 4429322"/>
              <a:gd name="connsiteY12" fmla="*/ 738010 h 4429322"/>
              <a:gd name="connsiteX13" fmla="*/ 738326 w 4429322"/>
              <a:gd name="connsiteY13" fmla="*/ 2214661 h 4429322"/>
              <a:gd name="connsiteX14" fmla="*/ 1170832 w 4429322"/>
              <a:gd name="connsiteY14" fmla="*/ 3258806 h 4429322"/>
              <a:gd name="connsiteX15" fmla="*/ 3650558 w 4429322"/>
              <a:gd name="connsiteY15" fmla="*/ 3650242 h 4429322"/>
              <a:gd name="connsiteX16" fmla="*/ 4245136 w 4429322"/>
              <a:gd name="connsiteY16" fmla="*/ 2214661 h 4429322"/>
              <a:gd name="connsiteX17" fmla="*/ 2214661 w 4429322"/>
              <a:gd name="connsiteY17" fmla="*/ 184502 h 4429322"/>
              <a:gd name="connsiteX18" fmla="*/ 184502 w 4429322"/>
              <a:gd name="connsiteY18" fmla="*/ 2214661 h 4429322"/>
              <a:gd name="connsiteX19" fmla="*/ 779081 w 4429322"/>
              <a:gd name="connsiteY19" fmla="*/ 3650242 h 4429322"/>
              <a:gd name="connsiteX20" fmla="*/ 3389601 w 4429322"/>
              <a:gd name="connsiteY20" fmla="*/ 3389285 h 4429322"/>
              <a:gd name="connsiteX21" fmla="*/ 3876131 w 4429322"/>
              <a:gd name="connsiteY21" fmla="*/ 2214661 h 4429322"/>
              <a:gd name="connsiteX22" fmla="*/ 2214977 w 4429322"/>
              <a:gd name="connsiteY22" fmla="*/ 553507 h 4429322"/>
              <a:gd name="connsiteX23" fmla="*/ 553823 w 4429322"/>
              <a:gd name="connsiteY23" fmla="*/ 2214661 h 4429322"/>
              <a:gd name="connsiteX24" fmla="*/ 1040354 w 4429322"/>
              <a:gd name="connsiteY24" fmla="*/ 3389285 h 4429322"/>
              <a:gd name="connsiteX25" fmla="*/ 3128644 w 4429322"/>
              <a:gd name="connsiteY25" fmla="*/ 3128327 h 4429322"/>
              <a:gd name="connsiteX26" fmla="*/ 3507126 w 4429322"/>
              <a:gd name="connsiteY26" fmla="*/ 2214661 h 4429322"/>
              <a:gd name="connsiteX27" fmla="*/ 2214977 w 4429322"/>
              <a:gd name="connsiteY27" fmla="*/ 922828 h 4429322"/>
              <a:gd name="connsiteX28" fmla="*/ 922828 w 4429322"/>
              <a:gd name="connsiteY28" fmla="*/ 2214661 h 4429322"/>
              <a:gd name="connsiteX29" fmla="*/ 1301311 w 4429322"/>
              <a:gd name="connsiteY29" fmla="*/ 3128327 h 4429322"/>
              <a:gd name="connsiteX30" fmla="*/ 2997849 w 4429322"/>
              <a:gd name="connsiteY30" fmla="*/ 2997849 h 4429322"/>
              <a:gd name="connsiteX31" fmla="*/ 3322308 w 4429322"/>
              <a:gd name="connsiteY31" fmla="*/ 2214661 h 4429322"/>
              <a:gd name="connsiteX32" fmla="*/ 2214977 w 4429322"/>
              <a:gd name="connsiteY32" fmla="*/ 1107331 h 4429322"/>
              <a:gd name="connsiteX33" fmla="*/ 1107331 w 4429322"/>
              <a:gd name="connsiteY33" fmla="*/ 2214661 h 4429322"/>
              <a:gd name="connsiteX34" fmla="*/ 1431790 w 4429322"/>
              <a:gd name="connsiteY34" fmla="*/ 2997849 h 4429322"/>
              <a:gd name="connsiteX35" fmla="*/ 2867370 w 4429322"/>
              <a:gd name="connsiteY35" fmla="*/ 2867370 h 4429322"/>
              <a:gd name="connsiteX36" fmla="*/ 3137806 w 4429322"/>
              <a:gd name="connsiteY36" fmla="*/ 2214977 h 4429322"/>
              <a:gd name="connsiteX37" fmla="*/ 2214977 w 4429322"/>
              <a:gd name="connsiteY37" fmla="*/ 1292149 h 4429322"/>
              <a:gd name="connsiteX38" fmla="*/ 1292149 w 4429322"/>
              <a:gd name="connsiteY38" fmla="*/ 2214661 h 4429322"/>
              <a:gd name="connsiteX39" fmla="*/ 1562584 w 4429322"/>
              <a:gd name="connsiteY39" fmla="*/ 2867054 h 4429322"/>
              <a:gd name="connsiteX40" fmla="*/ 2736892 w 4429322"/>
              <a:gd name="connsiteY40" fmla="*/ 2736892 h 4429322"/>
              <a:gd name="connsiteX41" fmla="*/ 2952987 w 4429322"/>
              <a:gd name="connsiteY41" fmla="*/ 2214977 h 4429322"/>
              <a:gd name="connsiteX42" fmla="*/ 2214661 w 4429322"/>
              <a:gd name="connsiteY42" fmla="*/ 1476651 h 4429322"/>
              <a:gd name="connsiteX43" fmla="*/ 1476652 w 4429322"/>
              <a:gd name="connsiteY43" fmla="*/ 2214661 h 4429322"/>
              <a:gd name="connsiteX44" fmla="*/ 1692747 w 4429322"/>
              <a:gd name="connsiteY44" fmla="*/ 2736576 h 4429322"/>
              <a:gd name="connsiteX45" fmla="*/ 2606413 w 4429322"/>
              <a:gd name="connsiteY45" fmla="*/ 2606413 h 4429322"/>
              <a:gd name="connsiteX46" fmla="*/ 2768485 w 4429322"/>
              <a:gd name="connsiteY46" fmla="*/ 2214977 h 4429322"/>
              <a:gd name="connsiteX47" fmla="*/ 2214661 w 4429322"/>
              <a:gd name="connsiteY47" fmla="*/ 1661154 h 4429322"/>
              <a:gd name="connsiteX48" fmla="*/ 1660838 w 4429322"/>
              <a:gd name="connsiteY48" fmla="*/ 2214977 h 4429322"/>
              <a:gd name="connsiteX49" fmla="*/ 1822910 w 4429322"/>
              <a:gd name="connsiteY49" fmla="*/ 2606413 h 4429322"/>
              <a:gd name="connsiteX50" fmla="*/ 2475935 w 4429322"/>
              <a:gd name="connsiteY50" fmla="*/ 2475934 h 4429322"/>
              <a:gd name="connsiteX51" fmla="*/ 2583982 w 4429322"/>
              <a:gd name="connsiteY51" fmla="*/ 2214977 h 4429322"/>
              <a:gd name="connsiteX52" fmla="*/ 2214977 w 4429322"/>
              <a:gd name="connsiteY52" fmla="*/ 1845972 h 4429322"/>
              <a:gd name="connsiteX53" fmla="*/ 1845972 w 4429322"/>
              <a:gd name="connsiteY53" fmla="*/ 2214977 h 4429322"/>
              <a:gd name="connsiteX54" fmla="*/ 1954020 w 4429322"/>
              <a:gd name="connsiteY54" fmla="*/ 2475934 h 4429322"/>
              <a:gd name="connsiteX55" fmla="*/ 2345456 w 4429322"/>
              <a:gd name="connsiteY55" fmla="*/ 2345140 h 4429322"/>
              <a:gd name="connsiteX56" fmla="*/ 2399480 w 4429322"/>
              <a:gd name="connsiteY56" fmla="*/ 2214661 h 4429322"/>
              <a:gd name="connsiteX57" fmla="*/ 2214977 w 4429322"/>
              <a:gd name="connsiteY57" fmla="*/ 2030159 h 4429322"/>
              <a:gd name="connsiteX58" fmla="*/ 2030475 w 4429322"/>
              <a:gd name="connsiteY58" fmla="*/ 2214661 h 4429322"/>
              <a:gd name="connsiteX59" fmla="*/ 2084499 w 4429322"/>
              <a:gd name="connsiteY59" fmla="*/ 2345140 h 4429322"/>
              <a:gd name="connsiteX60" fmla="*/ 2214977 w 4429322"/>
              <a:gd name="connsiteY60" fmla="*/ 2214661 h 4429322"/>
              <a:gd name="connsiteX61" fmla="*/ 2214977 w 4429322"/>
              <a:gd name="connsiteY61" fmla="*/ 4429322 h 442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4429322" h="4429322">
                <a:moveTo>
                  <a:pt x="3781037" y="3780720"/>
                </a:moveTo>
                <a:cubicBezTo>
                  <a:pt x="4181950" y="3379807"/>
                  <a:pt x="4429639" y="2826299"/>
                  <a:pt x="4429639" y="2214661"/>
                </a:cubicBezTo>
                <a:cubicBezTo>
                  <a:pt x="4429639" y="991385"/>
                  <a:pt x="3437938" y="0"/>
                  <a:pt x="2214661" y="0"/>
                </a:cubicBezTo>
                <a:cubicBezTo>
                  <a:pt x="991385" y="0"/>
                  <a:pt x="0" y="991701"/>
                  <a:pt x="0" y="2214661"/>
                </a:cubicBezTo>
                <a:cubicBezTo>
                  <a:pt x="0" y="2826299"/>
                  <a:pt x="248004" y="3379807"/>
                  <a:pt x="648602" y="3780720"/>
                </a:cubicBezTo>
                <a:moveTo>
                  <a:pt x="3520079" y="3519763"/>
                </a:moveTo>
                <a:cubicBezTo>
                  <a:pt x="3854016" y="3185826"/>
                  <a:pt x="4060634" y="2724254"/>
                  <a:pt x="4060634" y="2214661"/>
                </a:cubicBezTo>
                <a:cubicBezTo>
                  <a:pt x="4060634" y="1195475"/>
                  <a:pt x="3234164" y="369005"/>
                  <a:pt x="2214977" y="369005"/>
                </a:cubicBezTo>
                <a:cubicBezTo>
                  <a:pt x="1195791" y="369005"/>
                  <a:pt x="369005" y="1195475"/>
                  <a:pt x="369005" y="2214661"/>
                </a:cubicBezTo>
                <a:cubicBezTo>
                  <a:pt x="369005" y="2724254"/>
                  <a:pt x="575622" y="3185826"/>
                  <a:pt x="909559" y="3519763"/>
                </a:cubicBezTo>
                <a:moveTo>
                  <a:pt x="3259122" y="3258806"/>
                </a:moveTo>
                <a:cubicBezTo>
                  <a:pt x="3526398" y="2991530"/>
                  <a:pt x="3691629" y="2622525"/>
                  <a:pt x="3691629" y="2214661"/>
                </a:cubicBezTo>
                <a:cubicBezTo>
                  <a:pt x="3691629" y="1399249"/>
                  <a:pt x="3030390" y="738010"/>
                  <a:pt x="2214977" y="738010"/>
                </a:cubicBezTo>
                <a:cubicBezTo>
                  <a:pt x="1399565" y="738010"/>
                  <a:pt x="738326" y="1398933"/>
                  <a:pt x="738326" y="2214661"/>
                </a:cubicBezTo>
                <a:cubicBezTo>
                  <a:pt x="738326" y="2622525"/>
                  <a:pt x="903557" y="2991530"/>
                  <a:pt x="1170832" y="3258806"/>
                </a:cubicBezTo>
                <a:moveTo>
                  <a:pt x="3650558" y="3650242"/>
                </a:moveTo>
                <a:cubicBezTo>
                  <a:pt x="4017983" y="3282816"/>
                  <a:pt x="4245136" y="2775435"/>
                  <a:pt x="4245136" y="2214661"/>
                </a:cubicBezTo>
                <a:cubicBezTo>
                  <a:pt x="4245136" y="1093430"/>
                  <a:pt x="3336209" y="184502"/>
                  <a:pt x="2214661" y="184502"/>
                </a:cubicBezTo>
                <a:cubicBezTo>
                  <a:pt x="1093114" y="184502"/>
                  <a:pt x="184502" y="1093430"/>
                  <a:pt x="184502" y="2214661"/>
                </a:cubicBezTo>
                <a:cubicBezTo>
                  <a:pt x="184502" y="2775435"/>
                  <a:pt x="411655" y="3282816"/>
                  <a:pt x="779081" y="3650242"/>
                </a:cubicBezTo>
                <a:moveTo>
                  <a:pt x="3389601" y="3389285"/>
                </a:moveTo>
                <a:cubicBezTo>
                  <a:pt x="3690365" y="3088836"/>
                  <a:pt x="3876131" y="2673390"/>
                  <a:pt x="3876131" y="2214661"/>
                </a:cubicBezTo>
                <a:cubicBezTo>
                  <a:pt x="3876131" y="1297204"/>
                  <a:pt x="3132435" y="553507"/>
                  <a:pt x="2214977" y="553507"/>
                </a:cubicBezTo>
                <a:cubicBezTo>
                  <a:pt x="1297520" y="553507"/>
                  <a:pt x="553823" y="1297204"/>
                  <a:pt x="553823" y="2214661"/>
                </a:cubicBezTo>
                <a:cubicBezTo>
                  <a:pt x="553823" y="2673390"/>
                  <a:pt x="739905" y="3088520"/>
                  <a:pt x="1040354" y="3389285"/>
                </a:cubicBezTo>
                <a:moveTo>
                  <a:pt x="3128644" y="3128327"/>
                </a:moveTo>
                <a:cubicBezTo>
                  <a:pt x="3362431" y="2894540"/>
                  <a:pt x="3507126" y="2571661"/>
                  <a:pt x="3507126" y="2214661"/>
                </a:cubicBezTo>
                <a:cubicBezTo>
                  <a:pt x="3507126" y="1500978"/>
                  <a:pt x="2928661" y="922828"/>
                  <a:pt x="2214977" y="922828"/>
                </a:cubicBezTo>
                <a:cubicBezTo>
                  <a:pt x="1501294" y="922828"/>
                  <a:pt x="922828" y="1501294"/>
                  <a:pt x="922828" y="2214661"/>
                </a:cubicBezTo>
                <a:cubicBezTo>
                  <a:pt x="922828" y="2571345"/>
                  <a:pt x="1067524" y="2894540"/>
                  <a:pt x="1301311" y="3128327"/>
                </a:cubicBezTo>
                <a:moveTo>
                  <a:pt x="2997849" y="2997849"/>
                </a:moveTo>
                <a:cubicBezTo>
                  <a:pt x="3198148" y="2797550"/>
                  <a:pt x="3322308" y="2520480"/>
                  <a:pt x="3322308" y="2214661"/>
                </a:cubicBezTo>
                <a:cubicBezTo>
                  <a:pt x="3322308" y="1603339"/>
                  <a:pt x="2826616" y="1107331"/>
                  <a:pt x="2214977" y="1107331"/>
                </a:cubicBezTo>
                <a:cubicBezTo>
                  <a:pt x="1603339" y="1107331"/>
                  <a:pt x="1107331" y="1603339"/>
                  <a:pt x="1107331" y="2214661"/>
                </a:cubicBezTo>
                <a:cubicBezTo>
                  <a:pt x="1107331" y="2520480"/>
                  <a:pt x="1231175" y="2797234"/>
                  <a:pt x="1431790" y="2997849"/>
                </a:cubicBezTo>
                <a:moveTo>
                  <a:pt x="2867370" y="2867370"/>
                </a:moveTo>
                <a:cubicBezTo>
                  <a:pt x="3034497" y="2700244"/>
                  <a:pt x="3137806" y="2469616"/>
                  <a:pt x="3137806" y="2214977"/>
                </a:cubicBezTo>
                <a:cubicBezTo>
                  <a:pt x="3137806" y="1705384"/>
                  <a:pt x="2724571" y="1292149"/>
                  <a:pt x="2214977" y="1292149"/>
                </a:cubicBezTo>
                <a:cubicBezTo>
                  <a:pt x="1705384" y="1292149"/>
                  <a:pt x="1292149" y="1705068"/>
                  <a:pt x="1292149" y="2214661"/>
                </a:cubicBezTo>
                <a:cubicBezTo>
                  <a:pt x="1292149" y="2469616"/>
                  <a:pt x="1395458" y="2700244"/>
                  <a:pt x="1562584" y="2867054"/>
                </a:cubicBezTo>
                <a:moveTo>
                  <a:pt x="2736892" y="2736892"/>
                </a:moveTo>
                <a:cubicBezTo>
                  <a:pt x="2870530" y="2603254"/>
                  <a:pt x="2952987" y="2418751"/>
                  <a:pt x="2952987" y="2214977"/>
                </a:cubicBezTo>
                <a:cubicBezTo>
                  <a:pt x="2952987" y="1807113"/>
                  <a:pt x="2622525" y="1476651"/>
                  <a:pt x="2214661" y="1476651"/>
                </a:cubicBezTo>
                <a:cubicBezTo>
                  <a:pt x="1806797" y="1476651"/>
                  <a:pt x="1476652" y="1807113"/>
                  <a:pt x="1476652" y="2214661"/>
                </a:cubicBezTo>
                <a:cubicBezTo>
                  <a:pt x="1476652" y="2418435"/>
                  <a:pt x="1559425" y="2602938"/>
                  <a:pt x="1692747" y="2736576"/>
                </a:cubicBezTo>
                <a:moveTo>
                  <a:pt x="2606413" y="2606413"/>
                </a:moveTo>
                <a:cubicBezTo>
                  <a:pt x="2706563" y="2506263"/>
                  <a:pt x="2768485" y="2367887"/>
                  <a:pt x="2768485" y="2214977"/>
                </a:cubicBezTo>
                <a:cubicBezTo>
                  <a:pt x="2768485" y="1909158"/>
                  <a:pt x="2520480" y="1661154"/>
                  <a:pt x="2214661" y="1661154"/>
                </a:cubicBezTo>
                <a:cubicBezTo>
                  <a:pt x="1908842" y="1661154"/>
                  <a:pt x="1660838" y="1909158"/>
                  <a:pt x="1660838" y="2214977"/>
                </a:cubicBezTo>
                <a:cubicBezTo>
                  <a:pt x="1660838" y="2367887"/>
                  <a:pt x="1722760" y="2506263"/>
                  <a:pt x="1822910" y="2606413"/>
                </a:cubicBezTo>
                <a:moveTo>
                  <a:pt x="2475935" y="2475934"/>
                </a:moveTo>
                <a:cubicBezTo>
                  <a:pt x="2542596" y="2409273"/>
                  <a:pt x="2583982" y="2316706"/>
                  <a:pt x="2583982" y="2214977"/>
                </a:cubicBezTo>
                <a:cubicBezTo>
                  <a:pt x="2583982" y="2011203"/>
                  <a:pt x="2418751" y="1845972"/>
                  <a:pt x="2214977" y="1845972"/>
                </a:cubicBezTo>
                <a:cubicBezTo>
                  <a:pt x="2011203" y="1845972"/>
                  <a:pt x="1845972" y="2011203"/>
                  <a:pt x="1845972" y="2214977"/>
                </a:cubicBezTo>
                <a:cubicBezTo>
                  <a:pt x="1845972" y="2317022"/>
                  <a:pt x="1887359" y="2409273"/>
                  <a:pt x="1954020" y="2475934"/>
                </a:cubicBezTo>
                <a:moveTo>
                  <a:pt x="2345456" y="2345140"/>
                </a:moveTo>
                <a:cubicBezTo>
                  <a:pt x="2378944" y="2311651"/>
                  <a:pt x="2399480" y="2265526"/>
                  <a:pt x="2399480" y="2214661"/>
                </a:cubicBezTo>
                <a:cubicBezTo>
                  <a:pt x="2399480" y="2112616"/>
                  <a:pt x="2316706" y="2030159"/>
                  <a:pt x="2214977" y="2030159"/>
                </a:cubicBezTo>
                <a:cubicBezTo>
                  <a:pt x="2112932" y="2030159"/>
                  <a:pt x="2030475" y="2112932"/>
                  <a:pt x="2030475" y="2214661"/>
                </a:cubicBezTo>
                <a:cubicBezTo>
                  <a:pt x="2030475" y="2265526"/>
                  <a:pt x="2051010" y="2311651"/>
                  <a:pt x="2084499" y="2345140"/>
                </a:cubicBezTo>
                <a:moveTo>
                  <a:pt x="2214977" y="2214661"/>
                </a:moveTo>
                <a:lnTo>
                  <a:pt x="2214977" y="4429322"/>
                </a:lnTo>
              </a:path>
            </a:pathLst>
          </a:custGeom>
          <a:noFill/>
          <a:ln w="15773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95625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30936" y="1399032"/>
            <a:ext cx="7854696" cy="1481328"/>
          </a:xfrm>
        </p:spPr>
        <p:txBody>
          <a:bodyPr anchor="b" anchorCtr="0">
            <a:normAutofit/>
          </a:bodyPr>
          <a:lstStyle>
            <a:lvl1pPr algn="l">
              <a:defRPr sz="48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Mobile Operators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0936" y="2889504"/>
            <a:ext cx="7872984" cy="448056"/>
          </a:xfrm>
        </p:spPr>
        <p:txBody>
          <a:bodyPr/>
          <a:lstStyle>
            <a:lvl1pPr marL="0" indent="0" algn="l">
              <a:buNone/>
              <a:defRPr sz="1800" i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Insert subtitle here.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7416" y="4343400"/>
            <a:ext cx="1746504" cy="273844"/>
          </a:xfr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0F9DBD65-42D5-4255-A10F-4B350328BED3}" type="datetime1">
              <a:rPr lang="en-US" smtClean="0"/>
              <a:t>6/2/2022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FCC34D-4C0C-455C-8F22-D768175C2DEF}"/>
              </a:ext>
            </a:extLst>
          </p:cNvPr>
          <p:cNvGrpSpPr/>
          <p:nvPr/>
        </p:nvGrpSpPr>
        <p:grpSpPr bwMode="black">
          <a:xfrm>
            <a:off x="447676" y="4187827"/>
            <a:ext cx="2049463" cy="517525"/>
            <a:chOff x="447675" y="4187826"/>
            <a:chExt cx="2049463" cy="517525"/>
          </a:xfrm>
          <a:solidFill>
            <a:schemeClr val="bg1"/>
          </a:soli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7936236C-9875-4ED3-8239-983E587A60FA}"/>
                </a:ext>
              </a:extLst>
            </p:cNvPr>
            <p:cNvSpPr>
              <a:spLocks/>
            </p:cNvSpPr>
            <p:nvPr/>
          </p:nvSpPr>
          <p:spPr bwMode="black">
            <a:xfrm>
              <a:off x="630238" y="4187826"/>
              <a:ext cx="95250" cy="517525"/>
            </a:xfrm>
            <a:custGeom>
              <a:avLst/>
              <a:gdLst>
                <a:gd name="T0" fmla="*/ 27 w 60"/>
                <a:gd name="T1" fmla="*/ 163 h 326"/>
                <a:gd name="T2" fmla="*/ 60 w 60"/>
                <a:gd name="T3" fmla="*/ 0 h 326"/>
                <a:gd name="T4" fmla="*/ 33 w 60"/>
                <a:gd name="T5" fmla="*/ 0 h 326"/>
                <a:gd name="T6" fmla="*/ 0 w 60"/>
                <a:gd name="T7" fmla="*/ 163 h 326"/>
                <a:gd name="T8" fmla="*/ 33 w 60"/>
                <a:gd name="T9" fmla="*/ 326 h 326"/>
                <a:gd name="T10" fmla="*/ 60 w 60"/>
                <a:gd name="T11" fmla="*/ 326 h 326"/>
                <a:gd name="T12" fmla="*/ 27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27" y="163"/>
                  </a:moveTo>
                  <a:lnTo>
                    <a:pt x="60" y="0"/>
                  </a:lnTo>
                  <a:lnTo>
                    <a:pt x="33" y="0"/>
                  </a:lnTo>
                  <a:lnTo>
                    <a:pt x="0" y="163"/>
                  </a:lnTo>
                  <a:lnTo>
                    <a:pt x="33" y="326"/>
                  </a:lnTo>
                  <a:lnTo>
                    <a:pt x="60" y="326"/>
                  </a:lnTo>
                  <a:lnTo>
                    <a:pt x="2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46265FF3-331E-4136-B409-33024D3D3412}"/>
                </a:ext>
              </a:extLst>
            </p:cNvPr>
            <p:cNvSpPr>
              <a:spLocks/>
            </p:cNvSpPr>
            <p:nvPr/>
          </p:nvSpPr>
          <p:spPr bwMode="black">
            <a:xfrm>
              <a:off x="447675" y="4187826"/>
              <a:ext cx="184150" cy="517525"/>
            </a:xfrm>
            <a:custGeom>
              <a:avLst/>
              <a:gdLst>
                <a:gd name="T0" fmla="*/ 30 w 116"/>
                <a:gd name="T1" fmla="*/ 163 h 326"/>
                <a:gd name="T2" fmla="*/ 116 w 116"/>
                <a:gd name="T3" fmla="*/ 0 h 326"/>
                <a:gd name="T4" fmla="*/ 86 w 116"/>
                <a:gd name="T5" fmla="*/ 0 h 326"/>
                <a:gd name="T6" fmla="*/ 0 w 116"/>
                <a:gd name="T7" fmla="*/ 163 h 326"/>
                <a:gd name="T8" fmla="*/ 86 w 116"/>
                <a:gd name="T9" fmla="*/ 326 h 326"/>
                <a:gd name="T10" fmla="*/ 116 w 116"/>
                <a:gd name="T11" fmla="*/ 326 h 326"/>
                <a:gd name="T12" fmla="*/ 30 w 116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326">
                  <a:moveTo>
                    <a:pt x="30" y="163"/>
                  </a:moveTo>
                  <a:lnTo>
                    <a:pt x="116" y="0"/>
                  </a:lnTo>
                  <a:lnTo>
                    <a:pt x="86" y="0"/>
                  </a:lnTo>
                  <a:lnTo>
                    <a:pt x="0" y="163"/>
                  </a:lnTo>
                  <a:lnTo>
                    <a:pt x="86" y="326"/>
                  </a:lnTo>
                  <a:lnTo>
                    <a:pt x="116" y="326"/>
                  </a:lnTo>
                  <a:lnTo>
                    <a:pt x="3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2CDC7A3C-23B4-46A3-AE37-4AA8C889FE49}"/>
                </a:ext>
              </a:extLst>
            </p:cNvPr>
            <p:cNvSpPr>
              <a:spLocks/>
            </p:cNvSpPr>
            <p:nvPr/>
          </p:nvSpPr>
          <p:spPr bwMode="black">
            <a:xfrm>
              <a:off x="779463" y="4187826"/>
              <a:ext cx="95250" cy="517525"/>
            </a:xfrm>
            <a:custGeom>
              <a:avLst/>
              <a:gdLst>
                <a:gd name="T0" fmla="*/ 60 w 60"/>
                <a:gd name="T1" fmla="*/ 163 h 326"/>
                <a:gd name="T2" fmla="*/ 28 w 60"/>
                <a:gd name="T3" fmla="*/ 0 h 326"/>
                <a:gd name="T4" fmla="*/ 0 w 60"/>
                <a:gd name="T5" fmla="*/ 0 h 326"/>
                <a:gd name="T6" fmla="*/ 33 w 60"/>
                <a:gd name="T7" fmla="*/ 163 h 326"/>
                <a:gd name="T8" fmla="*/ 1 w 60"/>
                <a:gd name="T9" fmla="*/ 326 h 326"/>
                <a:gd name="T10" fmla="*/ 28 w 60"/>
                <a:gd name="T11" fmla="*/ 326 h 326"/>
                <a:gd name="T12" fmla="*/ 60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60" y="163"/>
                  </a:moveTo>
                  <a:lnTo>
                    <a:pt x="28" y="0"/>
                  </a:lnTo>
                  <a:lnTo>
                    <a:pt x="0" y="0"/>
                  </a:lnTo>
                  <a:lnTo>
                    <a:pt x="33" y="163"/>
                  </a:lnTo>
                  <a:lnTo>
                    <a:pt x="1" y="326"/>
                  </a:lnTo>
                  <a:lnTo>
                    <a:pt x="28" y="326"/>
                  </a:lnTo>
                  <a:lnTo>
                    <a:pt x="6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3F1B65D9-5DA2-40DC-965A-AC0211E8FB19}"/>
                </a:ext>
              </a:extLst>
            </p:cNvPr>
            <p:cNvSpPr>
              <a:spLocks/>
            </p:cNvSpPr>
            <p:nvPr/>
          </p:nvSpPr>
          <p:spPr bwMode="black">
            <a:xfrm>
              <a:off x="873125" y="4187826"/>
              <a:ext cx="185738" cy="517525"/>
            </a:xfrm>
            <a:custGeom>
              <a:avLst/>
              <a:gdLst>
                <a:gd name="T0" fmla="*/ 117 w 117"/>
                <a:gd name="T1" fmla="*/ 163 h 326"/>
                <a:gd name="T2" fmla="*/ 31 w 117"/>
                <a:gd name="T3" fmla="*/ 0 h 326"/>
                <a:gd name="T4" fmla="*/ 0 w 117"/>
                <a:gd name="T5" fmla="*/ 0 h 326"/>
                <a:gd name="T6" fmla="*/ 87 w 117"/>
                <a:gd name="T7" fmla="*/ 163 h 326"/>
                <a:gd name="T8" fmla="*/ 1 w 117"/>
                <a:gd name="T9" fmla="*/ 326 h 326"/>
                <a:gd name="T10" fmla="*/ 31 w 117"/>
                <a:gd name="T11" fmla="*/ 326 h 326"/>
                <a:gd name="T12" fmla="*/ 117 w 117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326">
                  <a:moveTo>
                    <a:pt x="117" y="163"/>
                  </a:moveTo>
                  <a:lnTo>
                    <a:pt x="31" y="0"/>
                  </a:lnTo>
                  <a:lnTo>
                    <a:pt x="0" y="0"/>
                  </a:lnTo>
                  <a:lnTo>
                    <a:pt x="87" y="163"/>
                  </a:lnTo>
                  <a:lnTo>
                    <a:pt x="1" y="326"/>
                  </a:lnTo>
                  <a:lnTo>
                    <a:pt x="31" y="326"/>
                  </a:lnTo>
                  <a:lnTo>
                    <a:pt x="11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0505E78D-D5D5-4EFD-85DF-652C76ABBB2A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1182688" y="4327526"/>
              <a:ext cx="1314450" cy="250825"/>
            </a:xfrm>
            <a:custGeom>
              <a:avLst/>
              <a:gdLst>
                <a:gd name="T0" fmla="*/ 1109 w 1225"/>
                <a:gd name="T1" fmla="*/ 35 h 233"/>
                <a:gd name="T2" fmla="*/ 1065 w 1225"/>
                <a:gd name="T3" fmla="*/ 146 h 233"/>
                <a:gd name="T4" fmla="*/ 1166 w 1225"/>
                <a:gd name="T5" fmla="*/ 178 h 233"/>
                <a:gd name="T6" fmla="*/ 1225 w 1225"/>
                <a:gd name="T7" fmla="*/ 233 h 233"/>
                <a:gd name="T8" fmla="*/ 1088 w 1225"/>
                <a:gd name="T9" fmla="*/ 0 h 233"/>
                <a:gd name="T10" fmla="*/ 1030 w 1225"/>
                <a:gd name="T11" fmla="*/ 233 h 233"/>
                <a:gd name="T12" fmla="*/ 947 w 1225"/>
                <a:gd name="T13" fmla="*/ 0 h 233"/>
                <a:gd name="T14" fmla="*/ 910 w 1225"/>
                <a:gd name="T15" fmla="*/ 233 h 233"/>
                <a:gd name="T16" fmla="*/ 947 w 1225"/>
                <a:gd name="T17" fmla="*/ 0 h 233"/>
                <a:gd name="T18" fmla="*/ 835 w 1225"/>
                <a:gd name="T19" fmla="*/ 0 h 233"/>
                <a:gd name="T20" fmla="*/ 709 w 1225"/>
                <a:gd name="T21" fmla="*/ 180 h 233"/>
                <a:gd name="T22" fmla="*/ 633 w 1225"/>
                <a:gd name="T23" fmla="*/ 0 h 233"/>
                <a:gd name="T24" fmla="*/ 584 w 1225"/>
                <a:gd name="T25" fmla="*/ 233 h 233"/>
                <a:gd name="T26" fmla="*/ 620 w 1225"/>
                <a:gd name="T27" fmla="*/ 59 h 233"/>
                <a:gd name="T28" fmla="*/ 693 w 1225"/>
                <a:gd name="T29" fmla="*/ 233 h 233"/>
                <a:gd name="T30" fmla="*/ 797 w 1225"/>
                <a:gd name="T31" fmla="*/ 58 h 233"/>
                <a:gd name="T32" fmla="*/ 798 w 1225"/>
                <a:gd name="T33" fmla="*/ 233 h 233"/>
                <a:gd name="T34" fmla="*/ 370 w 1225"/>
                <a:gd name="T35" fmla="*/ 0 h 233"/>
                <a:gd name="T36" fmla="*/ 521 w 1225"/>
                <a:gd name="T37" fmla="*/ 233 h 233"/>
                <a:gd name="T38" fmla="*/ 407 w 1225"/>
                <a:gd name="T39" fmla="*/ 200 h 233"/>
                <a:gd name="T40" fmla="*/ 510 w 1225"/>
                <a:gd name="T41" fmla="*/ 131 h 233"/>
                <a:gd name="T42" fmla="*/ 407 w 1225"/>
                <a:gd name="T43" fmla="*/ 98 h 233"/>
                <a:gd name="T44" fmla="*/ 520 w 1225"/>
                <a:gd name="T45" fmla="*/ 33 h 233"/>
                <a:gd name="T46" fmla="*/ 370 w 1225"/>
                <a:gd name="T47" fmla="*/ 0 h 233"/>
                <a:gd name="T48" fmla="*/ 259 w 1225"/>
                <a:gd name="T49" fmla="*/ 162 h 233"/>
                <a:gd name="T50" fmla="*/ 185 w 1225"/>
                <a:gd name="T51" fmla="*/ 199 h 233"/>
                <a:gd name="T52" fmla="*/ 148 w 1225"/>
                <a:gd name="T53" fmla="*/ 34 h 233"/>
                <a:gd name="T54" fmla="*/ 242 w 1225"/>
                <a:gd name="T55" fmla="*/ 52 h 233"/>
                <a:gd name="T56" fmla="*/ 310 w 1225"/>
                <a:gd name="T57" fmla="*/ 117 h 233"/>
                <a:gd name="T58" fmla="*/ 250 w 1225"/>
                <a:gd name="T59" fmla="*/ 14 h 233"/>
                <a:gd name="T60" fmla="*/ 112 w 1225"/>
                <a:gd name="T61" fmla="*/ 0 h 233"/>
                <a:gd name="T62" fmla="*/ 186 w 1225"/>
                <a:gd name="T63" fmla="*/ 233 h 233"/>
                <a:gd name="T64" fmla="*/ 310 w 1225"/>
                <a:gd name="T65" fmla="*/ 117 h 233"/>
                <a:gd name="T66" fmla="*/ 0 w 1225"/>
                <a:gd name="T67" fmla="*/ 0 h 233"/>
                <a:gd name="T68" fmla="*/ 36 w 1225"/>
                <a:gd name="T69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25" h="233">
                  <a:moveTo>
                    <a:pt x="1065" y="146"/>
                  </a:moveTo>
                  <a:cubicBezTo>
                    <a:pt x="1109" y="35"/>
                    <a:pt x="1109" y="35"/>
                    <a:pt x="1109" y="35"/>
                  </a:cubicBezTo>
                  <a:cubicBezTo>
                    <a:pt x="1153" y="146"/>
                    <a:pt x="1153" y="146"/>
                    <a:pt x="1153" y="146"/>
                  </a:cubicBezTo>
                  <a:lnTo>
                    <a:pt x="1065" y="146"/>
                  </a:lnTo>
                  <a:close/>
                  <a:moveTo>
                    <a:pt x="1052" y="178"/>
                  </a:moveTo>
                  <a:cubicBezTo>
                    <a:pt x="1166" y="178"/>
                    <a:pt x="1166" y="178"/>
                    <a:pt x="1166" y="178"/>
                  </a:cubicBezTo>
                  <a:cubicBezTo>
                    <a:pt x="1187" y="233"/>
                    <a:pt x="1187" y="233"/>
                    <a:pt x="1187" y="233"/>
                  </a:cubicBezTo>
                  <a:cubicBezTo>
                    <a:pt x="1225" y="233"/>
                    <a:pt x="1225" y="233"/>
                    <a:pt x="1225" y="233"/>
                  </a:cubicBezTo>
                  <a:cubicBezTo>
                    <a:pt x="1131" y="0"/>
                    <a:pt x="1131" y="0"/>
                    <a:pt x="1131" y="0"/>
                  </a:cubicBezTo>
                  <a:cubicBezTo>
                    <a:pt x="1088" y="0"/>
                    <a:pt x="1088" y="0"/>
                    <a:pt x="1088" y="0"/>
                  </a:cubicBezTo>
                  <a:cubicBezTo>
                    <a:pt x="992" y="233"/>
                    <a:pt x="992" y="233"/>
                    <a:pt x="992" y="233"/>
                  </a:cubicBezTo>
                  <a:cubicBezTo>
                    <a:pt x="1030" y="233"/>
                    <a:pt x="1030" y="233"/>
                    <a:pt x="1030" y="233"/>
                  </a:cubicBezTo>
                  <a:lnTo>
                    <a:pt x="1052" y="178"/>
                  </a:lnTo>
                  <a:close/>
                  <a:moveTo>
                    <a:pt x="947" y="0"/>
                  </a:moveTo>
                  <a:cubicBezTo>
                    <a:pt x="910" y="0"/>
                    <a:pt x="910" y="0"/>
                    <a:pt x="910" y="0"/>
                  </a:cubicBezTo>
                  <a:cubicBezTo>
                    <a:pt x="910" y="233"/>
                    <a:pt x="910" y="233"/>
                    <a:pt x="910" y="233"/>
                  </a:cubicBezTo>
                  <a:cubicBezTo>
                    <a:pt x="947" y="233"/>
                    <a:pt x="947" y="233"/>
                    <a:pt x="947" y="233"/>
                  </a:cubicBezTo>
                  <a:lnTo>
                    <a:pt x="947" y="0"/>
                  </a:lnTo>
                  <a:close/>
                  <a:moveTo>
                    <a:pt x="835" y="233"/>
                  </a:moveTo>
                  <a:cubicBezTo>
                    <a:pt x="835" y="0"/>
                    <a:pt x="835" y="0"/>
                    <a:pt x="835" y="0"/>
                  </a:cubicBezTo>
                  <a:cubicBezTo>
                    <a:pt x="784" y="0"/>
                    <a:pt x="784" y="0"/>
                    <a:pt x="784" y="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633" y="0"/>
                    <a:pt x="633" y="0"/>
                    <a:pt x="633" y="0"/>
                  </a:cubicBezTo>
                  <a:cubicBezTo>
                    <a:pt x="584" y="0"/>
                    <a:pt x="584" y="0"/>
                    <a:pt x="584" y="0"/>
                  </a:cubicBezTo>
                  <a:cubicBezTo>
                    <a:pt x="584" y="233"/>
                    <a:pt x="584" y="233"/>
                    <a:pt x="584" y="233"/>
                  </a:cubicBezTo>
                  <a:cubicBezTo>
                    <a:pt x="620" y="233"/>
                    <a:pt x="620" y="233"/>
                    <a:pt x="620" y="233"/>
                  </a:cubicBezTo>
                  <a:cubicBezTo>
                    <a:pt x="620" y="59"/>
                    <a:pt x="620" y="59"/>
                    <a:pt x="620" y="59"/>
                  </a:cubicBezTo>
                  <a:cubicBezTo>
                    <a:pt x="621" y="59"/>
                    <a:pt x="621" y="59"/>
                    <a:pt x="621" y="59"/>
                  </a:cubicBezTo>
                  <a:cubicBezTo>
                    <a:pt x="693" y="233"/>
                    <a:pt x="693" y="233"/>
                    <a:pt x="693" y="233"/>
                  </a:cubicBezTo>
                  <a:cubicBezTo>
                    <a:pt x="724" y="233"/>
                    <a:pt x="724" y="233"/>
                    <a:pt x="724" y="233"/>
                  </a:cubicBezTo>
                  <a:cubicBezTo>
                    <a:pt x="797" y="58"/>
                    <a:pt x="797" y="58"/>
                    <a:pt x="797" y="58"/>
                  </a:cubicBezTo>
                  <a:cubicBezTo>
                    <a:pt x="798" y="58"/>
                    <a:pt x="798" y="58"/>
                    <a:pt x="798" y="58"/>
                  </a:cubicBezTo>
                  <a:cubicBezTo>
                    <a:pt x="798" y="233"/>
                    <a:pt x="798" y="233"/>
                    <a:pt x="798" y="233"/>
                  </a:cubicBezTo>
                  <a:lnTo>
                    <a:pt x="835" y="233"/>
                  </a:lnTo>
                  <a:close/>
                  <a:moveTo>
                    <a:pt x="370" y="0"/>
                  </a:moveTo>
                  <a:cubicBezTo>
                    <a:pt x="370" y="233"/>
                    <a:pt x="370" y="233"/>
                    <a:pt x="370" y="233"/>
                  </a:cubicBezTo>
                  <a:cubicBezTo>
                    <a:pt x="521" y="233"/>
                    <a:pt x="521" y="233"/>
                    <a:pt x="521" y="233"/>
                  </a:cubicBezTo>
                  <a:cubicBezTo>
                    <a:pt x="521" y="200"/>
                    <a:pt x="521" y="200"/>
                    <a:pt x="521" y="200"/>
                  </a:cubicBezTo>
                  <a:cubicBezTo>
                    <a:pt x="407" y="200"/>
                    <a:pt x="407" y="200"/>
                    <a:pt x="407" y="200"/>
                  </a:cubicBezTo>
                  <a:cubicBezTo>
                    <a:pt x="407" y="131"/>
                    <a:pt x="407" y="131"/>
                    <a:pt x="407" y="131"/>
                  </a:cubicBezTo>
                  <a:cubicBezTo>
                    <a:pt x="510" y="131"/>
                    <a:pt x="510" y="131"/>
                    <a:pt x="510" y="131"/>
                  </a:cubicBezTo>
                  <a:cubicBezTo>
                    <a:pt x="510" y="98"/>
                    <a:pt x="510" y="98"/>
                    <a:pt x="510" y="98"/>
                  </a:cubicBezTo>
                  <a:cubicBezTo>
                    <a:pt x="407" y="98"/>
                    <a:pt x="407" y="98"/>
                    <a:pt x="407" y="98"/>
                  </a:cubicBezTo>
                  <a:cubicBezTo>
                    <a:pt x="407" y="33"/>
                    <a:pt x="407" y="33"/>
                    <a:pt x="407" y="33"/>
                  </a:cubicBezTo>
                  <a:cubicBezTo>
                    <a:pt x="520" y="33"/>
                    <a:pt x="520" y="33"/>
                    <a:pt x="520" y="33"/>
                  </a:cubicBezTo>
                  <a:cubicBezTo>
                    <a:pt x="520" y="0"/>
                    <a:pt x="520" y="0"/>
                    <a:pt x="520" y="0"/>
                  </a:cubicBezTo>
                  <a:lnTo>
                    <a:pt x="370" y="0"/>
                  </a:lnTo>
                  <a:close/>
                  <a:moveTo>
                    <a:pt x="272" y="117"/>
                  </a:moveTo>
                  <a:cubicBezTo>
                    <a:pt x="272" y="133"/>
                    <a:pt x="268" y="148"/>
                    <a:pt x="259" y="162"/>
                  </a:cubicBezTo>
                  <a:cubicBezTo>
                    <a:pt x="254" y="169"/>
                    <a:pt x="249" y="176"/>
                    <a:pt x="242" y="181"/>
                  </a:cubicBezTo>
                  <a:cubicBezTo>
                    <a:pt x="229" y="192"/>
                    <a:pt x="209" y="199"/>
                    <a:pt x="185" y="199"/>
                  </a:cubicBezTo>
                  <a:cubicBezTo>
                    <a:pt x="148" y="199"/>
                    <a:pt x="148" y="199"/>
                    <a:pt x="148" y="199"/>
                  </a:cubicBezTo>
                  <a:cubicBezTo>
                    <a:pt x="148" y="34"/>
                    <a:pt x="148" y="34"/>
                    <a:pt x="148" y="34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209" y="34"/>
                    <a:pt x="229" y="41"/>
                    <a:pt x="242" y="52"/>
                  </a:cubicBezTo>
                  <a:cubicBezTo>
                    <a:pt x="262" y="69"/>
                    <a:pt x="273" y="95"/>
                    <a:pt x="272" y="117"/>
                  </a:cubicBezTo>
                  <a:moveTo>
                    <a:pt x="310" y="117"/>
                  </a:moveTo>
                  <a:cubicBezTo>
                    <a:pt x="310" y="95"/>
                    <a:pt x="304" y="72"/>
                    <a:pt x="290" y="50"/>
                  </a:cubicBezTo>
                  <a:cubicBezTo>
                    <a:pt x="281" y="36"/>
                    <a:pt x="267" y="23"/>
                    <a:pt x="250" y="14"/>
                  </a:cubicBezTo>
                  <a:cubicBezTo>
                    <a:pt x="233" y="5"/>
                    <a:pt x="211" y="0"/>
                    <a:pt x="186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233"/>
                    <a:pt x="112" y="233"/>
                    <a:pt x="112" y="233"/>
                  </a:cubicBezTo>
                  <a:cubicBezTo>
                    <a:pt x="186" y="233"/>
                    <a:pt x="186" y="233"/>
                    <a:pt x="186" y="233"/>
                  </a:cubicBezTo>
                  <a:cubicBezTo>
                    <a:pt x="220" y="233"/>
                    <a:pt x="249" y="223"/>
                    <a:pt x="267" y="207"/>
                  </a:cubicBezTo>
                  <a:cubicBezTo>
                    <a:pt x="296" y="184"/>
                    <a:pt x="311" y="149"/>
                    <a:pt x="310" y="117"/>
                  </a:cubicBezTo>
                  <a:moveTo>
                    <a:pt x="3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36" y="233"/>
                    <a:pt x="36" y="233"/>
                    <a:pt x="36" y="233"/>
                  </a:cubicBez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5" name="Graphique 3">
            <a:extLst>
              <a:ext uri="{FF2B5EF4-FFF2-40B4-BE49-F238E27FC236}">
                <a16:creationId xmlns:a16="http://schemas.microsoft.com/office/drawing/2014/main" id="{B2833F4F-8721-432B-8147-9DA5467D1E2C}"/>
              </a:ext>
            </a:extLst>
          </p:cNvPr>
          <p:cNvSpPr/>
          <p:nvPr/>
        </p:nvSpPr>
        <p:spPr>
          <a:xfrm>
            <a:off x="5567450" y="-313096"/>
            <a:ext cx="4429323" cy="4429322"/>
          </a:xfrm>
          <a:custGeom>
            <a:avLst/>
            <a:gdLst>
              <a:gd name="connsiteX0" fmla="*/ 3781037 w 4429322"/>
              <a:gd name="connsiteY0" fmla="*/ 3780720 h 4429322"/>
              <a:gd name="connsiteX1" fmla="*/ 4429639 w 4429322"/>
              <a:gd name="connsiteY1" fmla="*/ 2214661 h 4429322"/>
              <a:gd name="connsiteX2" fmla="*/ 2214661 w 4429322"/>
              <a:gd name="connsiteY2" fmla="*/ 0 h 4429322"/>
              <a:gd name="connsiteX3" fmla="*/ 0 w 4429322"/>
              <a:gd name="connsiteY3" fmla="*/ 2214661 h 4429322"/>
              <a:gd name="connsiteX4" fmla="*/ 648602 w 4429322"/>
              <a:gd name="connsiteY4" fmla="*/ 3780720 h 4429322"/>
              <a:gd name="connsiteX5" fmla="*/ 3520079 w 4429322"/>
              <a:gd name="connsiteY5" fmla="*/ 3519763 h 4429322"/>
              <a:gd name="connsiteX6" fmla="*/ 4060634 w 4429322"/>
              <a:gd name="connsiteY6" fmla="*/ 2214661 h 4429322"/>
              <a:gd name="connsiteX7" fmla="*/ 2214977 w 4429322"/>
              <a:gd name="connsiteY7" fmla="*/ 369005 h 4429322"/>
              <a:gd name="connsiteX8" fmla="*/ 369005 w 4429322"/>
              <a:gd name="connsiteY8" fmla="*/ 2214661 h 4429322"/>
              <a:gd name="connsiteX9" fmla="*/ 909559 w 4429322"/>
              <a:gd name="connsiteY9" fmla="*/ 3519763 h 4429322"/>
              <a:gd name="connsiteX10" fmla="*/ 3259122 w 4429322"/>
              <a:gd name="connsiteY10" fmla="*/ 3258806 h 4429322"/>
              <a:gd name="connsiteX11" fmla="*/ 3691629 w 4429322"/>
              <a:gd name="connsiteY11" fmla="*/ 2214661 h 4429322"/>
              <a:gd name="connsiteX12" fmla="*/ 2214977 w 4429322"/>
              <a:gd name="connsiteY12" fmla="*/ 738010 h 4429322"/>
              <a:gd name="connsiteX13" fmla="*/ 738326 w 4429322"/>
              <a:gd name="connsiteY13" fmla="*/ 2214661 h 4429322"/>
              <a:gd name="connsiteX14" fmla="*/ 1170832 w 4429322"/>
              <a:gd name="connsiteY14" fmla="*/ 3258806 h 4429322"/>
              <a:gd name="connsiteX15" fmla="*/ 3650558 w 4429322"/>
              <a:gd name="connsiteY15" fmla="*/ 3650242 h 4429322"/>
              <a:gd name="connsiteX16" fmla="*/ 4245136 w 4429322"/>
              <a:gd name="connsiteY16" fmla="*/ 2214661 h 4429322"/>
              <a:gd name="connsiteX17" fmla="*/ 2214661 w 4429322"/>
              <a:gd name="connsiteY17" fmla="*/ 184502 h 4429322"/>
              <a:gd name="connsiteX18" fmla="*/ 184502 w 4429322"/>
              <a:gd name="connsiteY18" fmla="*/ 2214661 h 4429322"/>
              <a:gd name="connsiteX19" fmla="*/ 779081 w 4429322"/>
              <a:gd name="connsiteY19" fmla="*/ 3650242 h 4429322"/>
              <a:gd name="connsiteX20" fmla="*/ 3389601 w 4429322"/>
              <a:gd name="connsiteY20" fmla="*/ 3389285 h 4429322"/>
              <a:gd name="connsiteX21" fmla="*/ 3876131 w 4429322"/>
              <a:gd name="connsiteY21" fmla="*/ 2214661 h 4429322"/>
              <a:gd name="connsiteX22" fmla="*/ 2214977 w 4429322"/>
              <a:gd name="connsiteY22" fmla="*/ 553507 h 4429322"/>
              <a:gd name="connsiteX23" fmla="*/ 553823 w 4429322"/>
              <a:gd name="connsiteY23" fmla="*/ 2214661 h 4429322"/>
              <a:gd name="connsiteX24" fmla="*/ 1040354 w 4429322"/>
              <a:gd name="connsiteY24" fmla="*/ 3389285 h 4429322"/>
              <a:gd name="connsiteX25" fmla="*/ 3128644 w 4429322"/>
              <a:gd name="connsiteY25" fmla="*/ 3128327 h 4429322"/>
              <a:gd name="connsiteX26" fmla="*/ 3507126 w 4429322"/>
              <a:gd name="connsiteY26" fmla="*/ 2214661 h 4429322"/>
              <a:gd name="connsiteX27" fmla="*/ 2214977 w 4429322"/>
              <a:gd name="connsiteY27" fmla="*/ 922828 h 4429322"/>
              <a:gd name="connsiteX28" fmla="*/ 922828 w 4429322"/>
              <a:gd name="connsiteY28" fmla="*/ 2214661 h 4429322"/>
              <a:gd name="connsiteX29" fmla="*/ 1301311 w 4429322"/>
              <a:gd name="connsiteY29" fmla="*/ 3128327 h 4429322"/>
              <a:gd name="connsiteX30" fmla="*/ 2997849 w 4429322"/>
              <a:gd name="connsiteY30" fmla="*/ 2997849 h 4429322"/>
              <a:gd name="connsiteX31" fmla="*/ 3322308 w 4429322"/>
              <a:gd name="connsiteY31" fmla="*/ 2214661 h 4429322"/>
              <a:gd name="connsiteX32" fmla="*/ 2214977 w 4429322"/>
              <a:gd name="connsiteY32" fmla="*/ 1107331 h 4429322"/>
              <a:gd name="connsiteX33" fmla="*/ 1107331 w 4429322"/>
              <a:gd name="connsiteY33" fmla="*/ 2214661 h 4429322"/>
              <a:gd name="connsiteX34" fmla="*/ 1431790 w 4429322"/>
              <a:gd name="connsiteY34" fmla="*/ 2997849 h 4429322"/>
              <a:gd name="connsiteX35" fmla="*/ 2867370 w 4429322"/>
              <a:gd name="connsiteY35" fmla="*/ 2867370 h 4429322"/>
              <a:gd name="connsiteX36" fmla="*/ 3137806 w 4429322"/>
              <a:gd name="connsiteY36" fmla="*/ 2214977 h 4429322"/>
              <a:gd name="connsiteX37" fmla="*/ 2214977 w 4429322"/>
              <a:gd name="connsiteY37" fmla="*/ 1292149 h 4429322"/>
              <a:gd name="connsiteX38" fmla="*/ 1292149 w 4429322"/>
              <a:gd name="connsiteY38" fmla="*/ 2214661 h 4429322"/>
              <a:gd name="connsiteX39" fmla="*/ 1562584 w 4429322"/>
              <a:gd name="connsiteY39" fmla="*/ 2867054 h 4429322"/>
              <a:gd name="connsiteX40" fmla="*/ 2736892 w 4429322"/>
              <a:gd name="connsiteY40" fmla="*/ 2736892 h 4429322"/>
              <a:gd name="connsiteX41" fmla="*/ 2952987 w 4429322"/>
              <a:gd name="connsiteY41" fmla="*/ 2214977 h 4429322"/>
              <a:gd name="connsiteX42" fmla="*/ 2214661 w 4429322"/>
              <a:gd name="connsiteY42" fmla="*/ 1476651 h 4429322"/>
              <a:gd name="connsiteX43" fmla="*/ 1476652 w 4429322"/>
              <a:gd name="connsiteY43" fmla="*/ 2214661 h 4429322"/>
              <a:gd name="connsiteX44" fmla="*/ 1692747 w 4429322"/>
              <a:gd name="connsiteY44" fmla="*/ 2736576 h 4429322"/>
              <a:gd name="connsiteX45" fmla="*/ 2606413 w 4429322"/>
              <a:gd name="connsiteY45" fmla="*/ 2606413 h 4429322"/>
              <a:gd name="connsiteX46" fmla="*/ 2768485 w 4429322"/>
              <a:gd name="connsiteY46" fmla="*/ 2214977 h 4429322"/>
              <a:gd name="connsiteX47" fmla="*/ 2214661 w 4429322"/>
              <a:gd name="connsiteY47" fmla="*/ 1661154 h 4429322"/>
              <a:gd name="connsiteX48" fmla="*/ 1660838 w 4429322"/>
              <a:gd name="connsiteY48" fmla="*/ 2214977 h 4429322"/>
              <a:gd name="connsiteX49" fmla="*/ 1822910 w 4429322"/>
              <a:gd name="connsiteY49" fmla="*/ 2606413 h 4429322"/>
              <a:gd name="connsiteX50" fmla="*/ 2475935 w 4429322"/>
              <a:gd name="connsiteY50" fmla="*/ 2475934 h 4429322"/>
              <a:gd name="connsiteX51" fmla="*/ 2583982 w 4429322"/>
              <a:gd name="connsiteY51" fmla="*/ 2214977 h 4429322"/>
              <a:gd name="connsiteX52" fmla="*/ 2214977 w 4429322"/>
              <a:gd name="connsiteY52" fmla="*/ 1845972 h 4429322"/>
              <a:gd name="connsiteX53" fmla="*/ 1845972 w 4429322"/>
              <a:gd name="connsiteY53" fmla="*/ 2214977 h 4429322"/>
              <a:gd name="connsiteX54" fmla="*/ 1954020 w 4429322"/>
              <a:gd name="connsiteY54" fmla="*/ 2475934 h 4429322"/>
              <a:gd name="connsiteX55" fmla="*/ 2345456 w 4429322"/>
              <a:gd name="connsiteY55" fmla="*/ 2345140 h 4429322"/>
              <a:gd name="connsiteX56" fmla="*/ 2399480 w 4429322"/>
              <a:gd name="connsiteY56" fmla="*/ 2214661 h 4429322"/>
              <a:gd name="connsiteX57" fmla="*/ 2214977 w 4429322"/>
              <a:gd name="connsiteY57" fmla="*/ 2030159 h 4429322"/>
              <a:gd name="connsiteX58" fmla="*/ 2030475 w 4429322"/>
              <a:gd name="connsiteY58" fmla="*/ 2214661 h 4429322"/>
              <a:gd name="connsiteX59" fmla="*/ 2084499 w 4429322"/>
              <a:gd name="connsiteY59" fmla="*/ 2345140 h 4429322"/>
              <a:gd name="connsiteX60" fmla="*/ 2214977 w 4429322"/>
              <a:gd name="connsiteY60" fmla="*/ 2214661 h 4429322"/>
              <a:gd name="connsiteX61" fmla="*/ 2214977 w 4429322"/>
              <a:gd name="connsiteY61" fmla="*/ 4429322 h 442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4429322" h="4429322">
                <a:moveTo>
                  <a:pt x="3781037" y="3780720"/>
                </a:moveTo>
                <a:cubicBezTo>
                  <a:pt x="4181950" y="3379807"/>
                  <a:pt x="4429639" y="2826299"/>
                  <a:pt x="4429639" y="2214661"/>
                </a:cubicBezTo>
                <a:cubicBezTo>
                  <a:pt x="4429639" y="991385"/>
                  <a:pt x="3437938" y="0"/>
                  <a:pt x="2214661" y="0"/>
                </a:cubicBezTo>
                <a:cubicBezTo>
                  <a:pt x="991385" y="0"/>
                  <a:pt x="0" y="991701"/>
                  <a:pt x="0" y="2214661"/>
                </a:cubicBezTo>
                <a:cubicBezTo>
                  <a:pt x="0" y="2826299"/>
                  <a:pt x="248004" y="3379807"/>
                  <a:pt x="648602" y="3780720"/>
                </a:cubicBezTo>
                <a:moveTo>
                  <a:pt x="3520079" y="3519763"/>
                </a:moveTo>
                <a:cubicBezTo>
                  <a:pt x="3854016" y="3185826"/>
                  <a:pt x="4060634" y="2724254"/>
                  <a:pt x="4060634" y="2214661"/>
                </a:cubicBezTo>
                <a:cubicBezTo>
                  <a:pt x="4060634" y="1195475"/>
                  <a:pt x="3234164" y="369005"/>
                  <a:pt x="2214977" y="369005"/>
                </a:cubicBezTo>
                <a:cubicBezTo>
                  <a:pt x="1195791" y="369005"/>
                  <a:pt x="369005" y="1195475"/>
                  <a:pt x="369005" y="2214661"/>
                </a:cubicBezTo>
                <a:cubicBezTo>
                  <a:pt x="369005" y="2724254"/>
                  <a:pt x="575622" y="3185826"/>
                  <a:pt x="909559" y="3519763"/>
                </a:cubicBezTo>
                <a:moveTo>
                  <a:pt x="3259122" y="3258806"/>
                </a:moveTo>
                <a:cubicBezTo>
                  <a:pt x="3526398" y="2991530"/>
                  <a:pt x="3691629" y="2622525"/>
                  <a:pt x="3691629" y="2214661"/>
                </a:cubicBezTo>
                <a:cubicBezTo>
                  <a:pt x="3691629" y="1399249"/>
                  <a:pt x="3030390" y="738010"/>
                  <a:pt x="2214977" y="738010"/>
                </a:cubicBezTo>
                <a:cubicBezTo>
                  <a:pt x="1399565" y="738010"/>
                  <a:pt x="738326" y="1398933"/>
                  <a:pt x="738326" y="2214661"/>
                </a:cubicBezTo>
                <a:cubicBezTo>
                  <a:pt x="738326" y="2622525"/>
                  <a:pt x="903557" y="2991530"/>
                  <a:pt x="1170832" y="3258806"/>
                </a:cubicBezTo>
                <a:moveTo>
                  <a:pt x="3650558" y="3650242"/>
                </a:moveTo>
                <a:cubicBezTo>
                  <a:pt x="4017983" y="3282816"/>
                  <a:pt x="4245136" y="2775435"/>
                  <a:pt x="4245136" y="2214661"/>
                </a:cubicBezTo>
                <a:cubicBezTo>
                  <a:pt x="4245136" y="1093430"/>
                  <a:pt x="3336209" y="184502"/>
                  <a:pt x="2214661" y="184502"/>
                </a:cubicBezTo>
                <a:cubicBezTo>
                  <a:pt x="1093114" y="184502"/>
                  <a:pt x="184502" y="1093430"/>
                  <a:pt x="184502" y="2214661"/>
                </a:cubicBezTo>
                <a:cubicBezTo>
                  <a:pt x="184502" y="2775435"/>
                  <a:pt x="411655" y="3282816"/>
                  <a:pt x="779081" y="3650242"/>
                </a:cubicBezTo>
                <a:moveTo>
                  <a:pt x="3389601" y="3389285"/>
                </a:moveTo>
                <a:cubicBezTo>
                  <a:pt x="3690365" y="3088836"/>
                  <a:pt x="3876131" y="2673390"/>
                  <a:pt x="3876131" y="2214661"/>
                </a:cubicBezTo>
                <a:cubicBezTo>
                  <a:pt x="3876131" y="1297204"/>
                  <a:pt x="3132435" y="553507"/>
                  <a:pt x="2214977" y="553507"/>
                </a:cubicBezTo>
                <a:cubicBezTo>
                  <a:pt x="1297520" y="553507"/>
                  <a:pt x="553823" y="1297204"/>
                  <a:pt x="553823" y="2214661"/>
                </a:cubicBezTo>
                <a:cubicBezTo>
                  <a:pt x="553823" y="2673390"/>
                  <a:pt x="739905" y="3088520"/>
                  <a:pt x="1040354" y="3389285"/>
                </a:cubicBezTo>
                <a:moveTo>
                  <a:pt x="3128644" y="3128327"/>
                </a:moveTo>
                <a:cubicBezTo>
                  <a:pt x="3362431" y="2894540"/>
                  <a:pt x="3507126" y="2571661"/>
                  <a:pt x="3507126" y="2214661"/>
                </a:cubicBezTo>
                <a:cubicBezTo>
                  <a:pt x="3507126" y="1500978"/>
                  <a:pt x="2928661" y="922828"/>
                  <a:pt x="2214977" y="922828"/>
                </a:cubicBezTo>
                <a:cubicBezTo>
                  <a:pt x="1501294" y="922828"/>
                  <a:pt x="922828" y="1501294"/>
                  <a:pt x="922828" y="2214661"/>
                </a:cubicBezTo>
                <a:cubicBezTo>
                  <a:pt x="922828" y="2571345"/>
                  <a:pt x="1067524" y="2894540"/>
                  <a:pt x="1301311" y="3128327"/>
                </a:cubicBezTo>
                <a:moveTo>
                  <a:pt x="2997849" y="2997849"/>
                </a:moveTo>
                <a:cubicBezTo>
                  <a:pt x="3198148" y="2797550"/>
                  <a:pt x="3322308" y="2520480"/>
                  <a:pt x="3322308" y="2214661"/>
                </a:cubicBezTo>
                <a:cubicBezTo>
                  <a:pt x="3322308" y="1603339"/>
                  <a:pt x="2826616" y="1107331"/>
                  <a:pt x="2214977" y="1107331"/>
                </a:cubicBezTo>
                <a:cubicBezTo>
                  <a:pt x="1603339" y="1107331"/>
                  <a:pt x="1107331" y="1603339"/>
                  <a:pt x="1107331" y="2214661"/>
                </a:cubicBezTo>
                <a:cubicBezTo>
                  <a:pt x="1107331" y="2520480"/>
                  <a:pt x="1231175" y="2797234"/>
                  <a:pt x="1431790" y="2997849"/>
                </a:cubicBezTo>
                <a:moveTo>
                  <a:pt x="2867370" y="2867370"/>
                </a:moveTo>
                <a:cubicBezTo>
                  <a:pt x="3034497" y="2700244"/>
                  <a:pt x="3137806" y="2469616"/>
                  <a:pt x="3137806" y="2214977"/>
                </a:cubicBezTo>
                <a:cubicBezTo>
                  <a:pt x="3137806" y="1705384"/>
                  <a:pt x="2724571" y="1292149"/>
                  <a:pt x="2214977" y="1292149"/>
                </a:cubicBezTo>
                <a:cubicBezTo>
                  <a:pt x="1705384" y="1292149"/>
                  <a:pt x="1292149" y="1705068"/>
                  <a:pt x="1292149" y="2214661"/>
                </a:cubicBezTo>
                <a:cubicBezTo>
                  <a:pt x="1292149" y="2469616"/>
                  <a:pt x="1395458" y="2700244"/>
                  <a:pt x="1562584" y="2867054"/>
                </a:cubicBezTo>
                <a:moveTo>
                  <a:pt x="2736892" y="2736892"/>
                </a:moveTo>
                <a:cubicBezTo>
                  <a:pt x="2870530" y="2603254"/>
                  <a:pt x="2952987" y="2418751"/>
                  <a:pt x="2952987" y="2214977"/>
                </a:cubicBezTo>
                <a:cubicBezTo>
                  <a:pt x="2952987" y="1807113"/>
                  <a:pt x="2622525" y="1476651"/>
                  <a:pt x="2214661" y="1476651"/>
                </a:cubicBezTo>
                <a:cubicBezTo>
                  <a:pt x="1806797" y="1476651"/>
                  <a:pt x="1476652" y="1807113"/>
                  <a:pt x="1476652" y="2214661"/>
                </a:cubicBezTo>
                <a:cubicBezTo>
                  <a:pt x="1476652" y="2418435"/>
                  <a:pt x="1559425" y="2602938"/>
                  <a:pt x="1692747" y="2736576"/>
                </a:cubicBezTo>
                <a:moveTo>
                  <a:pt x="2606413" y="2606413"/>
                </a:moveTo>
                <a:cubicBezTo>
                  <a:pt x="2706563" y="2506263"/>
                  <a:pt x="2768485" y="2367887"/>
                  <a:pt x="2768485" y="2214977"/>
                </a:cubicBezTo>
                <a:cubicBezTo>
                  <a:pt x="2768485" y="1909158"/>
                  <a:pt x="2520480" y="1661154"/>
                  <a:pt x="2214661" y="1661154"/>
                </a:cubicBezTo>
                <a:cubicBezTo>
                  <a:pt x="1908842" y="1661154"/>
                  <a:pt x="1660838" y="1909158"/>
                  <a:pt x="1660838" y="2214977"/>
                </a:cubicBezTo>
                <a:cubicBezTo>
                  <a:pt x="1660838" y="2367887"/>
                  <a:pt x="1722760" y="2506263"/>
                  <a:pt x="1822910" y="2606413"/>
                </a:cubicBezTo>
                <a:moveTo>
                  <a:pt x="2475935" y="2475934"/>
                </a:moveTo>
                <a:cubicBezTo>
                  <a:pt x="2542596" y="2409273"/>
                  <a:pt x="2583982" y="2316706"/>
                  <a:pt x="2583982" y="2214977"/>
                </a:cubicBezTo>
                <a:cubicBezTo>
                  <a:pt x="2583982" y="2011203"/>
                  <a:pt x="2418751" y="1845972"/>
                  <a:pt x="2214977" y="1845972"/>
                </a:cubicBezTo>
                <a:cubicBezTo>
                  <a:pt x="2011203" y="1845972"/>
                  <a:pt x="1845972" y="2011203"/>
                  <a:pt x="1845972" y="2214977"/>
                </a:cubicBezTo>
                <a:cubicBezTo>
                  <a:pt x="1845972" y="2317022"/>
                  <a:pt x="1887359" y="2409273"/>
                  <a:pt x="1954020" y="2475934"/>
                </a:cubicBezTo>
                <a:moveTo>
                  <a:pt x="2345456" y="2345140"/>
                </a:moveTo>
                <a:cubicBezTo>
                  <a:pt x="2378944" y="2311651"/>
                  <a:pt x="2399480" y="2265526"/>
                  <a:pt x="2399480" y="2214661"/>
                </a:cubicBezTo>
                <a:cubicBezTo>
                  <a:pt x="2399480" y="2112616"/>
                  <a:pt x="2316706" y="2030159"/>
                  <a:pt x="2214977" y="2030159"/>
                </a:cubicBezTo>
                <a:cubicBezTo>
                  <a:pt x="2112932" y="2030159"/>
                  <a:pt x="2030475" y="2112932"/>
                  <a:pt x="2030475" y="2214661"/>
                </a:cubicBezTo>
                <a:cubicBezTo>
                  <a:pt x="2030475" y="2265526"/>
                  <a:pt x="2051010" y="2311651"/>
                  <a:pt x="2084499" y="2345140"/>
                </a:cubicBezTo>
                <a:moveTo>
                  <a:pt x="2214977" y="2214661"/>
                </a:moveTo>
                <a:lnTo>
                  <a:pt x="2214977" y="4429322"/>
                </a:lnTo>
              </a:path>
            </a:pathLst>
          </a:custGeom>
          <a:noFill/>
          <a:ln w="15773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59922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30936" y="1399032"/>
            <a:ext cx="7854696" cy="1481328"/>
          </a:xfrm>
        </p:spPr>
        <p:txBody>
          <a:bodyPr anchor="b" anchorCtr="0">
            <a:normAutofit/>
          </a:bodyPr>
          <a:lstStyle>
            <a:lvl1pPr algn="l">
              <a:defRPr sz="480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Mobile Operators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0936" y="2889504"/>
            <a:ext cx="7872984" cy="448056"/>
          </a:xfrm>
        </p:spPr>
        <p:txBody>
          <a:bodyPr/>
          <a:lstStyle>
            <a:lvl1pPr marL="0" indent="0" algn="l">
              <a:buNone/>
              <a:defRPr sz="1800" i="0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Insert subtitle here.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7416" y="4343400"/>
            <a:ext cx="1746504" cy="273844"/>
          </a:xfrm>
        </p:spPr>
        <p:txBody>
          <a:bodyPr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D8E67769-A95F-4D6E-B635-237AC2EFDCA6}" type="datetime1">
              <a:rPr lang="en-US" smtClean="0"/>
              <a:t>6/2/2022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FCC34D-4C0C-455C-8F22-D768175C2DEF}"/>
              </a:ext>
            </a:extLst>
          </p:cNvPr>
          <p:cNvGrpSpPr/>
          <p:nvPr/>
        </p:nvGrpSpPr>
        <p:grpSpPr bwMode="black">
          <a:xfrm>
            <a:off x="447676" y="4187827"/>
            <a:ext cx="2049463" cy="517525"/>
            <a:chOff x="447675" y="4187826"/>
            <a:chExt cx="2049463" cy="517525"/>
          </a:xfrm>
          <a:solidFill>
            <a:schemeClr val="accent1"/>
          </a:soli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7936236C-9875-4ED3-8239-983E587A60FA}"/>
                </a:ext>
              </a:extLst>
            </p:cNvPr>
            <p:cNvSpPr>
              <a:spLocks/>
            </p:cNvSpPr>
            <p:nvPr/>
          </p:nvSpPr>
          <p:spPr bwMode="black">
            <a:xfrm>
              <a:off x="630238" y="4187826"/>
              <a:ext cx="95250" cy="517525"/>
            </a:xfrm>
            <a:custGeom>
              <a:avLst/>
              <a:gdLst>
                <a:gd name="T0" fmla="*/ 27 w 60"/>
                <a:gd name="T1" fmla="*/ 163 h 326"/>
                <a:gd name="T2" fmla="*/ 60 w 60"/>
                <a:gd name="T3" fmla="*/ 0 h 326"/>
                <a:gd name="T4" fmla="*/ 33 w 60"/>
                <a:gd name="T5" fmla="*/ 0 h 326"/>
                <a:gd name="T6" fmla="*/ 0 w 60"/>
                <a:gd name="T7" fmla="*/ 163 h 326"/>
                <a:gd name="T8" fmla="*/ 33 w 60"/>
                <a:gd name="T9" fmla="*/ 326 h 326"/>
                <a:gd name="T10" fmla="*/ 60 w 60"/>
                <a:gd name="T11" fmla="*/ 326 h 326"/>
                <a:gd name="T12" fmla="*/ 27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27" y="163"/>
                  </a:moveTo>
                  <a:lnTo>
                    <a:pt x="60" y="0"/>
                  </a:lnTo>
                  <a:lnTo>
                    <a:pt x="33" y="0"/>
                  </a:lnTo>
                  <a:lnTo>
                    <a:pt x="0" y="163"/>
                  </a:lnTo>
                  <a:lnTo>
                    <a:pt x="33" y="326"/>
                  </a:lnTo>
                  <a:lnTo>
                    <a:pt x="60" y="326"/>
                  </a:lnTo>
                  <a:lnTo>
                    <a:pt x="2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46265FF3-331E-4136-B409-33024D3D3412}"/>
                </a:ext>
              </a:extLst>
            </p:cNvPr>
            <p:cNvSpPr>
              <a:spLocks/>
            </p:cNvSpPr>
            <p:nvPr/>
          </p:nvSpPr>
          <p:spPr bwMode="black">
            <a:xfrm>
              <a:off x="447675" y="4187826"/>
              <a:ext cx="184150" cy="517525"/>
            </a:xfrm>
            <a:custGeom>
              <a:avLst/>
              <a:gdLst>
                <a:gd name="T0" fmla="*/ 30 w 116"/>
                <a:gd name="T1" fmla="*/ 163 h 326"/>
                <a:gd name="T2" fmla="*/ 116 w 116"/>
                <a:gd name="T3" fmla="*/ 0 h 326"/>
                <a:gd name="T4" fmla="*/ 86 w 116"/>
                <a:gd name="T5" fmla="*/ 0 h 326"/>
                <a:gd name="T6" fmla="*/ 0 w 116"/>
                <a:gd name="T7" fmla="*/ 163 h 326"/>
                <a:gd name="T8" fmla="*/ 86 w 116"/>
                <a:gd name="T9" fmla="*/ 326 h 326"/>
                <a:gd name="T10" fmla="*/ 116 w 116"/>
                <a:gd name="T11" fmla="*/ 326 h 326"/>
                <a:gd name="T12" fmla="*/ 30 w 116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326">
                  <a:moveTo>
                    <a:pt x="30" y="163"/>
                  </a:moveTo>
                  <a:lnTo>
                    <a:pt x="116" y="0"/>
                  </a:lnTo>
                  <a:lnTo>
                    <a:pt x="86" y="0"/>
                  </a:lnTo>
                  <a:lnTo>
                    <a:pt x="0" y="163"/>
                  </a:lnTo>
                  <a:lnTo>
                    <a:pt x="86" y="326"/>
                  </a:lnTo>
                  <a:lnTo>
                    <a:pt x="116" y="326"/>
                  </a:lnTo>
                  <a:lnTo>
                    <a:pt x="3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2CDC7A3C-23B4-46A3-AE37-4AA8C889FE49}"/>
                </a:ext>
              </a:extLst>
            </p:cNvPr>
            <p:cNvSpPr>
              <a:spLocks/>
            </p:cNvSpPr>
            <p:nvPr/>
          </p:nvSpPr>
          <p:spPr bwMode="black">
            <a:xfrm>
              <a:off x="779463" y="4187826"/>
              <a:ext cx="95250" cy="517525"/>
            </a:xfrm>
            <a:custGeom>
              <a:avLst/>
              <a:gdLst>
                <a:gd name="T0" fmla="*/ 60 w 60"/>
                <a:gd name="T1" fmla="*/ 163 h 326"/>
                <a:gd name="T2" fmla="*/ 28 w 60"/>
                <a:gd name="T3" fmla="*/ 0 h 326"/>
                <a:gd name="T4" fmla="*/ 0 w 60"/>
                <a:gd name="T5" fmla="*/ 0 h 326"/>
                <a:gd name="T6" fmla="*/ 33 w 60"/>
                <a:gd name="T7" fmla="*/ 163 h 326"/>
                <a:gd name="T8" fmla="*/ 1 w 60"/>
                <a:gd name="T9" fmla="*/ 326 h 326"/>
                <a:gd name="T10" fmla="*/ 28 w 60"/>
                <a:gd name="T11" fmla="*/ 326 h 326"/>
                <a:gd name="T12" fmla="*/ 60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60" y="163"/>
                  </a:moveTo>
                  <a:lnTo>
                    <a:pt x="28" y="0"/>
                  </a:lnTo>
                  <a:lnTo>
                    <a:pt x="0" y="0"/>
                  </a:lnTo>
                  <a:lnTo>
                    <a:pt x="33" y="163"/>
                  </a:lnTo>
                  <a:lnTo>
                    <a:pt x="1" y="326"/>
                  </a:lnTo>
                  <a:lnTo>
                    <a:pt x="28" y="326"/>
                  </a:lnTo>
                  <a:lnTo>
                    <a:pt x="6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3F1B65D9-5DA2-40DC-965A-AC0211E8FB19}"/>
                </a:ext>
              </a:extLst>
            </p:cNvPr>
            <p:cNvSpPr>
              <a:spLocks/>
            </p:cNvSpPr>
            <p:nvPr/>
          </p:nvSpPr>
          <p:spPr bwMode="black">
            <a:xfrm>
              <a:off x="873125" y="4187826"/>
              <a:ext cx="185738" cy="517525"/>
            </a:xfrm>
            <a:custGeom>
              <a:avLst/>
              <a:gdLst>
                <a:gd name="T0" fmla="*/ 117 w 117"/>
                <a:gd name="T1" fmla="*/ 163 h 326"/>
                <a:gd name="T2" fmla="*/ 31 w 117"/>
                <a:gd name="T3" fmla="*/ 0 h 326"/>
                <a:gd name="T4" fmla="*/ 0 w 117"/>
                <a:gd name="T5" fmla="*/ 0 h 326"/>
                <a:gd name="T6" fmla="*/ 87 w 117"/>
                <a:gd name="T7" fmla="*/ 163 h 326"/>
                <a:gd name="T8" fmla="*/ 1 w 117"/>
                <a:gd name="T9" fmla="*/ 326 h 326"/>
                <a:gd name="T10" fmla="*/ 31 w 117"/>
                <a:gd name="T11" fmla="*/ 326 h 326"/>
                <a:gd name="T12" fmla="*/ 117 w 117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326">
                  <a:moveTo>
                    <a:pt x="117" y="163"/>
                  </a:moveTo>
                  <a:lnTo>
                    <a:pt x="31" y="0"/>
                  </a:lnTo>
                  <a:lnTo>
                    <a:pt x="0" y="0"/>
                  </a:lnTo>
                  <a:lnTo>
                    <a:pt x="87" y="163"/>
                  </a:lnTo>
                  <a:lnTo>
                    <a:pt x="1" y="326"/>
                  </a:lnTo>
                  <a:lnTo>
                    <a:pt x="31" y="326"/>
                  </a:lnTo>
                  <a:lnTo>
                    <a:pt x="11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0505E78D-D5D5-4EFD-85DF-652C76ABBB2A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1182688" y="4327526"/>
              <a:ext cx="1314450" cy="250825"/>
            </a:xfrm>
            <a:custGeom>
              <a:avLst/>
              <a:gdLst>
                <a:gd name="T0" fmla="*/ 1109 w 1225"/>
                <a:gd name="T1" fmla="*/ 35 h 233"/>
                <a:gd name="T2" fmla="*/ 1065 w 1225"/>
                <a:gd name="T3" fmla="*/ 146 h 233"/>
                <a:gd name="T4" fmla="*/ 1166 w 1225"/>
                <a:gd name="T5" fmla="*/ 178 h 233"/>
                <a:gd name="T6" fmla="*/ 1225 w 1225"/>
                <a:gd name="T7" fmla="*/ 233 h 233"/>
                <a:gd name="T8" fmla="*/ 1088 w 1225"/>
                <a:gd name="T9" fmla="*/ 0 h 233"/>
                <a:gd name="T10" fmla="*/ 1030 w 1225"/>
                <a:gd name="T11" fmla="*/ 233 h 233"/>
                <a:gd name="T12" fmla="*/ 947 w 1225"/>
                <a:gd name="T13" fmla="*/ 0 h 233"/>
                <a:gd name="T14" fmla="*/ 910 w 1225"/>
                <a:gd name="T15" fmla="*/ 233 h 233"/>
                <a:gd name="T16" fmla="*/ 947 w 1225"/>
                <a:gd name="T17" fmla="*/ 0 h 233"/>
                <a:gd name="T18" fmla="*/ 835 w 1225"/>
                <a:gd name="T19" fmla="*/ 0 h 233"/>
                <a:gd name="T20" fmla="*/ 709 w 1225"/>
                <a:gd name="T21" fmla="*/ 180 h 233"/>
                <a:gd name="T22" fmla="*/ 633 w 1225"/>
                <a:gd name="T23" fmla="*/ 0 h 233"/>
                <a:gd name="T24" fmla="*/ 584 w 1225"/>
                <a:gd name="T25" fmla="*/ 233 h 233"/>
                <a:gd name="T26" fmla="*/ 620 w 1225"/>
                <a:gd name="T27" fmla="*/ 59 h 233"/>
                <a:gd name="T28" fmla="*/ 693 w 1225"/>
                <a:gd name="T29" fmla="*/ 233 h 233"/>
                <a:gd name="T30" fmla="*/ 797 w 1225"/>
                <a:gd name="T31" fmla="*/ 58 h 233"/>
                <a:gd name="T32" fmla="*/ 798 w 1225"/>
                <a:gd name="T33" fmla="*/ 233 h 233"/>
                <a:gd name="T34" fmla="*/ 370 w 1225"/>
                <a:gd name="T35" fmla="*/ 0 h 233"/>
                <a:gd name="T36" fmla="*/ 521 w 1225"/>
                <a:gd name="T37" fmla="*/ 233 h 233"/>
                <a:gd name="T38" fmla="*/ 407 w 1225"/>
                <a:gd name="T39" fmla="*/ 200 h 233"/>
                <a:gd name="T40" fmla="*/ 510 w 1225"/>
                <a:gd name="T41" fmla="*/ 131 h 233"/>
                <a:gd name="T42" fmla="*/ 407 w 1225"/>
                <a:gd name="T43" fmla="*/ 98 h 233"/>
                <a:gd name="T44" fmla="*/ 520 w 1225"/>
                <a:gd name="T45" fmla="*/ 33 h 233"/>
                <a:gd name="T46" fmla="*/ 370 w 1225"/>
                <a:gd name="T47" fmla="*/ 0 h 233"/>
                <a:gd name="T48" fmla="*/ 259 w 1225"/>
                <a:gd name="T49" fmla="*/ 162 h 233"/>
                <a:gd name="T50" fmla="*/ 185 w 1225"/>
                <a:gd name="T51" fmla="*/ 199 h 233"/>
                <a:gd name="T52" fmla="*/ 148 w 1225"/>
                <a:gd name="T53" fmla="*/ 34 h 233"/>
                <a:gd name="T54" fmla="*/ 242 w 1225"/>
                <a:gd name="T55" fmla="*/ 52 h 233"/>
                <a:gd name="T56" fmla="*/ 310 w 1225"/>
                <a:gd name="T57" fmla="*/ 117 h 233"/>
                <a:gd name="T58" fmla="*/ 250 w 1225"/>
                <a:gd name="T59" fmla="*/ 14 h 233"/>
                <a:gd name="T60" fmla="*/ 112 w 1225"/>
                <a:gd name="T61" fmla="*/ 0 h 233"/>
                <a:gd name="T62" fmla="*/ 186 w 1225"/>
                <a:gd name="T63" fmla="*/ 233 h 233"/>
                <a:gd name="T64" fmla="*/ 310 w 1225"/>
                <a:gd name="T65" fmla="*/ 117 h 233"/>
                <a:gd name="T66" fmla="*/ 0 w 1225"/>
                <a:gd name="T67" fmla="*/ 0 h 233"/>
                <a:gd name="T68" fmla="*/ 36 w 1225"/>
                <a:gd name="T69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25" h="233">
                  <a:moveTo>
                    <a:pt x="1065" y="146"/>
                  </a:moveTo>
                  <a:cubicBezTo>
                    <a:pt x="1109" y="35"/>
                    <a:pt x="1109" y="35"/>
                    <a:pt x="1109" y="35"/>
                  </a:cubicBezTo>
                  <a:cubicBezTo>
                    <a:pt x="1153" y="146"/>
                    <a:pt x="1153" y="146"/>
                    <a:pt x="1153" y="146"/>
                  </a:cubicBezTo>
                  <a:lnTo>
                    <a:pt x="1065" y="146"/>
                  </a:lnTo>
                  <a:close/>
                  <a:moveTo>
                    <a:pt x="1052" y="178"/>
                  </a:moveTo>
                  <a:cubicBezTo>
                    <a:pt x="1166" y="178"/>
                    <a:pt x="1166" y="178"/>
                    <a:pt x="1166" y="178"/>
                  </a:cubicBezTo>
                  <a:cubicBezTo>
                    <a:pt x="1187" y="233"/>
                    <a:pt x="1187" y="233"/>
                    <a:pt x="1187" y="233"/>
                  </a:cubicBezTo>
                  <a:cubicBezTo>
                    <a:pt x="1225" y="233"/>
                    <a:pt x="1225" y="233"/>
                    <a:pt x="1225" y="233"/>
                  </a:cubicBezTo>
                  <a:cubicBezTo>
                    <a:pt x="1131" y="0"/>
                    <a:pt x="1131" y="0"/>
                    <a:pt x="1131" y="0"/>
                  </a:cubicBezTo>
                  <a:cubicBezTo>
                    <a:pt x="1088" y="0"/>
                    <a:pt x="1088" y="0"/>
                    <a:pt x="1088" y="0"/>
                  </a:cubicBezTo>
                  <a:cubicBezTo>
                    <a:pt x="992" y="233"/>
                    <a:pt x="992" y="233"/>
                    <a:pt x="992" y="233"/>
                  </a:cubicBezTo>
                  <a:cubicBezTo>
                    <a:pt x="1030" y="233"/>
                    <a:pt x="1030" y="233"/>
                    <a:pt x="1030" y="233"/>
                  </a:cubicBezTo>
                  <a:lnTo>
                    <a:pt x="1052" y="178"/>
                  </a:lnTo>
                  <a:close/>
                  <a:moveTo>
                    <a:pt x="947" y="0"/>
                  </a:moveTo>
                  <a:cubicBezTo>
                    <a:pt x="910" y="0"/>
                    <a:pt x="910" y="0"/>
                    <a:pt x="910" y="0"/>
                  </a:cubicBezTo>
                  <a:cubicBezTo>
                    <a:pt x="910" y="233"/>
                    <a:pt x="910" y="233"/>
                    <a:pt x="910" y="233"/>
                  </a:cubicBezTo>
                  <a:cubicBezTo>
                    <a:pt x="947" y="233"/>
                    <a:pt x="947" y="233"/>
                    <a:pt x="947" y="233"/>
                  </a:cubicBezTo>
                  <a:lnTo>
                    <a:pt x="947" y="0"/>
                  </a:lnTo>
                  <a:close/>
                  <a:moveTo>
                    <a:pt x="835" y="233"/>
                  </a:moveTo>
                  <a:cubicBezTo>
                    <a:pt x="835" y="0"/>
                    <a:pt x="835" y="0"/>
                    <a:pt x="835" y="0"/>
                  </a:cubicBezTo>
                  <a:cubicBezTo>
                    <a:pt x="784" y="0"/>
                    <a:pt x="784" y="0"/>
                    <a:pt x="784" y="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633" y="0"/>
                    <a:pt x="633" y="0"/>
                    <a:pt x="633" y="0"/>
                  </a:cubicBezTo>
                  <a:cubicBezTo>
                    <a:pt x="584" y="0"/>
                    <a:pt x="584" y="0"/>
                    <a:pt x="584" y="0"/>
                  </a:cubicBezTo>
                  <a:cubicBezTo>
                    <a:pt x="584" y="233"/>
                    <a:pt x="584" y="233"/>
                    <a:pt x="584" y="233"/>
                  </a:cubicBezTo>
                  <a:cubicBezTo>
                    <a:pt x="620" y="233"/>
                    <a:pt x="620" y="233"/>
                    <a:pt x="620" y="233"/>
                  </a:cubicBezTo>
                  <a:cubicBezTo>
                    <a:pt x="620" y="59"/>
                    <a:pt x="620" y="59"/>
                    <a:pt x="620" y="59"/>
                  </a:cubicBezTo>
                  <a:cubicBezTo>
                    <a:pt x="621" y="59"/>
                    <a:pt x="621" y="59"/>
                    <a:pt x="621" y="59"/>
                  </a:cubicBezTo>
                  <a:cubicBezTo>
                    <a:pt x="693" y="233"/>
                    <a:pt x="693" y="233"/>
                    <a:pt x="693" y="233"/>
                  </a:cubicBezTo>
                  <a:cubicBezTo>
                    <a:pt x="724" y="233"/>
                    <a:pt x="724" y="233"/>
                    <a:pt x="724" y="233"/>
                  </a:cubicBezTo>
                  <a:cubicBezTo>
                    <a:pt x="797" y="58"/>
                    <a:pt x="797" y="58"/>
                    <a:pt x="797" y="58"/>
                  </a:cubicBezTo>
                  <a:cubicBezTo>
                    <a:pt x="798" y="58"/>
                    <a:pt x="798" y="58"/>
                    <a:pt x="798" y="58"/>
                  </a:cubicBezTo>
                  <a:cubicBezTo>
                    <a:pt x="798" y="233"/>
                    <a:pt x="798" y="233"/>
                    <a:pt x="798" y="233"/>
                  </a:cubicBezTo>
                  <a:lnTo>
                    <a:pt x="835" y="233"/>
                  </a:lnTo>
                  <a:close/>
                  <a:moveTo>
                    <a:pt x="370" y="0"/>
                  </a:moveTo>
                  <a:cubicBezTo>
                    <a:pt x="370" y="233"/>
                    <a:pt x="370" y="233"/>
                    <a:pt x="370" y="233"/>
                  </a:cubicBezTo>
                  <a:cubicBezTo>
                    <a:pt x="521" y="233"/>
                    <a:pt x="521" y="233"/>
                    <a:pt x="521" y="233"/>
                  </a:cubicBezTo>
                  <a:cubicBezTo>
                    <a:pt x="521" y="200"/>
                    <a:pt x="521" y="200"/>
                    <a:pt x="521" y="200"/>
                  </a:cubicBezTo>
                  <a:cubicBezTo>
                    <a:pt x="407" y="200"/>
                    <a:pt x="407" y="200"/>
                    <a:pt x="407" y="200"/>
                  </a:cubicBezTo>
                  <a:cubicBezTo>
                    <a:pt x="407" y="131"/>
                    <a:pt x="407" y="131"/>
                    <a:pt x="407" y="131"/>
                  </a:cubicBezTo>
                  <a:cubicBezTo>
                    <a:pt x="510" y="131"/>
                    <a:pt x="510" y="131"/>
                    <a:pt x="510" y="131"/>
                  </a:cubicBezTo>
                  <a:cubicBezTo>
                    <a:pt x="510" y="98"/>
                    <a:pt x="510" y="98"/>
                    <a:pt x="510" y="98"/>
                  </a:cubicBezTo>
                  <a:cubicBezTo>
                    <a:pt x="407" y="98"/>
                    <a:pt x="407" y="98"/>
                    <a:pt x="407" y="98"/>
                  </a:cubicBezTo>
                  <a:cubicBezTo>
                    <a:pt x="407" y="33"/>
                    <a:pt x="407" y="33"/>
                    <a:pt x="407" y="33"/>
                  </a:cubicBezTo>
                  <a:cubicBezTo>
                    <a:pt x="520" y="33"/>
                    <a:pt x="520" y="33"/>
                    <a:pt x="520" y="33"/>
                  </a:cubicBezTo>
                  <a:cubicBezTo>
                    <a:pt x="520" y="0"/>
                    <a:pt x="520" y="0"/>
                    <a:pt x="520" y="0"/>
                  </a:cubicBezTo>
                  <a:lnTo>
                    <a:pt x="370" y="0"/>
                  </a:lnTo>
                  <a:close/>
                  <a:moveTo>
                    <a:pt x="272" y="117"/>
                  </a:moveTo>
                  <a:cubicBezTo>
                    <a:pt x="272" y="133"/>
                    <a:pt x="268" y="148"/>
                    <a:pt x="259" y="162"/>
                  </a:cubicBezTo>
                  <a:cubicBezTo>
                    <a:pt x="254" y="169"/>
                    <a:pt x="249" y="176"/>
                    <a:pt x="242" y="181"/>
                  </a:cubicBezTo>
                  <a:cubicBezTo>
                    <a:pt x="229" y="192"/>
                    <a:pt x="209" y="199"/>
                    <a:pt x="185" y="199"/>
                  </a:cubicBezTo>
                  <a:cubicBezTo>
                    <a:pt x="148" y="199"/>
                    <a:pt x="148" y="199"/>
                    <a:pt x="148" y="199"/>
                  </a:cubicBezTo>
                  <a:cubicBezTo>
                    <a:pt x="148" y="34"/>
                    <a:pt x="148" y="34"/>
                    <a:pt x="148" y="34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209" y="34"/>
                    <a:pt x="229" y="41"/>
                    <a:pt x="242" y="52"/>
                  </a:cubicBezTo>
                  <a:cubicBezTo>
                    <a:pt x="262" y="69"/>
                    <a:pt x="273" y="95"/>
                    <a:pt x="272" y="117"/>
                  </a:cubicBezTo>
                  <a:moveTo>
                    <a:pt x="310" y="117"/>
                  </a:moveTo>
                  <a:cubicBezTo>
                    <a:pt x="310" y="95"/>
                    <a:pt x="304" y="72"/>
                    <a:pt x="290" y="50"/>
                  </a:cubicBezTo>
                  <a:cubicBezTo>
                    <a:pt x="281" y="36"/>
                    <a:pt x="267" y="23"/>
                    <a:pt x="250" y="14"/>
                  </a:cubicBezTo>
                  <a:cubicBezTo>
                    <a:pt x="233" y="5"/>
                    <a:pt x="211" y="0"/>
                    <a:pt x="186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233"/>
                    <a:pt x="112" y="233"/>
                    <a:pt x="112" y="233"/>
                  </a:cubicBezTo>
                  <a:cubicBezTo>
                    <a:pt x="186" y="233"/>
                    <a:pt x="186" y="233"/>
                    <a:pt x="186" y="233"/>
                  </a:cubicBezTo>
                  <a:cubicBezTo>
                    <a:pt x="220" y="233"/>
                    <a:pt x="249" y="223"/>
                    <a:pt x="267" y="207"/>
                  </a:cubicBezTo>
                  <a:cubicBezTo>
                    <a:pt x="296" y="184"/>
                    <a:pt x="311" y="149"/>
                    <a:pt x="310" y="117"/>
                  </a:cubicBezTo>
                  <a:moveTo>
                    <a:pt x="3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36" y="233"/>
                    <a:pt x="36" y="233"/>
                    <a:pt x="36" y="233"/>
                  </a:cubicBez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5" name="Graphique 3">
            <a:extLst>
              <a:ext uri="{FF2B5EF4-FFF2-40B4-BE49-F238E27FC236}">
                <a16:creationId xmlns:a16="http://schemas.microsoft.com/office/drawing/2014/main" id="{169612D1-4777-4959-82B3-2798E516FFE3}"/>
              </a:ext>
            </a:extLst>
          </p:cNvPr>
          <p:cNvSpPr/>
          <p:nvPr/>
        </p:nvSpPr>
        <p:spPr>
          <a:xfrm>
            <a:off x="5567450" y="-313096"/>
            <a:ext cx="4429323" cy="4429322"/>
          </a:xfrm>
          <a:custGeom>
            <a:avLst/>
            <a:gdLst>
              <a:gd name="connsiteX0" fmla="*/ 3781037 w 4429322"/>
              <a:gd name="connsiteY0" fmla="*/ 3780720 h 4429322"/>
              <a:gd name="connsiteX1" fmla="*/ 4429639 w 4429322"/>
              <a:gd name="connsiteY1" fmla="*/ 2214661 h 4429322"/>
              <a:gd name="connsiteX2" fmla="*/ 2214661 w 4429322"/>
              <a:gd name="connsiteY2" fmla="*/ 0 h 4429322"/>
              <a:gd name="connsiteX3" fmla="*/ 0 w 4429322"/>
              <a:gd name="connsiteY3" fmla="*/ 2214661 h 4429322"/>
              <a:gd name="connsiteX4" fmla="*/ 648602 w 4429322"/>
              <a:gd name="connsiteY4" fmla="*/ 3780720 h 4429322"/>
              <a:gd name="connsiteX5" fmla="*/ 3520079 w 4429322"/>
              <a:gd name="connsiteY5" fmla="*/ 3519763 h 4429322"/>
              <a:gd name="connsiteX6" fmla="*/ 4060634 w 4429322"/>
              <a:gd name="connsiteY6" fmla="*/ 2214661 h 4429322"/>
              <a:gd name="connsiteX7" fmla="*/ 2214977 w 4429322"/>
              <a:gd name="connsiteY7" fmla="*/ 369005 h 4429322"/>
              <a:gd name="connsiteX8" fmla="*/ 369005 w 4429322"/>
              <a:gd name="connsiteY8" fmla="*/ 2214661 h 4429322"/>
              <a:gd name="connsiteX9" fmla="*/ 909559 w 4429322"/>
              <a:gd name="connsiteY9" fmla="*/ 3519763 h 4429322"/>
              <a:gd name="connsiteX10" fmla="*/ 3259122 w 4429322"/>
              <a:gd name="connsiteY10" fmla="*/ 3258806 h 4429322"/>
              <a:gd name="connsiteX11" fmla="*/ 3691629 w 4429322"/>
              <a:gd name="connsiteY11" fmla="*/ 2214661 h 4429322"/>
              <a:gd name="connsiteX12" fmla="*/ 2214977 w 4429322"/>
              <a:gd name="connsiteY12" fmla="*/ 738010 h 4429322"/>
              <a:gd name="connsiteX13" fmla="*/ 738326 w 4429322"/>
              <a:gd name="connsiteY13" fmla="*/ 2214661 h 4429322"/>
              <a:gd name="connsiteX14" fmla="*/ 1170832 w 4429322"/>
              <a:gd name="connsiteY14" fmla="*/ 3258806 h 4429322"/>
              <a:gd name="connsiteX15" fmla="*/ 3650558 w 4429322"/>
              <a:gd name="connsiteY15" fmla="*/ 3650242 h 4429322"/>
              <a:gd name="connsiteX16" fmla="*/ 4245136 w 4429322"/>
              <a:gd name="connsiteY16" fmla="*/ 2214661 h 4429322"/>
              <a:gd name="connsiteX17" fmla="*/ 2214661 w 4429322"/>
              <a:gd name="connsiteY17" fmla="*/ 184502 h 4429322"/>
              <a:gd name="connsiteX18" fmla="*/ 184502 w 4429322"/>
              <a:gd name="connsiteY18" fmla="*/ 2214661 h 4429322"/>
              <a:gd name="connsiteX19" fmla="*/ 779081 w 4429322"/>
              <a:gd name="connsiteY19" fmla="*/ 3650242 h 4429322"/>
              <a:gd name="connsiteX20" fmla="*/ 3389601 w 4429322"/>
              <a:gd name="connsiteY20" fmla="*/ 3389285 h 4429322"/>
              <a:gd name="connsiteX21" fmla="*/ 3876131 w 4429322"/>
              <a:gd name="connsiteY21" fmla="*/ 2214661 h 4429322"/>
              <a:gd name="connsiteX22" fmla="*/ 2214977 w 4429322"/>
              <a:gd name="connsiteY22" fmla="*/ 553507 h 4429322"/>
              <a:gd name="connsiteX23" fmla="*/ 553823 w 4429322"/>
              <a:gd name="connsiteY23" fmla="*/ 2214661 h 4429322"/>
              <a:gd name="connsiteX24" fmla="*/ 1040354 w 4429322"/>
              <a:gd name="connsiteY24" fmla="*/ 3389285 h 4429322"/>
              <a:gd name="connsiteX25" fmla="*/ 3128644 w 4429322"/>
              <a:gd name="connsiteY25" fmla="*/ 3128327 h 4429322"/>
              <a:gd name="connsiteX26" fmla="*/ 3507126 w 4429322"/>
              <a:gd name="connsiteY26" fmla="*/ 2214661 h 4429322"/>
              <a:gd name="connsiteX27" fmla="*/ 2214977 w 4429322"/>
              <a:gd name="connsiteY27" fmla="*/ 922828 h 4429322"/>
              <a:gd name="connsiteX28" fmla="*/ 922828 w 4429322"/>
              <a:gd name="connsiteY28" fmla="*/ 2214661 h 4429322"/>
              <a:gd name="connsiteX29" fmla="*/ 1301311 w 4429322"/>
              <a:gd name="connsiteY29" fmla="*/ 3128327 h 4429322"/>
              <a:gd name="connsiteX30" fmla="*/ 2997849 w 4429322"/>
              <a:gd name="connsiteY30" fmla="*/ 2997849 h 4429322"/>
              <a:gd name="connsiteX31" fmla="*/ 3322308 w 4429322"/>
              <a:gd name="connsiteY31" fmla="*/ 2214661 h 4429322"/>
              <a:gd name="connsiteX32" fmla="*/ 2214977 w 4429322"/>
              <a:gd name="connsiteY32" fmla="*/ 1107331 h 4429322"/>
              <a:gd name="connsiteX33" fmla="*/ 1107331 w 4429322"/>
              <a:gd name="connsiteY33" fmla="*/ 2214661 h 4429322"/>
              <a:gd name="connsiteX34" fmla="*/ 1431790 w 4429322"/>
              <a:gd name="connsiteY34" fmla="*/ 2997849 h 4429322"/>
              <a:gd name="connsiteX35" fmla="*/ 2867370 w 4429322"/>
              <a:gd name="connsiteY35" fmla="*/ 2867370 h 4429322"/>
              <a:gd name="connsiteX36" fmla="*/ 3137806 w 4429322"/>
              <a:gd name="connsiteY36" fmla="*/ 2214977 h 4429322"/>
              <a:gd name="connsiteX37" fmla="*/ 2214977 w 4429322"/>
              <a:gd name="connsiteY37" fmla="*/ 1292149 h 4429322"/>
              <a:gd name="connsiteX38" fmla="*/ 1292149 w 4429322"/>
              <a:gd name="connsiteY38" fmla="*/ 2214661 h 4429322"/>
              <a:gd name="connsiteX39" fmla="*/ 1562584 w 4429322"/>
              <a:gd name="connsiteY39" fmla="*/ 2867054 h 4429322"/>
              <a:gd name="connsiteX40" fmla="*/ 2736892 w 4429322"/>
              <a:gd name="connsiteY40" fmla="*/ 2736892 h 4429322"/>
              <a:gd name="connsiteX41" fmla="*/ 2952987 w 4429322"/>
              <a:gd name="connsiteY41" fmla="*/ 2214977 h 4429322"/>
              <a:gd name="connsiteX42" fmla="*/ 2214661 w 4429322"/>
              <a:gd name="connsiteY42" fmla="*/ 1476651 h 4429322"/>
              <a:gd name="connsiteX43" fmla="*/ 1476652 w 4429322"/>
              <a:gd name="connsiteY43" fmla="*/ 2214661 h 4429322"/>
              <a:gd name="connsiteX44" fmla="*/ 1692747 w 4429322"/>
              <a:gd name="connsiteY44" fmla="*/ 2736576 h 4429322"/>
              <a:gd name="connsiteX45" fmla="*/ 2606413 w 4429322"/>
              <a:gd name="connsiteY45" fmla="*/ 2606413 h 4429322"/>
              <a:gd name="connsiteX46" fmla="*/ 2768485 w 4429322"/>
              <a:gd name="connsiteY46" fmla="*/ 2214977 h 4429322"/>
              <a:gd name="connsiteX47" fmla="*/ 2214661 w 4429322"/>
              <a:gd name="connsiteY47" fmla="*/ 1661154 h 4429322"/>
              <a:gd name="connsiteX48" fmla="*/ 1660838 w 4429322"/>
              <a:gd name="connsiteY48" fmla="*/ 2214977 h 4429322"/>
              <a:gd name="connsiteX49" fmla="*/ 1822910 w 4429322"/>
              <a:gd name="connsiteY49" fmla="*/ 2606413 h 4429322"/>
              <a:gd name="connsiteX50" fmla="*/ 2475935 w 4429322"/>
              <a:gd name="connsiteY50" fmla="*/ 2475934 h 4429322"/>
              <a:gd name="connsiteX51" fmla="*/ 2583982 w 4429322"/>
              <a:gd name="connsiteY51" fmla="*/ 2214977 h 4429322"/>
              <a:gd name="connsiteX52" fmla="*/ 2214977 w 4429322"/>
              <a:gd name="connsiteY52" fmla="*/ 1845972 h 4429322"/>
              <a:gd name="connsiteX53" fmla="*/ 1845972 w 4429322"/>
              <a:gd name="connsiteY53" fmla="*/ 2214977 h 4429322"/>
              <a:gd name="connsiteX54" fmla="*/ 1954020 w 4429322"/>
              <a:gd name="connsiteY54" fmla="*/ 2475934 h 4429322"/>
              <a:gd name="connsiteX55" fmla="*/ 2345456 w 4429322"/>
              <a:gd name="connsiteY55" fmla="*/ 2345140 h 4429322"/>
              <a:gd name="connsiteX56" fmla="*/ 2399480 w 4429322"/>
              <a:gd name="connsiteY56" fmla="*/ 2214661 h 4429322"/>
              <a:gd name="connsiteX57" fmla="*/ 2214977 w 4429322"/>
              <a:gd name="connsiteY57" fmla="*/ 2030159 h 4429322"/>
              <a:gd name="connsiteX58" fmla="*/ 2030475 w 4429322"/>
              <a:gd name="connsiteY58" fmla="*/ 2214661 h 4429322"/>
              <a:gd name="connsiteX59" fmla="*/ 2084499 w 4429322"/>
              <a:gd name="connsiteY59" fmla="*/ 2345140 h 4429322"/>
              <a:gd name="connsiteX60" fmla="*/ 2214977 w 4429322"/>
              <a:gd name="connsiteY60" fmla="*/ 2214661 h 4429322"/>
              <a:gd name="connsiteX61" fmla="*/ 2214977 w 4429322"/>
              <a:gd name="connsiteY61" fmla="*/ 4429322 h 442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4429322" h="4429322">
                <a:moveTo>
                  <a:pt x="3781037" y="3780720"/>
                </a:moveTo>
                <a:cubicBezTo>
                  <a:pt x="4181950" y="3379807"/>
                  <a:pt x="4429639" y="2826299"/>
                  <a:pt x="4429639" y="2214661"/>
                </a:cubicBezTo>
                <a:cubicBezTo>
                  <a:pt x="4429639" y="991385"/>
                  <a:pt x="3437938" y="0"/>
                  <a:pt x="2214661" y="0"/>
                </a:cubicBezTo>
                <a:cubicBezTo>
                  <a:pt x="991385" y="0"/>
                  <a:pt x="0" y="991701"/>
                  <a:pt x="0" y="2214661"/>
                </a:cubicBezTo>
                <a:cubicBezTo>
                  <a:pt x="0" y="2826299"/>
                  <a:pt x="248004" y="3379807"/>
                  <a:pt x="648602" y="3780720"/>
                </a:cubicBezTo>
                <a:moveTo>
                  <a:pt x="3520079" y="3519763"/>
                </a:moveTo>
                <a:cubicBezTo>
                  <a:pt x="3854016" y="3185826"/>
                  <a:pt x="4060634" y="2724254"/>
                  <a:pt x="4060634" y="2214661"/>
                </a:cubicBezTo>
                <a:cubicBezTo>
                  <a:pt x="4060634" y="1195475"/>
                  <a:pt x="3234164" y="369005"/>
                  <a:pt x="2214977" y="369005"/>
                </a:cubicBezTo>
                <a:cubicBezTo>
                  <a:pt x="1195791" y="369005"/>
                  <a:pt x="369005" y="1195475"/>
                  <a:pt x="369005" y="2214661"/>
                </a:cubicBezTo>
                <a:cubicBezTo>
                  <a:pt x="369005" y="2724254"/>
                  <a:pt x="575622" y="3185826"/>
                  <a:pt x="909559" y="3519763"/>
                </a:cubicBezTo>
                <a:moveTo>
                  <a:pt x="3259122" y="3258806"/>
                </a:moveTo>
                <a:cubicBezTo>
                  <a:pt x="3526398" y="2991530"/>
                  <a:pt x="3691629" y="2622525"/>
                  <a:pt x="3691629" y="2214661"/>
                </a:cubicBezTo>
                <a:cubicBezTo>
                  <a:pt x="3691629" y="1399249"/>
                  <a:pt x="3030390" y="738010"/>
                  <a:pt x="2214977" y="738010"/>
                </a:cubicBezTo>
                <a:cubicBezTo>
                  <a:pt x="1399565" y="738010"/>
                  <a:pt x="738326" y="1398933"/>
                  <a:pt x="738326" y="2214661"/>
                </a:cubicBezTo>
                <a:cubicBezTo>
                  <a:pt x="738326" y="2622525"/>
                  <a:pt x="903557" y="2991530"/>
                  <a:pt x="1170832" y="3258806"/>
                </a:cubicBezTo>
                <a:moveTo>
                  <a:pt x="3650558" y="3650242"/>
                </a:moveTo>
                <a:cubicBezTo>
                  <a:pt x="4017983" y="3282816"/>
                  <a:pt x="4245136" y="2775435"/>
                  <a:pt x="4245136" y="2214661"/>
                </a:cubicBezTo>
                <a:cubicBezTo>
                  <a:pt x="4245136" y="1093430"/>
                  <a:pt x="3336209" y="184502"/>
                  <a:pt x="2214661" y="184502"/>
                </a:cubicBezTo>
                <a:cubicBezTo>
                  <a:pt x="1093114" y="184502"/>
                  <a:pt x="184502" y="1093430"/>
                  <a:pt x="184502" y="2214661"/>
                </a:cubicBezTo>
                <a:cubicBezTo>
                  <a:pt x="184502" y="2775435"/>
                  <a:pt x="411655" y="3282816"/>
                  <a:pt x="779081" y="3650242"/>
                </a:cubicBezTo>
                <a:moveTo>
                  <a:pt x="3389601" y="3389285"/>
                </a:moveTo>
                <a:cubicBezTo>
                  <a:pt x="3690365" y="3088836"/>
                  <a:pt x="3876131" y="2673390"/>
                  <a:pt x="3876131" y="2214661"/>
                </a:cubicBezTo>
                <a:cubicBezTo>
                  <a:pt x="3876131" y="1297204"/>
                  <a:pt x="3132435" y="553507"/>
                  <a:pt x="2214977" y="553507"/>
                </a:cubicBezTo>
                <a:cubicBezTo>
                  <a:pt x="1297520" y="553507"/>
                  <a:pt x="553823" y="1297204"/>
                  <a:pt x="553823" y="2214661"/>
                </a:cubicBezTo>
                <a:cubicBezTo>
                  <a:pt x="553823" y="2673390"/>
                  <a:pt x="739905" y="3088520"/>
                  <a:pt x="1040354" y="3389285"/>
                </a:cubicBezTo>
                <a:moveTo>
                  <a:pt x="3128644" y="3128327"/>
                </a:moveTo>
                <a:cubicBezTo>
                  <a:pt x="3362431" y="2894540"/>
                  <a:pt x="3507126" y="2571661"/>
                  <a:pt x="3507126" y="2214661"/>
                </a:cubicBezTo>
                <a:cubicBezTo>
                  <a:pt x="3507126" y="1500978"/>
                  <a:pt x="2928661" y="922828"/>
                  <a:pt x="2214977" y="922828"/>
                </a:cubicBezTo>
                <a:cubicBezTo>
                  <a:pt x="1501294" y="922828"/>
                  <a:pt x="922828" y="1501294"/>
                  <a:pt x="922828" y="2214661"/>
                </a:cubicBezTo>
                <a:cubicBezTo>
                  <a:pt x="922828" y="2571345"/>
                  <a:pt x="1067524" y="2894540"/>
                  <a:pt x="1301311" y="3128327"/>
                </a:cubicBezTo>
                <a:moveTo>
                  <a:pt x="2997849" y="2997849"/>
                </a:moveTo>
                <a:cubicBezTo>
                  <a:pt x="3198148" y="2797550"/>
                  <a:pt x="3322308" y="2520480"/>
                  <a:pt x="3322308" y="2214661"/>
                </a:cubicBezTo>
                <a:cubicBezTo>
                  <a:pt x="3322308" y="1603339"/>
                  <a:pt x="2826616" y="1107331"/>
                  <a:pt x="2214977" y="1107331"/>
                </a:cubicBezTo>
                <a:cubicBezTo>
                  <a:pt x="1603339" y="1107331"/>
                  <a:pt x="1107331" y="1603339"/>
                  <a:pt x="1107331" y="2214661"/>
                </a:cubicBezTo>
                <a:cubicBezTo>
                  <a:pt x="1107331" y="2520480"/>
                  <a:pt x="1231175" y="2797234"/>
                  <a:pt x="1431790" y="2997849"/>
                </a:cubicBezTo>
                <a:moveTo>
                  <a:pt x="2867370" y="2867370"/>
                </a:moveTo>
                <a:cubicBezTo>
                  <a:pt x="3034497" y="2700244"/>
                  <a:pt x="3137806" y="2469616"/>
                  <a:pt x="3137806" y="2214977"/>
                </a:cubicBezTo>
                <a:cubicBezTo>
                  <a:pt x="3137806" y="1705384"/>
                  <a:pt x="2724571" y="1292149"/>
                  <a:pt x="2214977" y="1292149"/>
                </a:cubicBezTo>
                <a:cubicBezTo>
                  <a:pt x="1705384" y="1292149"/>
                  <a:pt x="1292149" y="1705068"/>
                  <a:pt x="1292149" y="2214661"/>
                </a:cubicBezTo>
                <a:cubicBezTo>
                  <a:pt x="1292149" y="2469616"/>
                  <a:pt x="1395458" y="2700244"/>
                  <a:pt x="1562584" y="2867054"/>
                </a:cubicBezTo>
                <a:moveTo>
                  <a:pt x="2736892" y="2736892"/>
                </a:moveTo>
                <a:cubicBezTo>
                  <a:pt x="2870530" y="2603254"/>
                  <a:pt x="2952987" y="2418751"/>
                  <a:pt x="2952987" y="2214977"/>
                </a:cubicBezTo>
                <a:cubicBezTo>
                  <a:pt x="2952987" y="1807113"/>
                  <a:pt x="2622525" y="1476651"/>
                  <a:pt x="2214661" y="1476651"/>
                </a:cubicBezTo>
                <a:cubicBezTo>
                  <a:pt x="1806797" y="1476651"/>
                  <a:pt x="1476652" y="1807113"/>
                  <a:pt x="1476652" y="2214661"/>
                </a:cubicBezTo>
                <a:cubicBezTo>
                  <a:pt x="1476652" y="2418435"/>
                  <a:pt x="1559425" y="2602938"/>
                  <a:pt x="1692747" y="2736576"/>
                </a:cubicBezTo>
                <a:moveTo>
                  <a:pt x="2606413" y="2606413"/>
                </a:moveTo>
                <a:cubicBezTo>
                  <a:pt x="2706563" y="2506263"/>
                  <a:pt x="2768485" y="2367887"/>
                  <a:pt x="2768485" y="2214977"/>
                </a:cubicBezTo>
                <a:cubicBezTo>
                  <a:pt x="2768485" y="1909158"/>
                  <a:pt x="2520480" y="1661154"/>
                  <a:pt x="2214661" y="1661154"/>
                </a:cubicBezTo>
                <a:cubicBezTo>
                  <a:pt x="1908842" y="1661154"/>
                  <a:pt x="1660838" y="1909158"/>
                  <a:pt x="1660838" y="2214977"/>
                </a:cubicBezTo>
                <a:cubicBezTo>
                  <a:pt x="1660838" y="2367887"/>
                  <a:pt x="1722760" y="2506263"/>
                  <a:pt x="1822910" y="2606413"/>
                </a:cubicBezTo>
                <a:moveTo>
                  <a:pt x="2475935" y="2475934"/>
                </a:moveTo>
                <a:cubicBezTo>
                  <a:pt x="2542596" y="2409273"/>
                  <a:pt x="2583982" y="2316706"/>
                  <a:pt x="2583982" y="2214977"/>
                </a:cubicBezTo>
                <a:cubicBezTo>
                  <a:pt x="2583982" y="2011203"/>
                  <a:pt x="2418751" y="1845972"/>
                  <a:pt x="2214977" y="1845972"/>
                </a:cubicBezTo>
                <a:cubicBezTo>
                  <a:pt x="2011203" y="1845972"/>
                  <a:pt x="1845972" y="2011203"/>
                  <a:pt x="1845972" y="2214977"/>
                </a:cubicBezTo>
                <a:cubicBezTo>
                  <a:pt x="1845972" y="2317022"/>
                  <a:pt x="1887359" y="2409273"/>
                  <a:pt x="1954020" y="2475934"/>
                </a:cubicBezTo>
                <a:moveTo>
                  <a:pt x="2345456" y="2345140"/>
                </a:moveTo>
                <a:cubicBezTo>
                  <a:pt x="2378944" y="2311651"/>
                  <a:pt x="2399480" y="2265526"/>
                  <a:pt x="2399480" y="2214661"/>
                </a:cubicBezTo>
                <a:cubicBezTo>
                  <a:pt x="2399480" y="2112616"/>
                  <a:pt x="2316706" y="2030159"/>
                  <a:pt x="2214977" y="2030159"/>
                </a:cubicBezTo>
                <a:cubicBezTo>
                  <a:pt x="2112932" y="2030159"/>
                  <a:pt x="2030475" y="2112932"/>
                  <a:pt x="2030475" y="2214661"/>
                </a:cubicBezTo>
                <a:cubicBezTo>
                  <a:pt x="2030475" y="2265526"/>
                  <a:pt x="2051010" y="2311651"/>
                  <a:pt x="2084499" y="2345140"/>
                </a:cubicBezTo>
                <a:moveTo>
                  <a:pt x="2214977" y="2214661"/>
                </a:moveTo>
                <a:lnTo>
                  <a:pt x="2214977" y="4429322"/>
                </a:lnTo>
              </a:path>
            </a:pathLst>
          </a:custGeom>
          <a:noFill/>
          <a:ln w="15773" cap="flat">
            <a:solidFill>
              <a:schemeClr val="tx2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47694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6416" y="228600"/>
            <a:ext cx="8083296" cy="42976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Summary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148B7-440C-476C-A790-78CAEB3E3AC7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31">
            <a:extLst>
              <a:ext uri="{FF2B5EF4-FFF2-40B4-BE49-F238E27FC236}">
                <a16:creationId xmlns:a16="http://schemas.microsoft.com/office/drawing/2014/main" id="{F90283AF-60CF-4916-8994-76EE077CCF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654" y="1052674"/>
            <a:ext cx="2473325" cy="1102313"/>
          </a:xfrm>
          <a:prstGeom prst="rect">
            <a:avLst/>
          </a:prstGeom>
        </p:spPr>
        <p:txBody>
          <a:bodyPr vert="horz" lIns="36000" tIns="0" rIns="36000" bIns="0"/>
          <a:lstStyle>
            <a:lvl1pPr marL="0" indent="0">
              <a:buNone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Title</a:t>
            </a:r>
          </a:p>
          <a:p>
            <a:pPr marL="92073" lvl="1" indent="-92073" algn="l" defTabSz="685800" rtl="0" eaLnBrk="1" latinLnBrk="0" hangingPunct="1">
              <a:lnSpc>
                <a:spcPct val="90000"/>
              </a:lnSpc>
              <a:spcBef>
                <a:spcPts val="1200"/>
              </a:spcBef>
              <a:buSzPct val="110000"/>
              <a:buFontTx/>
              <a:buBlip>
                <a:blip r:embed="rId2"/>
              </a:buBlip>
            </a:pPr>
            <a:r>
              <a:rPr lang="en-US" noProof="0" dirty="0"/>
              <a:t>Subtitle</a:t>
            </a:r>
          </a:p>
        </p:txBody>
      </p:sp>
      <p:sp>
        <p:nvSpPr>
          <p:cNvPr id="7" name="Text Placeholder 31">
            <a:extLst>
              <a:ext uri="{FF2B5EF4-FFF2-40B4-BE49-F238E27FC236}">
                <a16:creationId xmlns:a16="http://schemas.microsoft.com/office/drawing/2014/main" id="{ED32E2FD-A937-4619-8501-FC4F3A8E0B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9574" y="1052674"/>
            <a:ext cx="637938" cy="1102313"/>
          </a:xfrm>
          <a:prstGeom prst="rect">
            <a:avLst/>
          </a:prstGeom>
        </p:spPr>
        <p:txBody>
          <a:bodyPr vert="horz" lIns="36000" tIns="0" rIns="36000" bIns="0"/>
          <a:lstStyle>
            <a:lvl1pPr marL="176209" indent="-215995">
              <a:spcBef>
                <a:spcPts val="24"/>
              </a:spcBef>
              <a:buSzPct val="100000"/>
              <a:buFont typeface="Arial"/>
              <a:buChar char="→"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sz="1000" baseline="0">
                <a:solidFill>
                  <a:schemeClr val="bg1">
                    <a:lumMod val="50000"/>
                  </a:schemeClr>
                </a:solidFill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01</a:t>
            </a:r>
          </a:p>
        </p:txBody>
      </p:sp>
      <p:sp>
        <p:nvSpPr>
          <p:cNvPr id="8" name="Text Placeholder 31">
            <a:extLst>
              <a:ext uri="{FF2B5EF4-FFF2-40B4-BE49-F238E27FC236}">
                <a16:creationId xmlns:a16="http://schemas.microsoft.com/office/drawing/2014/main" id="{91B758A7-603C-4604-8368-9B8210246DB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9574" y="2332120"/>
            <a:ext cx="637938" cy="1109795"/>
          </a:xfrm>
          <a:prstGeom prst="rect">
            <a:avLst/>
          </a:prstGeom>
        </p:spPr>
        <p:txBody>
          <a:bodyPr vert="horz" lIns="36000" tIns="0" rIns="36000" bIns="0"/>
          <a:lstStyle>
            <a:lvl1pPr marL="176209" indent="-215995">
              <a:spcBef>
                <a:spcPts val="24"/>
              </a:spcBef>
              <a:buSzPct val="100000"/>
              <a:buFont typeface="Arial"/>
              <a:buChar char="→"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sz="1000" baseline="0">
                <a:solidFill>
                  <a:schemeClr val="bg1">
                    <a:lumMod val="50000"/>
                  </a:schemeClr>
                </a:solidFill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02</a:t>
            </a:r>
          </a:p>
        </p:txBody>
      </p:sp>
      <p:sp>
        <p:nvSpPr>
          <p:cNvPr id="9" name="Text Placeholder 31">
            <a:extLst>
              <a:ext uri="{FF2B5EF4-FFF2-40B4-BE49-F238E27FC236}">
                <a16:creationId xmlns:a16="http://schemas.microsoft.com/office/drawing/2014/main" id="{C1532060-D47A-4434-86D5-6674D35B7C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9574" y="3622896"/>
            <a:ext cx="637938" cy="1102313"/>
          </a:xfrm>
          <a:prstGeom prst="rect">
            <a:avLst/>
          </a:prstGeom>
        </p:spPr>
        <p:txBody>
          <a:bodyPr vert="horz" lIns="36000" tIns="0" rIns="36000" bIns="0"/>
          <a:lstStyle>
            <a:lvl1pPr marL="176209" indent="-215995">
              <a:spcBef>
                <a:spcPts val="24"/>
              </a:spcBef>
              <a:buSzPct val="100000"/>
              <a:buFont typeface="Arial"/>
              <a:buChar char="→"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sz="1000" baseline="0">
                <a:solidFill>
                  <a:schemeClr val="bg1">
                    <a:lumMod val="50000"/>
                  </a:schemeClr>
                </a:solidFill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03</a:t>
            </a:r>
          </a:p>
        </p:txBody>
      </p:sp>
      <p:sp>
        <p:nvSpPr>
          <p:cNvPr id="10" name="Text Placeholder 31">
            <a:extLst>
              <a:ext uri="{FF2B5EF4-FFF2-40B4-BE49-F238E27FC236}">
                <a16:creationId xmlns:a16="http://schemas.microsoft.com/office/drawing/2014/main" id="{006D5688-26FB-4A79-BA4D-FD2E8AD16D5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23244" y="1052674"/>
            <a:ext cx="637938" cy="1102313"/>
          </a:xfrm>
          <a:prstGeom prst="rect">
            <a:avLst/>
          </a:prstGeom>
        </p:spPr>
        <p:txBody>
          <a:bodyPr vert="horz" lIns="36000" tIns="0" rIns="36000" bIns="0"/>
          <a:lstStyle>
            <a:lvl1pPr marL="176209" indent="-215995">
              <a:spcBef>
                <a:spcPts val="24"/>
              </a:spcBef>
              <a:buSzPct val="100000"/>
              <a:buFont typeface="Arial"/>
              <a:buChar char="→"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sz="1000" baseline="0">
                <a:solidFill>
                  <a:schemeClr val="bg1">
                    <a:lumMod val="50000"/>
                  </a:schemeClr>
                </a:solidFill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04</a:t>
            </a:r>
          </a:p>
        </p:txBody>
      </p:sp>
      <p:sp>
        <p:nvSpPr>
          <p:cNvPr id="11" name="Text Placeholder 31">
            <a:extLst>
              <a:ext uri="{FF2B5EF4-FFF2-40B4-BE49-F238E27FC236}">
                <a16:creationId xmlns:a16="http://schemas.microsoft.com/office/drawing/2014/main" id="{33AA92B9-4E48-463A-887F-05C60139DA5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23244" y="2332120"/>
            <a:ext cx="637938" cy="1109795"/>
          </a:xfrm>
          <a:prstGeom prst="rect">
            <a:avLst/>
          </a:prstGeom>
        </p:spPr>
        <p:txBody>
          <a:bodyPr vert="horz" lIns="36000" tIns="0" rIns="36000" bIns="0"/>
          <a:lstStyle>
            <a:lvl1pPr marL="176209" indent="-215995">
              <a:spcBef>
                <a:spcPts val="24"/>
              </a:spcBef>
              <a:buSzPct val="100000"/>
              <a:buFont typeface="Arial"/>
              <a:buChar char="→"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sz="1000" baseline="0">
                <a:solidFill>
                  <a:schemeClr val="bg1">
                    <a:lumMod val="50000"/>
                  </a:schemeClr>
                </a:solidFill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05</a:t>
            </a:r>
          </a:p>
        </p:txBody>
      </p:sp>
      <p:sp>
        <p:nvSpPr>
          <p:cNvPr id="12" name="Text Placeholder 31">
            <a:extLst>
              <a:ext uri="{FF2B5EF4-FFF2-40B4-BE49-F238E27FC236}">
                <a16:creationId xmlns:a16="http://schemas.microsoft.com/office/drawing/2014/main" id="{67BD75DB-75EE-4AAB-ABC7-EC7339AC946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523244" y="3622896"/>
            <a:ext cx="637938" cy="1102313"/>
          </a:xfrm>
          <a:prstGeom prst="rect">
            <a:avLst/>
          </a:prstGeom>
        </p:spPr>
        <p:txBody>
          <a:bodyPr vert="horz" lIns="36000" tIns="0" rIns="36000" bIns="0"/>
          <a:lstStyle>
            <a:lvl1pPr marL="176209" indent="-215995">
              <a:spcBef>
                <a:spcPts val="24"/>
              </a:spcBef>
              <a:buSzPct val="100000"/>
              <a:buFont typeface="Arial"/>
              <a:buChar char="→"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sz="1000" baseline="0">
                <a:solidFill>
                  <a:schemeClr val="bg1">
                    <a:lumMod val="50000"/>
                  </a:schemeClr>
                </a:solidFill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06</a:t>
            </a:r>
          </a:p>
        </p:txBody>
      </p:sp>
      <p:sp>
        <p:nvSpPr>
          <p:cNvPr id="13" name="Text Placeholder 31">
            <a:extLst>
              <a:ext uri="{FF2B5EF4-FFF2-40B4-BE49-F238E27FC236}">
                <a16:creationId xmlns:a16="http://schemas.microsoft.com/office/drawing/2014/main" id="{CB20D76E-7763-4831-9478-B935D43F31D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485654" y="2332120"/>
            <a:ext cx="2473325" cy="1102313"/>
          </a:xfrm>
          <a:prstGeom prst="rect">
            <a:avLst/>
          </a:prstGeom>
        </p:spPr>
        <p:txBody>
          <a:bodyPr vert="horz" lIns="36000" tIns="0" rIns="36000" bIns="0"/>
          <a:lstStyle>
            <a:lvl1pPr marL="0" indent="0">
              <a:buNone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Title</a:t>
            </a:r>
          </a:p>
          <a:p>
            <a:pPr marL="92073" lvl="1" indent="-92073" algn="l" defTabSz="685800" rtl="0" eaLnBrk="1" latinLnBrk="0" hangingPunct="1">
              <a:lnSpc>
                <a:spcPct val="90000"/>
              </a:lnSpc>
              <a:spcBef>
                <a:spcPts val="1200"/>
              </a:spcBef>
              <a:buSzPct val="110000"/>
              <a:buFontTx/>
              <a:buBlip>
                <a:blip r:embed="rId2"/>
              </a:buBlip>
            </a:pPr>
            <a:r>
              <a:rPr lang="en-US" noProof="0" dirty="0"/>
              <a:t>Subtitle</a:t>
            </a:r>
          </a:p>
        </p:txBody>
      </p:sp>
      <p:sp>
        <p:nvSpPr>
          <p:cNvPr id="14" name="Text Placeholder 31">
            <a:extLst>
              <a:ext uri="{FF2B5EF4-FFF2-40B4-BE49-F238E27FC236}">
                <a16:creationId xmlns:a16="http://schemas.microsoft.com/office/drawing/2014/main" id="{ABB57E93-AFDD-4317-8CB0-A191F143E1E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485654" y="3622896"/>
            <a:ext cx="2473325" cy="1102313"/>
          </a:xfrm>
          <a:prstGeom prst="rect">
            <a:avLst/>
          </a:prstGeom>
        </p:spPr>
        <p:txBody>
          <a:bodyPr vert="horz" lIns="36000" tIns="0" rIns="36000" bIns="0"/>
          <a:lstStyle>
            <a:lvl1pPr marL="0" indent="0">
              <a:buNone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spcBef>
                <a:spcPts val="1200"/>
              </a:spcBef>
              <a:buSzPct val="110000"/>
              <a:buFontTx/>
              <a:buBlip>
                <a:blip r:embed="rId2"/>
              </a:buBlip>
              <a:defRPr sz="1000" baseline="0">
                <a:solidFill>
                  <a:schemeClr val="tx1"/>
                </a:solidFill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Title</a:t>
            </a:r>
          </a:p>
          <a:p>
            <a:pPr lvl="1"/>
            <a:r>
              <a:rPr lang="en-US" noProof="0" dirty="0"/>
              <a:t>Subtitle</a:t>
            </a:r>
          </a:p>
        </p:txBody>
      </p:sp>
      <p:sp>
        <p:nvSpPr>
          <p:cNvPr id="15" name="Text Placeholder 31">
            <a:extLst>
              <a:ext uri="{FF2B5EF4-FFF2-40B4-BE49-F238E27FC236}">
                <a16:creationId xmlns:a16="http://schemas.microsoft.com/office/drawing/2014/main" id="{48FD65C2-F09A-4583-A826-903C419FE3C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169823" y="1052674"/>
            <a:ext cx="2473325" cy="1102313"/>
          </a:xfrm>
          <a:prstGeom prst="rect">
            <a:avLst/>
          </a:prstGeom>
        </p:spPr>
        <p:txBody>
          <a:bodyPr vert="horz" lIns="36000" tIns="0" rIns="36000" bIns="0"/>
          <a:lstStyle>
            <a:lvl1pPr marL="0" indent="0">
              <a:buNone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Title</a:t>
            </a:r>
          </a:p>
          <a:p>
            <a:pPr marL="92073" lvl="1" indent="-92073" algn="l" defTabSz="685800" rtl="0" eaLnBrk="1" latinLnBrk="0" hangingPunct="1">
              <a:lnSpc>
                <a:spcPct val="90000"/>
              </a:lnSpc>
              <a:spcBef>
                <a:spcPts val="1200"/>
              </a:spcBef>
              <a:buSzPct val="110000"/>
              <a:buFontTx/>
              <a:buBlip>
                <a:blip r:embed="rId2"/>
              </a:buBlip>
            </a:pPr>
            <a:r>
              <a:rPr lang="en-US" noProof="0" dirty="0"/>
              <a:t>Subtitle</a:t>
            </a:r>
          </a:p>
        </p:txBody>
      </p:sp>
      <p:sp>
        <p:nvSpPr>
          <p:cNvPr id="16" name="Text Placeholder 31">
            <a:extLst>
              <a:ext uri="{FF2B5EF4-FFF2-40B4-BE49-F238E27FC236}">
                <a16:creationId xmlns:a16="http://schemas.microsoft.com/office/drawing/2014/main" id="{71C861AF-CA17-4FE8-AAD6-4E62E95ABAB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169823" y="2332120"/>
            <a:ext cx="2473325" cy="1102313"/>
          </a:xfrm>
          <a:prstGeom prst="rect">
            <a:avLst/>
          </a:prstGeom>
        </p:spPr>
        <p:txBody>
          <a:bodyPr vert="horz" lIns="36000" tIns="0" rIns="36000" bIns="0"/>
          <a:lstStyle>
            <a:lvl1pPr marL="0" indent="0">
              <a:buNone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Title</a:t>
            </a:r>
          </a:p>
          <a:p>
            <a:pPr marL="92073" lvl="1" indent="-92073" algn="l" defTabSz="685800" rtl="0" eaLnBrk="1" latinLnBrk="0" hangingPunct="1">
              <a:lnSpc>
                <a:spcPct val="90000"/>
              </a:lnSpc>
              <a:spcBef>
                <a:spcPts val="1200"/>
              </a:spcBef>
              <a:buSzPct val="110000"/>
              <a:buFontTx/>
              <a:buBlip>
                <a:blip r:embed="rId2"/>
              </a:buBlip>
            </a:pPr>
            <a:r>
              <a:rPr lang="en-US" noProof="0" dirty="0"/>
              <a:t>Subtitle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F42D4FA2-8113-4DAC-9BC5-1972EB619FA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169823" y="3622896"/>
            <a:ext cx="2473325" cy="1102313"/>
          </a:xfrm>
          <a:prstGeom prst="rect">
            <a:avLst/>
          </a:prstGeom>
        </p:spPr>
        <p:txBody>
          <a:bodyPr vert="horz" lIns="36000" tIns="0" rIns="36000" bIns="0"/>
          <a:lstStyle>
            <a:lvl1pPr marL="0" indent="0">
              <a:buNone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Title</a:t>
            </a:r>
          </a:p>
          <a:p>
            <a:pPr marL="92073" lvl="1" indent="-92073" algn="l" defTabSz="685800" rtl="0" eaLnBrk="1" latinLnBrk="0" hangingPunct="1">
              <a:lnSpc>
                <a:spcPct val="90000"/>
              </a:lnSpc>
              <a:spcBef>
                <a:spcPts val="1200"/>
              </a:spcBef>
              <a:buSzPct val="110000"/>
              <a:buFontTx/>
              <a:buBlip>
                <a:blip r:embed="rId2"/>
              </a:buBlip>
            </a:pPr>
            <a:r>
              <a:rPr lang="en-US" noProof="0" dirty="0"/>
              <a:t>Subtitle</a:t>
            </a: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11597612-895B-42E1-8708-C86E949074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11685" y="1342796"/>
            <a:ext cx="1356057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18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24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  <p:cxnSp>
        <p:nvCxnSpPr>
          <p:cNvPr id="25" name="Straight Connector 13">
            <a:extLst>
              <a:ext uri="{FF2B5EF4-FFF2-40B4-BE49-F238E27FC236}">
                <a16:creationId xmlns:a16="http://schemas.microsoft.com/office/drawing/2014/main" id="{A38591C5-97F5-4F92-82AE-A16E380D2149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63283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raphique 13">
            <a:extLst>
              <a:ext uri="{FF2B5EF4-FFF2-40B4-BE49-F238E27FC236}">
                <a16:creationId xmlns:a16="http://schemas.microsoft.com/office/drawing/2014/main" id="{7468396C-7DAE-4B40-B33F-73E6627116E8}"/>
              </a:ext>
            </a:extLst>
          </p:cNvPr>
          <p:cNvSpPr/>
          <p:nvPr/>
        </p:nvSpPr>
        <p:spPr>
          <a:xfrm>
            <a:off x="4501481" y="388599"/>
            <a:ext cx="4429323" cy="4429322"/>
          </a:xfrm>
          <a:custGeom>
            <a:avLst/>
            <a:gdLst>
              <a:gd name="connsiteX0" fmla="*/ 3781037 w 4429322"/>
              <a:gd name="connsiteY0" fmla="*/ 3780720 h 4429322"/>
              <a:gd name="connsiteX1" fmla="*/ 4429639 w 4429322"/>
              <a:gd name="connsiteY1" fmla="*/ 2214661 h 4429322"/>
              <a:gd name="connsiteX2" fmla="*/ 2214661 w 4429322"/>
              <a:gd name="connsiteY2" fmla="*/ 0 h 4429322"/>
              <a:gd name="connsiteX3" fmla="*/ 0 w 4429322"/>
              <a:gd name="connsiteY3" fmla="*/ 2214661 h 4429322"/>
              <a:gd name="connsiteX4" fmla="*/ 648602 w 4429322"/>
              <a:gd name="connsiteY4" fmla="*/ 3780720 h 4429322"/>
              <a:gd name="connsiteX5" fmla="*/ 3520079 w 4429322"/>
              <a:gd name="connsiteY5" fmla="*/ 3519763 h 4429322"/>
              <a:gd name="connsiteX6" fmla="*/ 4060634 w 4429322"/>
              <a:gd name="connsiteY6" fmla="*/ 2214661 h 4429322"/>
              <a:gd name="connsiteX7" fmla="*/ 2214977 w 4429322"/>
              <a:gd name="connsiteY7" fmla="*/ 369005 h 4429322"/>
              <a:gd name="connsiteX8" fmla="*/ 369005 w 4429322"/>
              <a:gd name="connsiteY8" fmla="*/ 2214661 h 4429322"/>
              <a:gd name="connsiteX9" fmla="*/ 909559 w 4429322"/>
              <a:gd name="connsiteY9" fmla="*/ 3519763 h 4429322"/>
              <a:gd name="connsiteX10" fmla="*/ 3259122 w 4429322"/>
              <a:gd name="connsiteY10" fmla="*/ 3258806 h 4429322"/>
              <a:gd name="connsiteX11" fmla="*/ 3691629 w 4429322"/>
              <a:gd name="connsiteY11" fmla="*/ 2214661 h 4429322"/>
              <a:gd name="connsiteX12" fmla="*/ 2214977 w 4429322"/>
              <a:gd name="connsiteY12" fmla="*/ 738010 h 4429322"/>
              <a:gd name="connsiteX13" fmla="*/ 738326 w 4429322"/>
              <a:gd name="connsiteY13" fmla="*/ 2214661 h 4429322"/>
              <a:gd name="connsiteX14" fmla="*/ 1170832 w 4429322"/>
              <a:gd name="connsiteY14" fmla="*/ 3258806 h 4429322"/>
              <a:gd name="connsiteX15" fmla="*/ 3650558 w 4429322"/>
              <a:gd name="connsiteY15" fmla="*/ 3650242 h 4429322"/>
              <a:gd name="connsiteX16" fmla="*/ 4245136 w 4429322"/>
              <a:gd name="connsiteY16" fmla="*/ 2214661 h 4429322"/>
              <a:gd name="connsiteX17" fmla="*/ 2214661 w 4429322"/>
              <a:gd name="connsiteY17" fmla="*/ 184502 h 4429322"/>
              <a:gd name="connsiteX18" fmla="*/ 184502 w 4429322"/>
              <a:gd name="connsiteY18" fmla="*/ 2214661 h 4429322"/>
              <a:gd name="connsiteX19" fmla="*/ 779081 w 4429322"/>
              <a:gd name="connsiteY19" fmla="*/ 3650242 h 4429322"/>
              <a:gd name="connsiteX20" fmla="*/ 3389601 w 4429322"/>
              <a:gd name="connsiteY20" fmla="*/ 3389285 h 4429322"/>
              <a:gd name="connsiteX21" fmla="*/ 3876131 w 4429322"/>
              <a:gd name="connsiteY21" fmla="*/ 2214661 h 4429322"/>
              <a:gd name="connsiteX22" fmla="*/ 2214977 w 4429322"/>
              <a:gd name="connsiteY22" fmla="*/ 553507 h 4429322"/>
              <a:gd name="connsiteX23" fmla="*/ 553823 w 4429322"/>
              <a:gd name="connsiteY23" fmla="*/ 2214661 h 4429322"/>
              <a:gd name="connsiteX24" fmla="*/ 1040354 w 4429322"/>
              <a:gd name="connsiteY24" fmla="*/ 3389285 h 4429322"/>
              <a:gd name="connsiteX25" fmla="*/ 3128644 w 4429322"/>
              <a:gd name="connsiteY25" fmla="*/ 3128327 h 4429322"/>
              <a:gd name="connsiteX26" fmla="*/ 3507126 w 4429322"/>
              <a:gd name="connsiteY26" fmla="*/ 2214661 h 4429322"/>
              <a:gd name="connsiteX27" fmla="*/ 2214977 w 4429322"/>
              <a:gd name="connsiteY27" fmla="*/ 922828 h 4429322"/>
              <a:gd name="connsiteX28" fmla="*/ 922828 w 4429322"/>
              <a:gd name="connsiteY28" fmla="*/ 2214661 h 4429322"/>
              <a:gd name="connsiteX29" fmla="*/ 1301311 w 4429322"/>
              <a:gd name="connsiteY29" fmla="*/ 3128327 h 4429322"/>
              <a:gd name="connsiteX30" fmla="*/ 2997849 w 4429322"/>
              <a:gd name="connsiteY30" fmla="*/ 2997849 h 4429322"/>
              <a:gd name="connsiteX31" fmla="*/ 3322308 w 4429322"/>
              <a:gd name="connsiteY31" fmla="*/ 2214661 h 4429322"/>
              <a:gd name="connsiteX32" fmla="*/ 2214977 w 4429322"/>
              <a:gd name="connsiteY32" fmla="*/ 1107331 h 4429322"/>
              <a:gd name="connsiteX33" fmla="*/ 1107331 w 4429322"/>
              <a:gd name="connsiteY33" fmla="*/ 2214661 h 4429322"/>
              <a:gd name="connsiteX34" fmla="*/ 1431790 w 4429322"/>
              <a:gd name="connsiteY34" fmla="*/ 2997849 h 4429322"/>
              <a:gd name="connsiteX35" fmla="*/ 2867370 w 4429322"/>
              <a:gd name="connsiteY35" fmla="*/ 2867370 h 4429322"/>
              <a:gd name="connsiteX36" fmla="*/ 3137806 w 4429322"/>
              <a:gd name="connsiteY36" fmla="*/ 2214977 h 4429322"/>
              <a:gd name="connsiteX37" fmla="*/ 2214977 w 4429322"/>
              <a:gd name="connsiteY37" fmla="*/ 1292149 h 4429322"/>
              <a:gd name="connsiteX38" fmla="*/ 1292149 w 4429322"/>
              <a:gd name="connsiteY38" fmla="*/ 2214661 h 4429322"/>
              <a:gd name="connsiteX39" fmla="*/ 1562584 w 4429322"/>
              <a:gd name="connsiteY39" fmla="*/ 2867054 h 4429322"/>
              <a:gd name="connsiteX40" fmla="*/ 2736892 w 4429322"/>
              <a:gd name="connsiteY40" fmla="*/ 2736892 h 4429322"/>
              <a:gd name="connsiteX41" fmla="*/ 2952987 w 4429322"/>
              <a:gd name="connsiteY41" fmla="*/ 2214977 h 4429322"/>
              <a:gd name="connsiteX42" fmla="*/ 2214661 w 4429322"/>
              <a:gd name="connsiteY42" fmla="*/ 1476651 h 4429322"/>
              <a:gd name="connsiteX43" fmla="*/ 1476652 w 4429322"/>
              <a:gd name="connsiteY43" fmla="*/ 2214661 h 4429322"/>
              <a:gd name="connsiteX44" fmla="*/ 1692747 w 4429322"/>
              <a:gd name="connsiteY44" fmla="*/ 2736576 h 4429322"/>
              <a:gd name="connsiteX45" fmla="*/ 2606413 w 4429322"/>
              <a:gd name="connsiteY45" fmla="*/ 2606413 h 4429322"/>
              <a:gd name="connsiteX46" fmla="*/ 2768485 w 4429322"/>
              <a:gd name="connsiteY46" fmla="*/ 2214977 h 4429322"/>
              <a:gd name="connsiteX47" fmla="*/ 2214661 w 4429322"/>
              <a:gd name="connsiteY47" fmla="*/ 1661154 h 4429322"/>
              <a:gd name="connsiteX48" fmla="*/ 1660838 w 4429322"/>
              <a:gd name="connsiteY48" fmla="*/ 2214977 h 4429322"/>
              <a:gd name="connsiteX49" fmla="*/ 1822910 w 4429322"/>
              <a:gd name="connsiteY49" fmla="*/ 2606413 h 4429322"/>
              <a:gd name="connsiteX50" fmla="*/ 2475935 w 4429322"/>
              <a:gd name="connsiteY50" fmla="*/ 2475934 h 4429322"/>
              <a:gd name="connsiteX51" fmla="*/ 2583982 w 4429322"/>
              <a:gd name="connsiteY51" fmla="*/ 2214977 h 4429322"/>
              <a:gd name="connsiteX52" fmla="*/ 2214977 w 4429322"/>
              <a:gd name="connsiteY52" fmla="*/ 1845972 h 4429322"/>
              <a:gd name="connsiteX53" fmla="*/ 1845972 w 4429322"/>
              <a:gd name="connsiteY53" fmla="*/ 2214977 h 4429322"/>
              <a:gd name="connsiteX54" fmla="*/ 1954020 w 4429322"/>
              <a:gd name="connsiteY54" fmla="*/ 2475934 h 4429322"/>
              <a:gd name="connsiteX55" fmla="*/ 2345456 w 4429322"/>
              <a:gd name="connsiteY55" fmla="*/ 2345140 h 4429322"/>
              <a:gd name="connsiteX56" fmla="*/ 2399480 w 4429322"/>
              <a:gd name="connsiteY56" fmla="*/ 2214661 h 4429322"/>
              <a:gd name="connsiteX57" fmla="*/ 2214977 w 4429322"/>
              <a:gd name="connsiteY57" fmla="*/ 2030159 h 4429322"/>
              <a:gd name="connsiteX58" fmla="*/ 2030475 w 4429322"/>
              <a:gd name="connsiteY58" fmla="*/ 2214661 h 4429322"/>
              <a:gd name="connsiteX59" fmla="*/ 2084499 w 4429322"/>
              <a:gd name="connsiteY59" fmla="*/ 2345140 h 4429322"/>
              <a:gd name="connsiteX60" fmla="*/ 2214977 w 4429322"/>
              <a:gd name="connsiteY60" fmla="*/ 2214661 h 4429322"/>
              <a:gd name="connsiteX61" fmla="*/ 2214977 w 4429322"/>
              <a:gd name="connsiteY61" fmla="*/ 4429322 h 442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4429322" h="4429322">
                <a:moveTo>
                  <a:pt x="3781037" y="3780720"/>
                </a:moveTo>
                <a:cubicBezTo>
                  <a:pt x="4181950" y="3379807"/>
                  <a:pt x="4429639" y="2826299"/>
                  <a:pt x="4429639" y="2214661"/>
                </a:cubicBezTo>
                <a:cubicBezTo>
                  <a:pt x="4429639" y="991385"/>
                  <a:pt x="3437938" y="0"/>
                  <a:pt x="2214661" y="0"/>
                </a:cubicBezTo>
                <a:cubicBezTo>
                  <a:pt x="991385" y="0"/>
                  <a:pt x="0" y="991701"/>
                  <a:pt x="0" y="2214661"/>
                </a:cubicBezTo>
                <a:cubicBezTo>
                  <a:pt x="0" y="2826299"/>
                  <a:pt x="248004" y="3379807"/>
                  <a:pt x="648602" y="3780720"/>
                </a:cubicBezTo>
                <a:moveTo>
                  <a:pt x="3520079" y="3519763"/>
                </a:moveTo>
                <a:cubicBezTo>
                  <a:pt x="3854016" y="3185826"/>
                  <a:pt x="4060634" y="2724254"/>
                  <a:pt x="4060634" y="2214661"/>
                </a:cubicBezTo>
                <a:cubicBezTo>
                  <a:pt x="4060634" y="1195475"/>
                  <a:pt x="3234164" y="369005"/>
                  <a:pt x="2214977" y="369005"/>
                </a:cubicBezTo>
                <a:cubicBezTo>
                  <a:pt x="1195791" y="369005"/>
                  <a:pt x="369005" y="1195475"/>
                  <a:pt x="369005" y="2214661"/>
                </a:cubicBezTo>
                <a:cubicBezTo>
                  <a:pt x="369005" y="2724254"/>
                  <a:pt x="575622" y="3185826"/>
                  <a:pt x="909559" y="3519763"/>
                </a:cubicBezTo>
                <a:moveTo>
                  <a:pt x="3259122" y="3258806"/>
                </a:moveTo>
                <a:cubicBezTo>
                  <a:pt x="3526398" y="2991530"/>
                  <a:pt x="3691629" y="2622525"/>
                  <a:pt x="3691629" y="2214661"/>
                </a:cubicBezTo>
                <a:cubicBezTo>
                  <a:pt x="3691629" y="1399249"/>
                  <a:pt x="3030390" y="738010"/>
                  <a:pt x="2214977" y="738010"/>
                </a:cubicBezTo>
                <a:cubicBezTo>
                  <a:pt x="1399565" y="738010"/>
                  <a:pt x="738326" y="1398933"/>
                  <a:pt x="738326" y="2214661"/>
                </a:cubicBezTo>
                <a:cubicBezTo>
                  <a:pt x="738326" y="2622525"/>
                  <a:pt x="903557" y="2991530"/>
                  <a:pt x="1170832" y="3258806"/>
                </a:cubicBezTo>
                <a:moveTo>
                  <a:pt x="3650558" y="3650242"/>
                </a:moveTo>
                <a:cubicBezTo>
                  <a:pt x="4017983" y="3282816"/>
                  <a:pt x="4245136" y="2775435"/>
                  <a:pt x="4245136" y="2214661"/>
                </a:cubicBezTo>
                <a:cubicBezTo>
                  <a:pt x="4245136" y="1093430"/>
                  <a:pt x="3336209" y="184502"/>
                  <a:pt x="2214661" y="184502"/>
                </a:cubicBezTo>
                <a:cubicBezTo>
                  <a:pt x="1093114" y="184502"/>
                  <a:pt x="184502" y="1093430"/>
                  <a:pt x="184502" y="2214661"/>
                </a:cubicBezTo>
                <a:cubicBezTo>
                  <a:pt x="184502" y="2775435"/>
                  <a:pt x="411655" y="3282816"/>
                  <a:pt x="779081" y="3650242"/>
                </a:cubicBezTo>
                <a:moveTo>
                  <a:pt x="3389601" y="3389285"/>
                </a:moveTo>
                <a:cubicBezTo>
                  <a:pt x="3690365" y="3088836"/>
                  <a:pt x="3876131" y="2673390"/>
                  <a:pt x="3876131" y="2214661"/>
                </a:cubicBezTo>
                <a:cubicBezTo>
                  <a:pt x="3876131" y="1297204"/>
                  <a:pt x="3132435" y="553507"/>
                  <a:pt x="2214977" y="553507"/>
                </a:cubicBezTo>
                <a:cubicBezTo>
                  <a:pt x="1297520" y="553507"/>
                  <a:pt x="553823" y="1297204"/>
                  <a:pt x="553823" y="2214661"/>
                </a:cubicBezTo>
                <a:cubicBezTo>
                  <a:pt x="553823" y="2673390"/>
                  <a:pt x="739905" y="3088520"/>
                  <a:pt x="1040354" y="3389285"/>
                </a:cubicBezTo>
                <a:moveTo>
                  <a:pt x="3128644" y="3128327"/>
                </a:moveTo>
                <a:cubicBezTo>
                  <a:pt x="3362431" y="2894540"/>
                  <a:pt x="3507126" y="2571661"/>
                  <a:pt x="3507126" y="2214661"/>
                </a:cubicBezTo>
                <a:cubicBezTo>
                  <a:pt x="3507126" y="1500978"/>
                  <a:pt x="2928661" y="922828"/>
                  <a:pt x="2214977" y="922828"/>
                </a:cubicBezTo>
                <a:cubicBezTo>
                  <a:pt x="1501294" y="922828"/>
                  <a:pt x="922828" y="1501294"/>
                  <a:pt x="922828" y="2214661"/>
                </a:cubicBezTo>
                <a:cubicBezTo>
                  <a:pt x="922828" y="2571345"/>
                  <a:pt x="1067524" y="2894540"/>
                  <a:pt x="1301311" y="3128327"/>
                </a:cubicBezTo>
                <a:moveTo>
                  <a:pt x="2997849" y="2997849"/>
                </a:moveTo>
                <a:cubicBezTo>
                  <a:pt x="3198148" y="2797550"/>
                  <a:pt x="3322308" y="2520480"/>
                  <a:pt x="3322308" y="2214661"/>
                </a:cubicBezTo>
                <a:cubicBezTo>
                  <a:pt x="3322308" y="1603339"/>
                  <a:pt x="2826616" y="1107331"/>
                  <a:pt x="2214977" y="1107331"/>
                </a:cubicBezTo>
                <a:cubicBezTo>
                  <a:pt x="1603339" y="1107331"/>
                  <a:pt x="1107331" y="1603339"/>
                  <a:pt x="1107331" y="2214661"/>
                </a:cubicBezTo>
                <a:cubicBezTo>
                  <a:pt x="1107331" y="2520480"/>
                  <a:pt x="1231175" y="2797234"/>
                  <a:pt x="1431790" y="2997849"/>
                </a:cubicBezTo>
                <a:moveTo>
                  <a:pt x="2867370" y="2867370"/>
                </a:moveTo>
                <a:cubicBezTo>
                  <a:pt x="3034497" y="2700244"/>
                  <a:pt x="3137806" y="2469616"/>
                  <a:pt x="3137806" y="2214977"/>
                </a:cubicBezTo>
                <a:cubicBezTo>
                  <a:pt x="3137806" y="1705384"/>
                  <a:pt x="2724571" y="1292149"/>
                  <a:pt x="2214977" y="1292149"/>
                </a:cubicBezTo>
                <a:cubicBezTo>
                  <a:pt x="1705384" y="1292149"/>
                  <a:pt x="1292149" y="1705068"/>
                  <a:pt x="1292149" y="2214661"/>
                </a:cubicBezTo>
                <a:cubicBezTo>
                  <a:pt x="1292149" y="2469616"/>
                  <a:pt x="1395458" y="2700244"/>
                  <a:pt x="1562584" y="2867054"/>
                </a:cubicBezTo>
                <a:moveTo>
                  <a:pt x="2736892" y="2736892"/>
                </a:moveTo>
                <a:cubicBezTo>
                  <a:pt x="2870530" y="2603254"/>
                  <a:pt x="2952987" y="2418751"/>
                  <a:pt x="2952987" y="2214977"/>
                </a:cubicBezTo>
                <a:cubicBezTo>
                  <a:pt x="2952987" y="1807113"/>
                  <a:pt x="2622525" y="1476651"/>
                  <a:pt x="2214661" y="1476651"/>
                </a:cubicBezTo>
                <a:cubicBezTo>
                  <a:pt x="1806797" y="1476651"/>
                  <a:pt x="1476652" y="1807113"/>
                  <a:pt x="1476652" y="2214661"/>
                </a:cubicBezTo>
                <a:cubicBezTo>
                  <a:pt x="1476652" y="2418435"/>
                  <a:pt x="1559425" y="2602938"/>
                  <a:pt x="1692747" y="2736576"/>
                </a:cubicBezTo>
                <a:moveTo>
                  <a:pt x="2606413" y="2606413"/>
                </a:moveTo>
                <a:cubicBezTo>
                  <a:pt x="2706563" y="2506263"/>
                  <a:pt x="2768485" y="2367887"/>
                  <a:pt x="2768485" y="2214977"/>
                </a:cubicBezTo>
                <a:cubicBezTo>
                  <a:pt x="2768485" y="1909158"/>
                  <a:pt x="2520480" y="1661154"/>
                  <a:pt x="2214661" y="1661154"/>
                </a:cubicBezTo>
                <a:cubicBezTo>
                  <a:pt x="1908842" y="1661154"/>
                  <a:pt x="1660838" y="1909158"/>
                  <a:pt x="1660838" y="2214977"/>
                </a:cubicBezTo>
                <a:cubicBezTo>
                  <a:pt x="1660838" y="2367887"/>
                  <a:pt x="1722760" y="2506263"/>
                  <a:pt x="1822910" y="2606413"/>
                </a:cubicBezTo>
                <a:moveTo>
                  <a:pt x="2475935" y="2475934"/>
                </a:moveTo>
                <a:cubicBezTo>
                  <a:pt x="2542596" y="2409273"/>
                  <a:pt x="2583982" y="2316706"/>
                  <a:pt x="2583982" y="2214977"/>
                </a:cubicBezTo>
                <a:cubicBezTo>
                  <a:pt x="2583982" y="2011203"/>
                  <a:pt x="2418751" y="1845972"/>
                  <a:pt x="2214977" y="1845972"/>
                </a:cubicBezTo>
                <a:cubicBezTo>
                  <a:pt x="2011203" y="1845972"/>
                  <a:pt x="1845972" y="2011203"/>
                  <a:pt x="1845972" y="2214977"/>
                </a:cubicBezTo>
                <a:cubicBezTo>
                  <a:pt x="1845972" y="2317022"/>
                  <a:pt x="1887359" y="2409273"/>
                  <a:pt x="1954020" y="2475934"/>
                </a:cubicBezTo>
                <a:moveTo>
                  <a:pt x="2345456" y="2345140"/>
                </a:moveTo>
                <a:cubicBezTo>
                  <a:pt x="2378944" y="2311651"/>
                  <a:pt x="2399480" y="2265526"/>
                  <a:pt x="2399480" y="2214661"/>
                </a:cubicBezTo>
                <a:cubicBezTo>
                  <a:pt x="2399480" y="2112616"/>
                  <a:pt x="2316706" y="2030159"/>
                  <a:pt x="2214977" y="2030159"/>
                </a:cubicBezTo>
                <a:cubicBezTo>
                  <a:pt x="2112932" y="2030159"/>
                  <a:pt x="2030475" y="2112932"/>
                  <a:pt x="2030475" y="2214661"/>
                </a:cubicBezTo>
                <a:cubicBezTo>
                  <a:pt x="2030475" y="2265526"/>
                  <a:pt x="2051010" y="2311651"/>
                  <a:pt x="2084499" y="2345140"/>
                </a:cubicBezTo>
                <a:moveTo>
                  <a:pt x="2214977" y="2214661"/>
                </a:moveTo>
                <a:lnTo>
                  <a:pt x="2214977" y="4429322"/>
                </a:lnTo>
              </a:path>
            </a:pathLst>
          </a:custGeom>
          <a:noFill/>
          <a:ln w="15773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24128" y="758952"/>
            <a:ext cx="5916168" cy="1673352"/>
          </a:xfrm>
        </p:spPr>
        <p:txBody>
          <a:bodyPr anchor="b" anchorCtr="0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a </a:t>
            </a:r>
            <a:br>
              <a:rPr lang="en-US" dirty="0"/>
            </a:br>
            <a:r>
              <a:rPr lang="en-US" dirty="0"/>
              <a:t>section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35FB707-C0A8-461A-9B3D-FC37509FF238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11597612-895B-42E1-8708-C86E949074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11685" y="1342796"/>
            <a:ext cx="1356057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7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99" name="Group 4">
            <a:extLst>
              <a:ext uri="{FF2B5EF4-FFF2-40B4-BE49-F238E27FC236}">
                <a16:creationId xmlns:a16="http://schemas.microsoft.com/office/drawing/2014/main" id="{2483FF9D-84C5-4836-95B9-55A0012467F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1"/>
          </a:solidFill>
        </p:grpSpPr>
        <p:sp>
          <p:nvSpPr>
            <p:cNvPr id="100" name="Freeform 5">
              <a:extLst>
                <a:ext uri="{FF2B5EF4-FFF2-40B4-BE49-F238E27FC236}">
                  <a16:creationId xmlns:a16="http://schemas.microsoft.com/office/drawing/2014/main" id="{F14B1063-794E-42D8-83AA-73886B97D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1" name="Freeform 6">
              <a:extLst>
                <a:ext uri="{FF2B5EF4-FFF2-40B4-BE49-F238E27FC236}">
                  <a16:creationId xmlns:a16="http://schemas.microsoft.com/office/drawing/2014/main" id="{E3965171-D720-4802-A9D7-842A6945B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2" name="Freeform 7">
              <a:extLst>
                <a:ext uri="{FF2B5EF4-FFF2-40B4-BE49-F238E27FC236}">
                  <a16:creationId xmlns:a16="http://schemas.microsoft.com/office/drawing/2014/main" id="{7E93CECD-823B-49B2-A5AE-AE190E968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3" name="Freeform 8">
              <a:extLst>
                <a:ext uri="{FF2B5EF4-FFF2-40B4-BE49-F238E27FC236}">
                  <a16:creationId xmlns:a16="http://schemas.microsoft.com/office/drawing/2014/main" id="{C8A40C70-B61E-4C05-B39B-B375DE1F0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04" name="Freeform 5">
            <a:extLst>
              <a:ext uri="{FF2B5EF4-FFF2-40B4-BE49-F238E27FC236}">
                <a16:creationId xmlns:a16="http://schemas.microsoft.com/office/drawing/2014/main" id="{D16ADAD7-1F03-4027-B421-F01C8B6D5012}"/>
              </a:ext>
            </a:extLst>
          </p:cNvPr>
          <p:cNvSpPr>
            <a:spLocks noEditPoints="1"/>
          </p:cNvSpPr>
          <p:nvPr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  <p:sp>
        <p:nvSpPr>
          <p:cNvPr id="106" name="Text Placeholder 5">
            <a:extLst>
              <a:ext uri="{FF2B5EF4-FFF2-40B4-BE49-F238E27FC236}">
                <a16:creationId xmlns:a16="http://schemas.microsoft.com/office/drawing/2014/main" id="{CB592F7B-152C-4697-A979-B2F36E01BE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24128" y="2523744"/>
            <a:ext cx="5934456" cy="1197864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1pPr>
            <a:lvl2pPr marL="128016" indent="0">
              <a:buNone/>
              <a:defRPr sz="1600" b="0"/>
            </a:lvl2pPr>
            <a:lvl3pPr marL="246888" indent="0">
              <a:buNone/>
              <a:defRPr sz="1600" b="0"/>
            </a:lvl3pPr>
            <a:lvl4pPr marL="466344" indent="0">
              <a:buFont typeface="Arial" panose="020B0604020202020204" pitchFamily="34" charset="0"/>
              <a:buNone/>
              <a:defRPr sz="1600" b="0"/>
            </a:lvl4pPr>
            <a:lvl5pPr marL="603504" indent="0">
              <a:buNone/>
              <a:defRPr sz="1600" b="0"/>
            </a:lvl5pPr>
          </a:lstStyle>
          <a:p>
            <a:pPr lvl="0"/>
            <a:r>
              <a:rPr lang="en-US" dirty="0"/>
              <a:t>Insert subtitle here.</a:t>
            </a:r>
          </a:p>
        </p:txBody>
      </p:sp>
    </p:spTree>
    <p:extLst>
      <p:ext uri="{BB962C8B-B14F-4D97-AF65-F5344CB8AC3E}">
        <p14:creationId xmlns:p14="http://schemas.microsoft.com/office/powerpoint/2010/main" val="390059556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raphique 13">
            <a:extLst>
              <a:ext uri="{FF2B5EF4-FFF2-40B4-BE49-F238E27FC236}">
                <a16:creationId xmlns:a16="http://schemas.microsoft.com/office/drawing/2014/main" id="{10391367-8DFD-47B5-8073-8388AD8A4D33}"/>
              </a:ext>
            </a:extLst>
          </p:cNvPr>
          <p:cNvSpPr/>
          <p:nvPr/>
        </p:nvSpPr>
        <p:spPr>
          <a:xfrm>
            <a:off x="4501481" y="388599"/>
            <a:ext cx="4429323" cy="4429322"/>
          </a:xfrm>
          <a:custGeom>
            <a:avLst/>
            <a:gdLst>
              <a:gd name="connsiteX0" fmla="*/ 3781037 w 4429322"/>
              <a:gd name="connsiteY0" fmla="*/ 3780720 h 4429322"/>
              <a:gd name="connsiteX1" fmla="*/ 4429639 w 4429322"/>
              <a:gd name="connsiteY1" fmla="*/ 2214661 h 4429322"/>
              <a:gd name="connsiteX2" fmla="*/ 2214661 w 4429322"/>
              <a:gd name="connsiteY2" fmla="*/ 0 h 4429322"/>
              <a:gd name="connsiteX3" fmla="*/ 0 w 4429322"/>
              <a:gd name="connsiteY3" fmla="*/ 2214661 h 4429322"/>
              <a:gd name="connsiteX4" fmla="*/ 648602 w 4429322"/>
              <a:gd name="connsiteY4" fmla="*/ 3780720 h 4429322"/>
              <a:gd name="connsiteX5" fmla="*/ 3520079 w 4429322"/>
              <a:gd name="connsiteY5" fmla="*/ 3519763 h 4429322"/>
              <a:gd name="connsiteX6" fmla="*/ 4060634 w 4429322"/>
              <a:gd name="connsiteY6" fmla="*/ 2214661 h 4429322"/>
              <a:gd name="connsiteX7" fmla="*/ 2214977 w 4429322"/>
              <a:gd name="connsiteY7" fmla="*/ 369005 h 4429322"/>
              <a:gd name="connsiteX8" fmla="*/ 369005 w 4429322"/>
              <a:gd name="connsiteY8" fmla="*/ 2214661 h 4429322"/>
              <a:gd name="connsiteX9" fmla="*/ 909559 w 4429322"/>
              <a:gd name="connsiteY9" fmla="*/ 3519763 h 4429322"/>
              <a:gd name="connsiteX10" fmla="*/ 3259122 w 4429322"/>
              <a:gd name="connsiteY10" fmla="*/ 3258806 h 4429322"/>
              <a:gd name="connsiteX11" fmla="*/ 3691629 w 4429322"/>
              <a:gd name="connsiteY11" fmla="*/ 2214661 h 4429322"/>
              <a:gd name="connsiteX12" fmla="*/ 2214977 w 4429322"/>
              <a:gd name="connsiteY12" fmla="*/ 738010 h 4429322"/>
              <a:gd name="connsiteX13" fmla="*/ 738326 w 4429322"/>
              <a:gd name="connsiteY13" fmla="*/ 2214661 h 4429322"/>
              <a:gd name="connsiteX14" fmla="*/ 1170832 w 4429322"/>
              <a:gd name="connsiteY14" fmla="*/ 3258806 h 4429322"/>
              <a:gd name="connsiteX15" fmla="*/ 3650558 w 4429322"/>
              <a:gd name="connsiteY15" fmla="*/ 3650242 h 4429322"/>
              <a:gd name="connsiteX16" fmla="*/ 4245136 w 4429322"/>
              <a:gd name="connsiteY16" fmla="*/ 2214661 h 4429322"/>
              <a:gd name="connsiteX17" fmla="*/ 2214661 w 4429322"/>
              <a:gd name="connsiteY17" fmla="*/ 184502 h 4429322"/>
              <a:gd name="connsiteX18" fmla="*/ 184502 w 4429322"/>
              <a:gd name="connsiteY18" fmla="*/ 2214661 h 4429322"/>
              <a:gd name="connsiteX19" fmla="*/ 779081 w 4429322"/>
              <a:gd name="connsiteY19" fmla="*/ 3650242 h 4429322"/>
              <a:gd name="connsiteX20" fmla="*/ 3389601 w 4429322"/>
              <a:gd name="connsiteY20" fmla="*/ 3389285 h 4429322"/>
              <a:gd name="connsiteX21" fmla="*/ 3876131 w 4429322"/>
              <a:gd name="connsiteY21" fmla="*/ 2214661 h 4429322"/>
              <a:gd name="connsiteX22" fmla="*/ 2214977 w 4429322"/>
              <a:gd name="connsiteY22" fmla="*/ 553507 h 4429322"/>
              <a:gd name="connsiteX23" fmla="*/ 553823 w 4429322"/>
              <a:gd name="connsiteY23" fmla="*/ 2214661 h 4429322"/>
              <a:gd name="connsiteX24" fmla="*/ 1040354 w 4429322"/>
              <a:gd name="connsiteY24" fmla="*/ 3389285 h 4429322"/>
              <a:gd name="connsiteX25" fmla="*/ 3128644 w 4429322"/>
              <a:gd name="connsiteY25" fmla="*/ 3128327 h 4429322"/>
              <a:gd name="connsiteX26" fmla="*/ 3507126 w 4429322"/>
              <a:gd name="connsiteY26" fmla="*/ 2214661 h 4429322"/>
              <a:gd name="connsiteX27" fmla="*/ 2214977 w 4429322"/>
              <a:gd name="connsiteY27" fmla="*/ 922828 h 4429322"/>
              <a:gd name="connsiteX28" fmla="*/ 922828 w 4429322"/>
              <a:gd name="connsiteY28" fmla="*/ 2214661 h 4429322"/>
              <a:gd name="connsiteX29" fmla="*/ 1301311 w 4429322"/>
              <a:gd name="connsiteY29" fmla="*/ 3128327 h 4429322"/>
              <a:gd name="connsiteX30" fmla="*/ 2997849 w 4429322"/>
              <a:gd name="connsiteY30" fmla="*/ 2997849 h 4429322"/>
              <a:gd name="connsiteX31" fmla="*/ 3322308 w 4429322"/>
              <a:gd name="connsiteY31" fmla="*/ 2214661 h 4429322"/>
              <a:gd name="connsiteX32" fmla="*/ 2214977 w 4429322"/>
              <a:gd name="connsiteY32" fmla="*/ 1107331 h 4429322"/>
              <a:gd name="connsiteX33" fmla="*/ 1107331 w 4429322"/>
              <a:gd name="connsiteY33" fmla="*/ 2214661 h 4429322"/>
              <a:gd name="connsiteX34" fmla="*/ 1431790 w 4429322"/>
              <a:gd name="connsiteY34" fmla="*/ 2997849 h 4429322"/>
              <a:gd name="connsiteX35" fmla="*/ 2867370 w 4429322"/>
              <a:gd name="connsiteY35" fmla="*/ 2867370 h 4429322"/>
              <a:gd name="connsiteX36" fmla="*/ 3137806 w 4429322"/>
              <a:gd name="connsiteY36" fmla="*/ 2214977 h 4429322"/>
              <a:gd name="connsiteX37" fmla="*/ 2214977 w 4429322"/>
              <a:gd name="connsiteY37" fmla="*/ 1292149 h 4429322"/>
              <a:gd name="connsiteX38" fmla="*/ 1292149 w 4429322"/>
              <a:gd name="connsiteY38" fmla="*/ 2214661 h 4429322"/>
              <a:gd name="connsiteX39" fmla="*/ 1562584 w 4429322"/>
              <a:gd name="connsiteY39" fmla="*/ 2867054 h 4429322"/>
              <a:gd name="connsiteX40" fmla="*/ 2736892 w 4429322"/>
              <a:gd name="connsiteY40" fmla="*/ 2736892 h 4429322"/>
              <a:gd name="connsiteX41" fmla="*/ 2952987 w 4429322"/>
              <a:gd name="connsiteY41" fmla="*/ 2214977 h 4429322"/>
              <a:gd name="connsiteX42" fmla="*/ 2214661 w 4429322"/>
              <a:gd name="connsiteY42" fmla="*/ 1476651 h 4429322"/>
              <a:gd name="connsiteX43" fmla="*/ 1476652 w 4429322"/>
              <a:gd name="connsiteY43" fmla="*/ 2214661 h 4429322"/>
              <a:gd name="connsiteX44" fmla="*/ 1692747 w 4429322"/>
              <a:gd name="connsiteY44" fmla="*/ 2736576 h 4429322"/>
              <a:gd name="connsiteX45" fmla="*/ 2606413 w 4429322"/>
              <a:gd name="connsiteY45" fmla="*/ 2606413 h 4429322"/>
              <a:gd name="connsiteX46" fmla="*/ 2768485 w 4429322"/>
              <a:gd name="connsiteY46" fmla="*/ 2214977 h 4429322"/>
              <a:gd name="connsiteX47" fmla="*/ 2214661 w 4429322"/>
              <a:gd name="connsiteY47" fmla="*/ 1661154 h 4429322"/>
              <a:gd name="connsiteX48" fmla="*/ 1660838 w 4429322"/>
              <a:gd name="connsiteY48" fmla="*/ 2214977 h 4429322"/>
              <a:gd name="connsiteX49" fmla="*/ 1822910 w 4429322"/>
              <a:gd name="connsiteY49" fmla="*/ 2606413 h 4429322"/>
              <a:gd name="connsiteX50" fmla="*/ 2475935 w 4429322"/>
              <a:gd name="connsiteY50" fmla="*/ 2475934 h 4429322"/>
              <a:gd name="connsiteX51" fmla="*/ 2583982 w 4429322"/>
              <a:gd name="connsiteY51" fmla="*/ 2214977 h 4429322"/>
              <a:gd name="connsiteX52" fmla="*/ 2214977 w 4429322"/>
              <a:gd name="connsiteY52" fmla="*/ 1845972 h 4429322"/>
              <a:gd name="connsiteX53" fmla="*/ 1845972 w 4429322"/>
              <a:gd name="connsiteY53" fmla="*/ 2214977 h 4429322"/>
              <a:gd name="connsiteX54" fmla="*/ 1954020 w 4429322"/>
              <a:gd name="connsiteY54" fmla="*/ 2475934 h 4429322"/>
              <a:gd name="connsiteX55" fmla="*/ 2345456 w 4429322"/>
              <a:gd name="connsiteY55" fmla="*/ 2345140 h 4429322"/>
              <a:gd name="connsiteX56" fmla="*/ 2399480 w 4429322"/>
              <a:gd name="connsiteY56" fmla="*/ 2214661 h 4429322"/>
              <a:gd name="connsiteX57" fmla="*/ 2214977 w 4429322"/>
              <a:gd name="connsiteY57" fmla="*/ 2030159 h 4429322"/>
              <a:gd name="connsiteX58" fmla="*/ 2030475 w 4429322"/>
              <a:gd name="connsiteY58" fmla="*/ 2214661 h 4429322"/>
              <a:gd name="connsiteX59" fmla="*/ 2084499 w 4429322"/>
              <a:gd name="connsiteY59" fmla="*/ 2345140 h 4429322"/>
              <a:gd name="connsiteX60" fmla="*/ 2214977 w 4429322"/>
              <a:gd name="connsiteY60" fmla="*/ 2214661 h 4429322"/>
              <a:gd name="connsiteX61" fmla="*/ 2214977 w 4429322"/>
              <a:gd name="connsiteY61" fmla="*/ 4429322 h 442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4429322" h="4429322">
                <a:moveTo>
                  <a:pt x="3781037" y="3780720"/>
                </a:moveTo>
                <a:cubicBezTo>
                  <a:pt x="4181950" y="3379807"/>
                  <a:pt x="4429639" y="2826299"/>
                  <a:pt x="4429639" y="2214661"/>
                </a:cubicBezTo>
                <a:cubicBezTo>
                  <a:pt x="4429639" y="991385"/>
                  <a:pt x="3437938" y="0"/>
                  <a:pt x="2214661" y="0"/>
                </a:cubicBezTo>
                <a:cubicBezTo>
                  <a:pt x="991385" y="0"/>
                  <a:pt x="0" y="991701"/>
                  <a:pt x="0" y="2214661"/>
                </a:cubicBezTo>
                <a:cubicBezTo>
                  <a:pt x="0" y="2826299"/>
                  <a:pt x="248004" y="3379807"/>
                  <a:pt x="648602" y="3780720"/>
                </a:cubicBezTo>
                <a:moveTo>
                  <a:pt x="3520079" y="3519763"/>
                </a:moveTo>
                <a:cubicBezTo>
                  <a:pt x="3854016" y="3185826"/>
                  <a:pt x="4060634" y="2724254"/>
                  <a:pt x="4060634" y="2214661"/>
                </a:cubicBezTo>
                <a:cubicBezTo>
                  <a:pt x="4060634" y="1195475"/>
                  <a:pt x="3234164" y="369005"/>
                  <a:pt x="2214977" y="369005"/>
                </a:cubicBezTo>
                <a:cubicBezTo>
                  <a:pt x="1195791" y="369005"/>
                  <a:pt x="369005" y="1195475"/>
                  <a:pt x="369005" y="2214661"/>
                </a:cubicBezTo>
                <a:cubicBezTo>
                  <a:pt x="369005" y="2724254"/>
                  <a:pt x="575622" y="3185826"/>
                  <a:pt x="909559" y="3519763"/>
                </a:cubicBezTo>
                <a:moveTo>
                  <a:pt x="3259122" y="3258806"/>
                </a:moveTo>
                <a:cubicBezTo>
                  <a:pt x="3526398" y="2991530"/>
                  <a:pt x="3691629" y="2622525"/>
                  <a:pt x="3691629" y="2214661"/>
                </a:cubicBezTo>
                <a:cubicBezTo>
                  <a:pt x="3691629" y="1399249"/>
                  <a:pt x="3030390" y="738010"/>
                  <a:pt x="2214977" y="738010"/>
                </a:cubicBezTo>
                <a:cubicBezTo>
                  <a:pt x="1399565" y="738010"/>
                  <a:pt x="738326" y="1398933"/>
                  <a:pt x="738326" y="2214661"/>
                </a:cubicBezTo>
                <a:cubicBezTo>
                  <a:pt x="738326" y="2622525"/>
                  <a:pt x="903557" y="2991530"/>
                  <a:pt x="1170832" y="3258806"/>
                </a:cubicBezTo>
                <a:moveTo>
                  <a:pt x="3650558" y="3650242"/>
                </a:moveTo>
                <a:cubicBezTo>
                  <a:pt x="4017983" y="3282816"/>
                  <a:pt x="4245136" y="2775435"/>
                  <a:pt x="4245136" y="2214661"/>
                </a:cubicBezTo>
                <a:cubicBezTo>
                  <a:pt x="4245136" y="1093430"/>
                  <a:pt x="3336209" y="184502"/>
                  <a:pt x="2214661" y="184502"/>
                </a:cubicBezTo>
                <a:cubicBezTo>
                  <a:pt x="1093114" y="184502"/>
                  <a:pt x="184502" y="1093430"/>
                  <a:pt x="184502" y="2214661"/>
                </a:cubicBezTo>
                <a:cubicBezTo>
                  <a:pt x="184502" y="2775435"/>
                  <a:pt x="411655" y="3282816"/>
                  <a:pt x="779081" y="3650242"/>
                </a:cubicBezTo>
                <a:moveTo>
                  <a:pt x="3389601" y="3389285"/>
                </a:moveTo>
                <a:cubicBezTo>
                  <a:pt x="3690365" y="3088836"/>
                  <a:pt x="3876131" y="2673390"/>
                  <a:pt x="3876131" y="2214661"/>
                </a:cubicBezTo>
                <a:cubicBezTo>
                  <a:pt x="3876131" y="1297204"/>
                  <a:pt x="3132435" y="553507"/>
                  <a:pt x="2214977" y="553507"/>
                </a:cubicBezTo>
                <a:cubicBezTo>
                  <a:pt x="1297520" y="553507"/>
                  <a:pt x="553823" y="1297204"/>
                  <a:pt x="553823" y="2214661"/>
                </a:cubicBezTo>
                <a:cubicBezTo>
                  <a:pt x="553823" y="2673390"/>
                  <a:pt x="739905" y="3088520"/>
                  <a:pt x="1040354" y="3389285"/>
                </a:cubicBezTo>
                <a:moveTo>
                  <a:pt x="3128644" y="3128327"/>
                </a:moveTo>
                <a:cubicBezTo>
                  <a:pt x="3362431" y="2894540"/>
                  <a:pt x="3507126" y="2571661"/>
                  <a:pt x="3507126" y="2214661"/>
                </a:cubicBezTo>
                <a:cubicBezTo>
                  <a:pt x="3507126" y="1500978"/>
                  <a:pt x="2928661" y="922828"/>
                  <a:pt x="2214977" y="922828"/>
                </a:cubicBezTo>
                <a:cubicBezTo>
                  <a:pt x="1501294" y="922828"/>
                  <a:pt x="922828" y="1501294"/>
                  <a:pt x="922828" y="2214661"/>
                </a:cubicBezTo>
                <a:cubicBezTo>
                  <a:pt x="922828" y="2571345"/>
                  <a:pt x="1067524" y="2894540"/>
                  <a:pt x="1301311" y="3128327"/>
                </a:cubicBezTo>
                <a:moveTo>
                  <a:pt x="2997849" y="2997849"/>
                </a:moveTo>
                <a:cubicBezTo>
                  <a:pt x="3198148" y="2797550"/>
                  <a:pt x="3322308" y="2520480"/>
                  <a:pt x="3322308" y="2214661"/>
                </a:cubicBezTo>
                <a:cubicBezTo>
                  <a:pt x="3322308" y="1603339"/>
                  <a:pt x="2826616" y="1107331"/>
                  <a:pt x="2214977" y="1107331"/>
                </a:cubicBezTo>
                <a:cubicBezTo>
                  <a:pt x="1603339" y="1107331"/>
                  <a:pt x="1107331" y="1603339"/>
                  <a:pt x="1107331" y="2214661"/>
                </a:cubicBezTo>
                <a:cubicBezTo>
                  <a:pt x="1107331" y="2520480"/>
                  <a:pt x="1231175" y="2797234"/>
                  <a:pt x="1431790" y="2997849"/>
                </a:cubicBezTo>
                <a:moveTo>
                  <a:pt x="2867370" y="2867370"/>
                </a:moveTo>
                <a:cubicBezTo>
                  <a:pt x="3034497" y="2700244"/>
                  <a:pt x="3137806" y="2469616"/>
                  <a:pt x="3137806" y="2214977"/>
                </a:cubicBezTo>
                <a:cubicBezTo>
                  <a:pt x="3137806" y="1705384"/>
                  <a:pt x="2724571" y="1292149"/>
                  <a:pt x="2214977" y="1292149"/>
                </a:cubicBezTo>
                <a:cubicBezTo>
                  <a:pt x="1705384" y="1292149"/>
                  <a:pt x="1292149" y="1705068"/>
                  <a:pt x="1292149" y="2214661"/>
                </a:cubicBezTo>
                <a:cubicBezTo>
                  <a:pt x="1292149" y="2469616"/>
                  <a:pt x="1395458" y="2700244"/>
                  <a:pt x="1562584" y="2867054"/>
                </a:cubicBezTo>
                <a:moveTo>
                  <a:pt x="2736892" y="2736892"/>
                </a:moveTo>
                <a:cubicBezTo>
                  <a:pt x="2870530" y="2603254"/>
                  <a:pt x="2952987" y="2418751"/>
                  <a:pt x="2952987" y="2214977"/>
                </a:cubicBezTo>
                <a:cubicBezTo>
                  <a:pt x="2952987" y="1807113"/>
                  <a:pt x="2622525" y="1476651"/>
                  <a:pt x="2214661" y="1476651"/>
                </a:cubicBezTo>
                <a:cubicBezTo>
                  <a:pt x="1806797" y="1476651"/>
                  <a:pt x="1476652" y="1807113"/>
                  <a:pt x="1476652" y="2214661"/>
                </a:cubicBezTo>
                <a:cubicBezTo>
                  <a:pt x="1476652" y="2418435"/>
                  <a:pt x="1559425" y="2602938"/>
                  <a:pt x="1692747" y="2736576"/>
                </a:cubicBezTo>
                <a:moveTo>
                  <a:pt x="2606413" y="2606413"/>
                </a:moveTo>
                <a:cubicBezTo>
                  <a:pt x="2706563" y="2506263"/>
                  <a:pt x="2768485" y="2367887"/>
                  <a:pt x="2768485" y="2214977"/>
                </a:cubicBezTo>
                <a:cubicBezTo>
                  <a:pt x="2768485" y="1909158"/>
                  <a:pt x="2520480" y="1661154"/>
                  <a:pt x="2214661" y="1661154"/>
                </a:cubicBezTo>
                <a:cubicBezTo>
                  <a:pt x="1908842" y="1661154"/>
                  <a:pt x="1660838" y="1909158"/>
                  <a:pt x="1660838" y="2214977"/>
                </a:cubicBezTo>
                <a:cubicBezTo>
                  <a:pt x="1660838" y="2367887"/>
                  <a:pt x="1722760" y="2506263"/>
                  <a:pt x="1822910" y="2606413"/>
                </a:cubicBezTo>
                <a:moveTo>
                  <a:pt x="2475935" y="2475934"/>
                </a:moveTo>
                <a:cubicBezTo>
                  <a:pt x="2542596" y="2409273"/>
                  <a:pt x="2583982" y="2316706"/>
                  <a:pt x="2583982" y="2214977"/>
                </a:cubicBezTo>
                <a:cubicBezTo>
                  <a:pt x="2583982" y="2011203"/>
                  <a:pt x="2418751" y="1845972"/>
                  <a:pt x="2214977" y="1845972"/>
                </a:cubicBezTo>
                <a:cubicBezTo>
                  <a:pt x="2011203" y="1845972"/>
                  <a:pt x="1845972" y="2011203"/>
                  <a:pt x="1845972" y="2214977"/>
                </a:cubicBezTo>
                <a:cubicBezTo>
                  <a:pt x="1845972" y="2317022"/>
                  <a:pt x="1887359" y="2409273"/>
                  <a:pt x="1954020" y="2475934"/>
                </a:cubicBezTo>
                <a:moveTo>
                  <a:pt x="2345456" y="2345140"/>
                </a:moveTo>
                <a:cubicBezTo>
                  <a:pt x="2378944" y="2311651"/>
                  <a:pt x="2399480" y="2265526"/>
                  <a:pt x="2399480" y="2214661"/>
                </a:cubicBezTo>
                <a:cubicBezTo>
                  <a:pt x="2399480" y="2112616"/>
                  <a:pt x="2316706" y="2030159"/>
                  <a:pt x="2214977" y="2030159"/>
                </a:cubicBezTo>
                <a:cubicBezTo>
                  <a:pt x="2112932" y="2030159"/>
                  <a:pt x="2030475" y="2112932"/>
                  <a:pt x="2030475" y="2214661"/>
                </a:cubicBezTo>
                <a:cubicBezTo>
                  <a:pt x="2030475" y="2265526"/>
                  <a:pt x="2051010" y="2311651"/>
                  <a:pt x="2084499" y="2345140"/>
                </a:cubicBezTo>
                <a:moveTo>
                  <a:pt x="2214977" y="2214661"/>
                </a:moveTo>
                <a:lnTo>
                  <a:pt x="2214977" y="4429322"/>
                </a:lnTo>
              </a:path>
            </a:pathLst>
          </a:custGeom>
          <a:noFill/>
          <a:ln w="15773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24128" y="758952"/>
            <a:ext cx="5916168" cy="1673352"/>
          </a:xfrm>
        </p:spPr>
        <p:txBody>
          <a:bodyPr anchor="b" anchorCtr="0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a </a:t>
            </a:r>
            <a:br>
              <a:rPr lang="en-US" dirty="0"/>
            </a:br>
            <a:r>
              <a:rPr lang="en-US" dirty="0"/>
              <a:t>section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2E3854-98C1-446D-B05A-91D81AAE34F0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11597612-895B-42E1-8708-C86E949074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11685" y="1342796"/>
            <a:ext cx="1356057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7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99" name="Group 4">
            <a:extLst>
              <a:ext uri="{FF2B5EF4-FFF2-40B4-BE49-F238E27FC236}">
                <a16:creationId xmlns:a16="http://schemas.microsoft.com/office/drawing/2014/main" id="{2483FF9D-84C5-4836-95B9-55A0012467F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1"/>
          </a:solidFill>
        </p:grpSpPr>
        <p:sp>
          <p:nvSpPr>
            <p:cNvPr id="100" name="Freeform 5">
              <a:extLst>
                <a:ext uri="{FF2B5EF4-FFF2-40B4-BE49-F238E27FC236}">
                  <a16:creationId xmlns:a16="http://schemas.microsoft.com/office/drawing/2014/main" id="{F14B1063-794E-42D8-83AA-73886B97D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1" name="Freeform 6">
              <a:extLst>
                <a:ext uri="{FF2B5EF4-FFF2-40B4-BE49-F238E27FC236}">
                  <a16:creationId xmlns:a16="http://schemas.microsoft.com/office/drawing/2014/main" id="{E3965171-D720-4802-A9D7-842A6945B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2" name="Freeform 7">
              <a:extLst>
                <a:ext uri="{FF2B5EF4-FFF2-40B4-BE49-F238E27FC236}">
                  <a16:creationId xmlns:a16="http://schemas.microsoft.com/office/drawing/2014/main" id="{7E93CECD-823B-49B2-A5AE-AE190E968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3" name="Freeform 8">
              <a:extLst>
                <a:ext uri="{FF2B5EF4-FFF2-40B4-BE49-F238E27FC236}">
                  <a16:creationId xmlns:a16="http://schemas.microsoft.com/office/drawing/2014/main" id="{C8A40C70-B61E-4C05-B39B-B375DE1F0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04" name="Freeform 5">
            <a:extLst>
              <a:ext uri="{FF2B5EF4-FFF2-40B4-BE49-F238E27FC236}">
                <a16:creationId xmlns:a16="http://schemas.microsoft.com/office/drawing/2014/main" id="{D16ADAD7-1F03-4027-B421-F01C8B6D5012}"/>
              </a:ext>
            </a:extLst>
          </p:cNvPr>
          <p:cNvSpPr>
            <a:spLocks noEditPoints="1"/>
          </p:cNvSpPr>
          <p:nvPr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  <p:sp>
        <p:nvSpPr>
          <p:cNvPr id="106" name="Text Placeholder 4">
            <a:extLst>
              <a:ext uri="{FF2B5EF4-FFF2-40B4-BE49-F238E27FC236}">
                <a16:creationId xmlns:a16="http://schemas.microsoft.com/office/drawing/2014/main" id="{5E518B50-E87D-4971-A550-C100348BE87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19178" y="2420472"/>
            <a:ext cx="1171462" cy="1485989"/>
          </a:xfrm>
          <a:prstGeom prst="rect">
            <a:avLst/>
          </a:prstGeom>
        </p:spPr>
        <p:txBody>
          <a:bodyPr vert="horz" lIns="0" rIns="0" anchor="t">
            <a:normAutofit/>
          </a:bodyPr>
          <a:lstStyle>
            <a:lvl1pPr marL="0" indent="0" algn="r">
              <a:spcBef>
                <a:spcPts val="0"/>
              </a:spcBef>
              <a:buNone/>
              <a:defRPr sz="8000" b="1" baseline="0">
                <a:solidFill>
                  <a:srgbClr val="FFFFFF"/>
                </a:solidFill>
              </a:defRPr>
            </a:lvl1pPr>
            <a:lvl2pPr marL="457189" indent="0">
              <a:buNone/>
              <a:defRPr/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07" name="Text Placeholder 5">
            <a:extLst>
              <a:ext uri="{FF2B5EF4-FFF2-40B4-BE49-F238E27FC236}">
                <a16:creationId xmlns:a16="http://schemas.microsoft.com/office/drawing/2014/main" id="{E0BDFDDF-1380-47A1-AEFB-E05AAAD4F82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22576" y="2523744"/>
            <a:ext cx="2267712" cy="1197864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1pPr>
            <a:lvl2pPr marL="128016" indent="0">
              <a:buNone/>
              <a:defRPr sz="1600" b="0"/>
            </a:lvl2pPr>
            <a:lvl3pPr marL="246888" indent="0">
              <a:buNone/>
              <a:defRPr sz="1600" b="0"/>
            </a:lvl3pPr>
            <a:lvl4pPr marL="466344" indent="0">
              <a:buFont typeface="Arial" panose="020B0604020202020204" pitchFamily="34" charset="0"/>
              <a:buNone/>
              <a:defRPr sz="1600" b="0"/>
            </a:lvl4pPr>
            <a:lvl5pPr marL="603504" indent="0">
              <a:buNone/>
              <a:defRPr sz="1600" b="0"/>
            </a:lvl5pPr>
          </a:lstStyle>
          <a:p>
            <a:pPr lvl="0"/>
            <a:r>
              <a:rPr lang="en-US" dirty="0"/>
              <a:t>Insert subtitle</a:t>
            </a:r>
            <a:br>
              <a:rPr lang="en-US" dirty="0"/>
            </a:br>
            <a:r>
              <a:rPr lang="en-US" dirty="0"/>
              <a:t>here.</a:t>
            </a:r>
          </a:p>
        </p:txBody>
      </p:sp>
    </p:spTree>
    <p:extLst>
      <p:ext uri="{BB962C8B-B14F-4D97-AF65-F5344CB8AC3E}">
        <p14:creationId xmlns:p14="http://schemas.microsoft.com/office/powerpoint/2010/main" val="419092913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raphique 13">
            <a:extLst>
              <a:ext uri="{FF2B5EF4-FFF2-40B4-BE49-F238E27FC236}">
                <a16:creationId xmlns:a16="http://schemas.microsoft.com/office/drawing/2014/main" id="{53BFB9AA-1EE7-4DBF-9152-B92D1A4615E7}"/>
              </a:ext>
            </a:extLst>
          </p:cNvPr>
          <p:cNvSpPr/>
          <p:nvPr/>
        </p:nvSpPr>
        <p:spPr>
          <a:xfrm>
            <a:off x="4501481" y="388599"/>
            <a:ext cx="4429323" cy="4429322"/>
          </a:xfrm>
          <a:custGeom>
            <a:avLst/>
            <a:gdLst>
              <a:gd name="connsiteX0" fmla="*/ 3781037 w 4429322"/>
              <a:gd name="connsiteY0" fmla="*/ 3780720 h 4429322"/>
              <a:gd name="connsiteX1" fmla="*/ 4429639 w 4429322"/>
              <a:gd name="connsiteY1" fmla="*/ 2214661 h 4429322"/>
              <a:gd name="connsiteX2" fmla="*/ 2214661 w 4429322"/>
              <a:gd name="connsiteY2" fmla="*/ 0 h 4429322"/>
              <a:gd name="connsiteX3" fmla="*/ 0 w 4429322"/>
              <a:gd name="connsiteY3" fmla="*/ 2214661 h 4429322"/>
              <a:gd name="connsiteX4" fmla="*/ 648602 w 4429322"/>
              <a:gd name="connsiteY4" fmla="*/ 3780720 h 4429322"/>
              <a:gd name="connsiteX5" fmla="*/ 3520079 w 4429322"/>
              <a:gd name="connsiteY5" fmla="*/ 3519763 h 4429322"/>
              <a:gd name="connsiteX6" fmla="*/ 4060634 w 4429322"/>
              <a:gd name="connsiteY6" fmla="*/ 2214661 h 4429322"/>
              <a:gd name="connsiteX7" fmla="*/ 2214977 w 4429322"/>
              <a:gd name="connsiteY7" fmla="*/ 369005 h 4429322"/>
              <a:gd name="connsiteX8" fmla="*/ 369005 w 4429322"/>
              <a:gd name="connsiteY8" fmla="*/ 2214661 h 4429322"/>
              <a:gd name="connsiteX9" fmla="*/ 909559 w 4429322"/>
              <a:gd name="connsiteY9" fmla="*/ 3519763 h 4429322"/>
              <a:gd name="connsiteX10" fmla="*/ 3259122 w 4429322"/>
              <a:gd name="connsiteY10" fmla="*/ 3258806 h 4429322"/>
              <a:gd name="connsiteX11" fmla="*/ 3691629 w 4429322"/>
              <a:gd name="connsiteY11" fmla="*/ 2214661 h 4429322"/>
              <a:gd name="connsiteX12" fmla="*/ 2214977 w 4429322"/>
              <a:gd name="connsiteY12" fmla="*/ 738010 h 4429322"/>
              <a:gd name="connsiteX13" fmla="*/ 738326 w 4429322"/>
              <a:gd name="connsiteY13" fmla="*/ 2214661 h 4429322"/>
              <a:gd name="connsiteX14" fmla="*/ 1170832 w 4429322"/>
              <a:gd name="connsiteY14" fmla="*/ 3258806 h 4429322"/>
              <a:gd name="connsiteX15" fmla="*/ 3650558 w 4429322"/>
              <a:gd name="connsiteY15" fmla="*/ 3650242 h 4429322"/>
              <a:gd name="connsiteX16" fmla="*/ 4245136 w 4429322"/>
              <a:gd name="connsiteY16" fmla="*/ 2214661 h 4429322"/>
              <a:gd name="connsiteX17" fmla="*/ 2214661 w 4429322"/>
              <a:gd name="connsiteY17" fmla="*/ 184502 h 4429322"/>
              <a:gd name="connsiteX18" fmla="*/ 184502 w 4429322"/>
              <a:gd name="connsiteY18" fmla="*/ 2214661 h 4429322"/>
              <a:gd name="connsiteX19" fmla="*/ 779081 w 4429322"/>
              <a:gd name="connsiteY19" fmla="*/ 3650242 h 4429322"/>
              <a:gd name="connsiteX20" fmla="*/ 3389601 w 4429322"/>
              <a:gd name="connsiteY20" fmla="*/ 3389285 h 4429322"/>
              <a:gd name="connsiteX21" fmla="*/ 3876131 w 4429322"/>
              <a:gd name="connsiteY21" fmla="*/ 2214661 h 4429322"/>
              <a:gd name="connsiteX22" fmla="*/ 2214977 w 4429322"/>
              <a:gd name="connsiteY22" fmla="*/ 553507 h 4429322"/>
              <a:gd name="connsiteX23" fmla="*/ 553823 w 4429322"/>
              <a:gd name="connsiteY23" fmla="*/ 2214661 h 4429322"/>
              <a:gd name="connsiteX24" fmla="*/ 1040354 w 4429322"/>
              <a:gd name="connsiteY24" fmla="*/ 3389285 h 4429322"/>
              <a:gd name="connsiteX25" fmla="*/ 3128644 w 4429322"/>
              <a:gd name="connsiteY25" fmla="*/ 3128327 h 4429322"/>
              <a:gd name="connsiteX26" fmla="*/ 3507126 w 4429322"/>
              <a:gd name="connsiteY26" fmla="*/ 2214661 h 4429322"/>
              <a:gd name="connsiteX27" fmla="*/ 2214977 w 4429322"/>
              <a:gd name="connsiteY27" fmla="*/ 922828 h 4429322"/>
              <a:gd name="connsiteX28" fmla="*/ 922828 w 4429322"/>
              <a:gd name="connsiteY28" fmla="*/ 2214661 h 4429322"/>
              <a:gd name="connsiteX29" fmla="*/ 1301311 w 4429322"/>
              <a:gd name="connsiteY29" fmla="*/ 3128327 h 4429322"/>
              <a:gd name="connsiteX30" fmla="*/ 2997849 w 4429322"/>
              <a:gd name="connsiteY30" fmla="*/ 2997849 h 4429322"/>
              <a:gd name="connsiteX31" fmla="*/ 3322308 w 4429322"/>
              <a:gd name="connsiteY31" fmla="*/ 2214661 h 4429322"/>
              <a:gd name="connsiteX32" fmla="*/ 2214977 w 4429322"/>
              <a:gd name="connsiteY32" fmla="*/ 1107331 h 4429322"/>
              <a:gd name="connsiteX33" fmla="*/ 1107331 w 4429322"/>
              <a:gd name="connsiteY33" fmla="*/ 2214661 h 4429322"/>
              <a:gd name="connsiteX34" fmla="*/ 1431790 w 4429322"/>
              <a:gd name="connsiteY34" fmla="*/ 2997849 h 4429322"/>
              <a:gd name="connsiteX35" fmla="*/ 2867370 w 4429322"/>
              <a:gd name="connsiteY35" fmla="*/ 2867370 h 4429322"/>
              <a:gd name="connsiteX36" fmla="*/ 3137806 w 4429322"/>
              <a:gd name="connsiteY36" fmla="*/ 2214977 h 4429322"/>
              <a:gd name="connsiteX37" fmla="*/ 2214977 w 4429322"/>
              <a:gd name="connsiteY37" fmla="*/ 1292149 h 4429322"/>
              <a:gd name="connsiteX38" fmla="*/ 1292149 w 4429322"/>
              <a:gd name="connsiteY38" fmla="*/ 2214661 h 4429322"/>
              <a:gd name="connsiteX39" fmla="*/ 1562584 w 4429322"/>
              <a:gd name="connsiteY39" fmla="*/ 2867054 h 4429322"/>
              <a:gd name="connsiteX40" fmla="*/ 2736892 w 4429322"/>
              <a:gd name="connsiteY40" fmla="*/ 2736892 h 4429322"/>
              <a:gd name="connsiteX41" fmla="*/ 2952987 w 4429322"/>
              <a:gd name="connsiteY41" fmla="*/ 2214977 h 4429322"/>
              <a:gd name="connsiteX42" fmla="*/ 2214661 w 4429322"/>
              <a:gd name="connsiteY42" fmla="*/ 1476651 h 4429322"/>
              <a:gd name="connsiteX43" fmla="*/ 1476652 w 4429322"/>
              <a:gd name="connsiteY43" fmla="*/ 2214661 h 4429322"/>
              <a:gd name="connsiteX44" fmla="*/ 1692747 w 4429322"/>
              <a:gd name="connsiteY44" fmla="*/ 2736576 h 4429322"/>
              <a:gd name="connsiteX45" fmla="*/ 2606413 w 4429322"/>
              <a:gd name="connsiteY45" fmla="*/ 2606413 h 4429322"/>
              <a:gd name="connsiteX46" fmla="*/ 2768485 w 4429322"/>
              <a:gd name="connsiteY46" fmla="*/ 2214977 h 4429322"/>
              <a:gd name="connsiteX47" fmla="*/ 2214661 w 4429322"/>
              <a:gd name="connsiteY47" fmla="*/ 1661154 h 4429322"/>
              <a:gd name="connsiteX48" fmla="*/ 1660838 w 4429322"/>
              <a:gd name="connsiteY48" fmla="*/ 2214977 h 4429322"/>
              <a:gd name="connsiteX49" fmla="*/ 1822910 w 4429322"/>
              <a:gd name="connsiteY49" fmla="*/ 2606413 h 4429322"/>
              <a:gd name="connsiteX50" fmla="*/ 2475935 w 4429322"/>
              <a:gd name="connsiteY50" fmla="*/ 2475934 h 4429322"/>
              <a:gd name="connsiteX51" fmla="*/ 2583982 w 4429322"/>
              <a:gd name="connsiteY51" fmla="*/ 2214977 h 4429322"/>
              <a:gd name="connsiteX52" fmla="*/ 2214977 w 4429322"/>
              <a:gd name="connsiteY52" fmla="*/ 1845972 h 4429322"/>
              <a:gd name="connsiteX53" fmla="*/ 1845972 w 4429322"/>
              <a:gd name="connsiteY53" fmla="*/ 2214977 h 4429322"/>
              <a:gd name="connsiteX54" fmla="*/ 1954020 w 4429322"/>
              <a:gd name="connsiteY54" fmla="*/ 2475934 h 4429322"/>
              <a:gd name="connsiteX55" fmla="*/ 2345456 w 4429322"/>
              <a:gd name="connsiteY55" fmla="*/ 2345140 h 4429322"/>
              <a:gd name="connsiteX56" fmla="*/ 2399480 w 4429322"/>
              <a:gd name="connsiteY56" fmla="*/ 2214661 h 4429322"/>
              <a:gd name="connsiteX57" fmla="*/ 2214977 w 4429322"/>
              <a:gd name="connsiteY57" fmla="*/ 2030159 h 4429322"/>
              <a:gd name="connsiteX58" fmla="*/ 2030475 w 4429322"/>
              <a:gd name="connsiteY58" fmla="*/ 2214661 h 4429322"/>
              <a:gd name="connsiteX59" fmla="*/ 2084499 w 4429322"/>
              <a:gd name="connsiteY59" fmla="*/ 2345140 h 4429322"/>
              <a:gd name="connsiteX60" fmla="*/ 2214977 w 4429322"/>
              <a:gd name="connsiteY60" fmla="*/ 2214661 h 4429322"/>
              <a:gd name="connsiteX61" fmla="*/ 2214977 w 4429322"/>
              <a:gd name="connsiteY61" fmla="*/ 4429322 h 442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4429322" h="4429322">
                <a:moveTo>
                  <a:pt x="3781037" y="3780720"/>
                </a:moveTo>
                <a:cubicBezTo>
                  <a:pt x="4181950" y="3379807"/>
                  <a:pt x="4429639" y="2826299"/>
                  <a:pt x="4429639" y="2214661"/>
                </a:cubicBezTo>
                <a:cubicBezTo>
                  <a:pt x="4429639" y="991385"/>
                  <a:pt x="3437938" y="0"/>
                  <a:pt x="2214661" y="0"/>
                </a:cubicBezTo>
                <a:cubicBezTo>
                  <a:pt x="991385" y="0"/>
                  <a:pt x="0" y="991701"/>
                  <a:pt x="0" y="2214661"/>
                </a:cubicBezTo>
                <a:cubicBezTo>
                  <a:pt x="0" y="2826299"/>
                  <a:pt x="248004" y="3379807"/>
                  <a:pt x="648602" y="3780720"/>
                </a:cubicBezTo>
                <a:moveTo>
                  <a:pt x="3520079" y="3519763"/>
                </a:moveTo>
                <a:cubicBezTo>
                  <a:pt x="3854016" y="3185826"/>
                  <a:pt x="4060634" y="2724254"/>
                  <a:pt x="4060634" y="2214661"/>
                </a:cubicBezTo>
                <a:cubicBezTo>
                  <a:pt x="4060634" y="1195475"/>
                  <a:pt x="3234164" y="369005"/>
                  <a:pt x="2214977" y="369005"/>
                </a:cubicBezTo>
                <a:cubicBezTo>
                  <a:pt x="1195791" y="369005"/>
                  <a:pt x="369005" y="1195475"/>
                  <a:pt x="369005" y="2214661"/>
                </a:cubicBezTo>
                <a:cubicBezTo>
                  <a:pt x="369005" y="2724254"/>
                  <a:pt x="575622" y="3185826"/>
                  <a:pt x="909559" y="3519763"/>
                </a:cubicBezTo>
                <a:moveTo>
                  <a:pt x="3259122" y="3258806"/>
                </a:moveTo>
                <a:cubicBezTo>
                  <a:pt x="3526398" y="2991530"/>
                  <a:pt x="3691629" y="2622525"/>
                  <a:pt x="3691629" y="2214661"/>
                </a:cubicBezTo>
                <a:cubicBezTo>
                  <a:pt x="3691629" y="1399249"/>
                  <a:pt x="3030390" y="738010"/>
                  <a:pt x="2214977" y="738010"/>
                </a:cubicBezTo>
                <a:cubicBezTo>
                  <a:pt x="1399565" y="738010"/>
                  <a:pt x="738326" y="1398933"/>
                  <a:pt x="738326" y="2214661"/>
                </a:cubicBezTo>
                <a:cubicBezTo>
                  <a:pt x="738326" y="2622525"/>
                  <a:pt x="903557" y="2991530"/>
                  <a:pt x="1170832" y="3258806"/>
                </a:cubicBezTo>
                <a:moveTo>
                  <a:pt x="3650558" y="3650242"/>
                </a:moveTo>
                <a:cubicBezTo>
                  <a:pt x="4017983" y="3282816"/>
                  <a:pt x="4245136" y="2775435"/>
                  <a:pt x="4245136" y="2214661"/>
                </a:cubicBezTo>
                <a:cubicBezTo>
                  <a:pt x="4245136" y="1093430"/>
                  <a:pt x="3336209" y="184502"/>
                  <a:pt x="2214661" y="184502"/>
                </a:cubicBezTo>
                <a:cubicBezTo>
                  <a:pt x="1093114" y="184502"/>
                  <a:pt x="184502" y="1093430"/>
                  <a:pt x="184502" y="2214661"/>
                </a:cubicBezTo>
                <a:cubicBezTo>
                  <a:pt x="184502" y="2775435"/>
                  <a:pt x="411655" y="3282816"/>
                  <a:pt x="779081" y="3650242"/>
                </a:cubicBezTo>
                <a:moveTo>
                  <a:pt x="3389601" y="3389285"/>
                </a:moveTo>
                <a:cubicBezTo>
                  <a:pt x="3690365" y="3088836"/>
                  <a:pt x="3876131" y="2673390"/>
                  <a:pt x="3876131" y="2214661"/>
                </a:cubicBezTo>
                <a:cubicBezTo>
                  <a:pt x="3876131" y="1297204"/>
                  <a:pt x="3132435" y="553507"/>
                  <a:pt x="2214977" y="553507"/>
                </a:cubicBezTo>
                <a:cubicBezTo>
                  <a:pt x="1297520" y="553507"/>
                  <a:pt x="553823" y="1297204"/>
                  <a:pt x="553823" y="2214661"/>
                </a:cubicBezTo>
                <a:cubicBezTo>
                  <a:pt x="553823" y="2673390"/>
                  <a:pt x="739905" y="3088520"/>
                  <a:pt x="1040354" y="3389285"/>
                </a:cubicBezTo>
                <a:moveTo>
                  <a:pt x="3128644" y="3128327"/>
                </a:moveTo>
                <a:cubicBezTo>
                  <a:pt x="3362431" y="2894540"/>
                  <a:pt x="3507126" y="2571661"/>
                  <a:pt x="3507126" y="2214661"/>
                </a:cubicBezTo>
                <a:cubicBezTo>
                  <a:pt x="3507126" y="1500978"/>
                  <a:pt x="2928661" y="922828"/>
                  <a:pt x="2214977" y="922828"/>
                </a:cubicBezTo>
                <a:cubicBezTo>
                  <a:pt x="1501294" y="922828"/>
                  <a:pt x="922828" y="1501294"/>
                  <a:pt x="922828" y="2214661"/>
                </a:cubicBezTo>
                <a:cubicBezTo>
                  <a:pt x="922828" y="2571345"/>
                  <a:pt x="1067524" y="2894540"/>
                  <a:pt x="1301311" y="3128327"/>
                </a:cubicBezTo>
                <a:moveTo>
                  <a:pt x="2997849" y="2997849"/>
                </a:moveTo>
                <a:cubicBezTo>
                  <a:pt x="3198148" y="2797550"/>
                  <a:pt x="3322308" y="2520480"/>
                  <a:pt x="3322308" y="2214661"/>
                </a:cubicBezTo>
                <a:cubicBezTo>
                  <a:pt x="3322308" y="1603339"/>
                  <a:pt x="2826616" y="1107331"/>
                  <a:pt x="2214977" y="1107331"/>
                </a:cubicBezTo>
                <a:cubicBezTo>
                  <a:pt x="1603339" y="1107331"/>
                  <a:pt x="1107331" y="1603339"/>
                  <a:pt x="1107331" y="2214661"/>
                </a:cubicBezTo>
                <a:cubicBezTo>
                  <a:pt x="1107331" y="2520480"/>
                  <a:pt x="1231175" y="2797234"/>
                  <a:pt x="1431790" y="2997849"/>
                </a:cubicBezTo>
                <a:moveTo>
                  <a:pt x="2867370" y="2867370"/>
                </a:moveTo>
                <a:cubicBezTo>
                  <a:pt x="3034497" y="2700244"/>
                  <a:pt x="3137806" y="2469616"/>
                  <a:pt x="3137806" y="2214977"/>
                </a:cubicBezTo>
                <a:cubicBezTo>
                  <a:pt x="3137806" y="1705384"/>
                  <a:pt x="2724571" y="1292149"/>
                  <a:pt x="2214977" y="1292149"/>
                </a:cubicBezTo>
                <a:cubicBezTo>
                  <a:pt x="1705384" y="1292149"/>
                  <a:pt x="1292149" y="1705068"/>
                  <a:pt x="1292149" y="2214661"/>
                </a:cubicBezTo>
                <a:cubicBezTo>
                  <a:pt x="1292149" y="2469616"/>
                  <a:pt x="1395458" y="2700244"/>
                  <a:pt x="1562584" y="2867054"/>
                </a:cubicBezTo>
                <a:moveTo>
                  <a:pt x="2736892" y="2736892"/>
                </a:moveTo>
                <a:cubicBezTo>
                  <a:pt x="2870530" y="2603254"/>
                  <a:pt x="2952987" y="2418751"/>
                  <a:pt x="2952987" y="2214977"/>
                </a:cubicBezTo>
                <a:cubicBezTo>
                  <a:pt x="2952987" y="1807113"/>
                  <a:pt x="2622525" y="1476651"/>
                  <a:pt x="2214661" y="1476651"/>
                </a:cubicBezTo>
                <a:cubicBezTo>
                  <a:pt x="1806797" y="1476651"/>
                  <a:pt x="1476652" y="1807113"/>
                  <a:pt x="1476652" y="2214661"/>
                </a:cubicBezTo>
                <a:cubicBezTo>
                  <a:pt x="1476652" y="2418435"/>
                  <a:pt x="1559425" y="2602938"/>
                  <a:pt x="1692747" y="2736576"/>
                </a:cubicBezTo>
                <a:moveTo>
                  <a:pt x="2606413" y="2606413"/>
                </a:moveTo>
                <a:cubicBezTo>
                  <a:pt x="2706563" y="2506263"/>
                  <a:pt x="2768485" y="2367887"/>
                  <a:pt x="2768485" y="2214977"/>
                </a:cubicBezTo>
                <a:cubicBezTo>
                  <a:pt x="2768485" y="1909158"/>
                  <a:pt x="2520480" y="1661154"/>
                  <a:pt x="2214661" y="1661154"/>
                </a:cubicBezTo>
                <a:cubicBezTo>
                  <a:pt x="1908842" y="1661154"/>
                  <a:pt x="1660838" y="1909158"/>
                  <a:pt x="1660838" y="2214977"/>
                </a:cubicBezTo>
                <a:cubicBezTo>
                  <a:pt x="1660838" y="2367887"/>
                  <a:pt x="1722760" y="2506263"/>
                  <a:pt x="1822910" y="2606413"/>
                </a:cubicBezTo>
                <a:moveTo>
                  <a:pt x="2475935" y="2475934"/>
                </a:moveTo>
                <a:cubicBezTo>
                  <a:pt x="2542596" y="2409273"/>
                  <a:pt x="2583982" y="2316706"/>
                  <a:pt x="2583982" y="2214977"/>
                </a:cubicBezTo>
                <a:cubicBezTo>
                  <a:pt x="2583982" y="2011203"/>
                  <a:pt x="2418751" y="1845972"/>
                  <a:pt x="2214977" y="1845972"/>
                </a:cubicBezTo>
                <a:cubicBezTo>
                  <a:pt x="2011203" y="1845972"/>
                  <a:pt x="1845972" y="2011203"/>
                  <a:pt x="1845972" y="2214977"/>
                </a:cubicBezTo>
                <a:cubicBezTo>
                  <a:pt x="1845972" y="2317022"/>
                  <a:pt x="1887359" y="2409273"/>
                  <a:pt x="1954020" y="2475934"/>
                </a:cubicBezTo>
                <a:moveTo>
                  <a:pt x="2345456" y="2345140"/>
                </a:moveTo>
                <a:cubicBezTo>
                  <a:pt x="2378944" y="2311651"/>
                  <a:pt x="2399480" y="2265526"/>
                  <a:pt x="2399480" y="2214661"/>
                </a:cubicBezTo>
                <a:cubicBezTo>
                  <a:pt x="2399480" y="2112616"/>
                  <a:pt x="2316706" y="2030159"/>
                  <a:pt x="2214977" y="2030159"/>
                </a:cubicBezTo>
                <a:cubicBezTo>
                  <a:pt x="2112932" y="2030159"/>
                  <a:pt x="2030475" y="2112932"/>
                  <a:pt x="2030475" y="2214661"/>
                </a:cubicBezTo>
                <a:cubicBezTo>
                  <a:pt x="2030475" y="2265526"/>
                  <a:pt x="2051010" y="2311651"/>
                  <a:pt x="2084499" y="2345140"/>
                </a:cubicBezTo>
                <a:moveTo>
                  <a:pt x="2214977" y="2214661"/>
                </a:moveTo>
                <a:lnTo>
                  <a:pt x="2214977" y="4429322"/>
                </a:lnTo>
              </a:path>
            </a:pathLst>
          </a:custGeom>
          <a:noFill/>
          <a:ln w="15773" cap="flat">
            <a:solidFill>
              <a:schemeClr val="tx2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24128" y="758952"/>
            <a:ext cx="5916168" cy="1673352"/>
          </a:xfrm>
        </p:spPr>
        <p:txBody>
          <a:bodyPr anchor="b" anchorCtr="0">
            <a:normAutofit/>
          </a:bodyPr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Insert a </a:t>
            </a:r>
            <a:br>
              <a:rPr lang="en-US" dirty="0"/>
            </a:br>
            <a:r>
              <a:rPr lang="en-US" dirty="0"/>
              <a:t>section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C664B94-C903-4384-A4FB-212D4D1699F3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11597612-895B-42E1-8708-C86E949074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11685" y="1342796"/>
            <a:ext cx="1356057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7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99" name="Group 4">
            <a:extLst>
              <a:ext uri="{FF2B5EF4-FFF2-40B4-BE49-F238E27FC236}">
                <a16:creationId xmlns:a16="http://schemas.microsoft.com/office/drawing/2014/main" id="{2483FF9D-84C5-4836-95B9-55A0012467F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00" name="Freeform 5">
              <a:extLst>
                <a:ext uri="{FF2B5EF4-FFF2-40B4-BE49-F238E27FC236}">
                  <a16:creationId xmlns:a16="http://schemas.microsoft.com/office/drawing/2014/main" id="{F14B1063-794E-42D8-83AA-73886B97D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1" name="Freeform 6">
              <a:extLst>
                <a:ext uri="{FF2B5EF4-FFF2-40B4-BE49-F238E27FC236}">
                  <a16:creationId xmlns:a16="http://schemas.microsoft.com/office/drawing/2014/main" id="{E3965171-D720-4802-A9D7-842A6945B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2" name="Freeform 7">
              <a:extLst>
                <a:ext uri="{FF2B5EF4-FFF2-40B4-BE49-F238E27FC236}">
                  <a16:creationId xmlns:a16="http://schemas.microsoft.com/office/drawing/2014/main" id="{7E93CECD-823B-49B2-A5AE-AE190E968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3" name="Freeform 8">
              <a:extLst>
                <a:ext uri="{FF2B5EF4-FFF2-40B4-BE49-F238E27FC236}">
                  <a16:creationId xmlns:a16="http://schemas.microsoft.com/office/drawing/2014/main" id="{C8A40C70-B61E-4C05-B39B-B375DE1F0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04" name="Freeform 5">
            <a:extLst>
              <a:ext uri="{FF2B5EF4-FFF2-40B4-BE49-F238E27FC236}">
                <a16:creationId xmlns:a16="http://schemas.microsoft.com/office/drawing/2014/main" id="{D16ADAD7-1F03-4027-B421-F01C8B6D5012}"/>
              </a:ext>
            </a:extLst>
          </p:cNvPr>
          <p:cNvSpPr>
            <a:spLocks noEditPoints="1"/>
          </p:cNvSpPr>
          <p:nvPr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  <p:sp>
        <p:nvSpPr>
          <p:cNvPr id="106" name="Text Placeholder 4">
            <a:extLst>
              <a:ext uri="{FF2B5EF4-FFF2-40B4-BE49-F238E27FC236}">
                <a16:creationId xmlns:a16="http://schemas.microsoft.com/office/drawing/2014/main" id="{5E518B50-E87D-4971-A550-C100348BE87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19178" y="2420472"/>
            <a:ext cx="1171462" cy="1485989"/>
          </a:xfrm>
          <a:prstGeom prst="rect">
            <a:avLst/>
          </a:prstGeom>
        </p:spPr>
        <p:txBody>
          <a:bodyPr vert="horz" lIns="0" rIns="0" anchor="t">
            <a:normAutofit/>
          </a:bodyPr>
          <a:lstStyle>
            <a:lvl1pPr marL="0" indent="0" algn="r">
              <a:spcBef>
                <a:spcPts val="0"/>
              </a:spcBef>
              <a:buNone/>
              <a:defRPr sz="8000" b="1" baseline="0">
                <a:solidFill>
                  <a:schemeClr val="accent1"/>
                </a:solidFill>
              </a:defRPr>
            </a:lvl1pPr>
            <a:lvl2pPr marL="457189" indent="0">
              <a:buNone/>
              <a:defRPr/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ECA84E-377B-437E-9633-D2BAB784F0C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22576" y="2523744"/>
            <a:ext cx="2267712" cy="1197864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Font typeface="Arial" panose="020B0604020202020204" pitchFamily="34" charset="0"/>
              <a:buNone/>
              <a:defRPr sz="1600" b="0"/>
            </a:lvl1pPr>
            <a:lvl2pPr marL="128016" indent="0">
              <a:buNone/>
              <a:defRPr sz="1600" b="0"/>
            </a:lvl2pPr>
            <a:lvl3pPr marL="246888" indent="0">
              <a:buNone/>
              <a:defRPr sz="1600" b="0"/>
            </a:lvl3pPr>
            <a:lvl4pPr marL="466344" indent="0">
              <a:buFont typeface="Arial" panose="020B0604020202020204" pitchFamily="34" charset="0"/>
              <a:buNone/>
              <a:defRPr sz="1600" b="0"/>
            </a:lvl4pPr>
            <a:lvl5pPr marL="603504" indent="0">
              <a:buNone/>
              <a:defRPr sz="1600" b="0"/>
            </a:lvl5pPr>
          </a:lstStyle>
          <a:p>
            <a:pPr lvl="0"/>
            <a:r>
              <a:rPr lang="en-US" dirty="0"/>
              <a:t>Insert subtitle</a:t>
            </a:r>
            <a:br>
              <a:rPr lang="en-US" dirty="0"/>
            </a:br>
            <a:r>
              <a:rPr lang="en-US" dirty="0"/>
              <a:t>here.</a:t>
            </a:r>
          </a:p>
        </p:txBody>
      </p:sp>
    </p:spTree>
    <p:extLst>
      <p:ext uri="{BB962C8B-B14F-4D97-AF65-F5344CB8AC3E}">
        <p14:creationId xmlns:p14="http://schemas.microsoft.com/office/powerpoint/2010/main" val="372508160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416" y="987552"/>
            <a:ext cx="8083296" cy="373989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E5D5-74C2-4EEF-824D-41D01D831BA6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2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  <p:cxnSp>
        <p:nvCxnSpPr>
          <p:cNvPr id="13" name="Straight Connector 13">
            <a:extLst>
              <a:ext uri="{FF2B5EF4-FFF2-40B4-BE49-F238E27FC236}">
                <a16:creationId xmlns:a16="http://schemas.microsoft.com/office/drawing/2014/main" id="{A38591C5-97F5-4F92-82AE-A16E380D2149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82332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AE941-FCC7-43C3-907D-8EF6B34A29A7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1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  <p:cxnSp>
        <p:nvCxnSpPr>
          <p:cNvPr id="12" name="Straight Connector 13">
            <a:extLst>
              <a:ext uri="{FF2B5EF4-FFF2-40B4-BE49-F238E27FC236}">
                <a16:creationId xmlns:a16="http://schemas.microsoft.com/office/drawing/2014/main" id="{A38591C5-97F5-4F92-82AE-A16E380D2149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768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24128" y="758952"/>
            <a:ext cx="5916168" cy="1673352"/>
          </a:xfrm>
        </p:spPr>
        <p:txBody>
          <a:bodyPr anchor="b" anchorCtr="0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a </a:t>
            </a:r>
            <a:br>
              <a:rPr lang="en-US" dirty="0"/>
            </a:br>
            <a:r>
              <a:rPr lang="en-US" dirty="0"/>
              <a:t>section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6B1AE64-DECE-4119-9D87-11F5C0664931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11597612-895B-42E1-8708-C86E949074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11685" y="1342796"/>
            <a:ext cx="1356057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7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18" name="Group 8">
            <a:extLst>
              <a:ext uri="{FF2B5EF4-FFF2-40B4-BE49-F238E27FC236}">
                <a16:creationId xmlns:a16="http://schemas.microsoft.com/office/drawing/2014/main" id="{219F32F2-83B9-4B8D-BCBD-2F28DE9353A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56918" y="2362886"/>
            <a:ext cx="8288755" cy="2780615"/>
            <a:chOff x="1243" y="1097"/>
            <a:chExt cx="3272" cy="1048"/>
          </a:xfrm>
        </p:grpSpPr>
        <p:sp>
          <p:nvSpPr>
            <p:cNvPr id="19" name="Line 9">
              <a:extLst>
                <a:ext uri="{FF2B5EF4-FFF2-40B4-BE49-F238E27FC236}">
                  <a16:creationId xmlns:a16="http://schemas.microsoft.com/office/drawing/2014/main" id="{161815C2-EEEE-4DF6-8314-94E4404E30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0" y="2010"/>
              <a:ext cx="69" cy="135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Line 10">
              <a:extLst>
                <a:ext uri="{FF2B5EF4-FFF2-40B4-BE49-F238E27FC236}">
                  <a16:creationId xmlns:a16="http://schemas.microsoft.com/office/drawing/2014/main" id="{6F11C3D3-B68D-42B1-9E3C-EBDB789F72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0" y="1766"/>
              <a:ext cx="239" cy="379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Line 11">
              <a:extLst>
                <a:ext uri="{FF2B5EF4-FFF2-40B4-BE49-F238E27FC236}">
                  <a16:creationId xmlns:a16="http://schemas.microsoft.com/office/drawing/2014/main" id="{DADF712F-17F9-41F4-9065-A931F4B3A1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6" y="1645"/>
              <a:ext cx="351" cy="500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Line 12">
              <a:extLst>
                <a:ext uri="{FF2B5EF4-FFF2-40B4-BE49-F238E27FC236}">
                  <a16:creationId xmlns:a16="http://schemas.microsoft.com/office/drawing/2014/main" id="{4550565E-7E5D-45E8-A516-5640F5D546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24" y="1462"/>
              <a:ext cx="391" cy="454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Line 13">
              <a:extLst>
                <a:ext uri="{FF2B5EF4-FFF2-40B4-BE49-F238E27FC236}">
                  <a16:creationId xmlns:a16="http://schemas.microsoft.com/office/drawing/2014/main" id="{BF69F6B8-BB1D-4BC1-B602-71E996023D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2" y="1522"/>
              <a:ext cx="443" cy="556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Line 14">
              <a:extLst>
                <a:ext uri="{FF2B5EF4-FFF2-40B4-BE49-F238E27FC236}">
                  <a16:creationId xmlns:a16="http://schemas.microsoft.com/office/drawing/2014/main" id="{19774EF4-42DC-4BA1-8CB7-FDBB941690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18" y="1582"/>
              <a:ext cx="420" cy="563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6" name="Line 15">
              <a:extLst>
                <a:ext uri="{FF2B5EF4-FFF2-40B4-BE49-F238E27FC236}">
                  <a16:creationId xmlns:a16="http://schemas.microsoft.com/office/drawing/2014/main" id="{1BB6AF12-1ACA-4312-A8E6-28ED55DA18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14" y="1705"/>
              <a:ext cx="291" cy="440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7" name="Line 16">
              <a:extLst>
                <a:ext uri="{FF2B5EF4-FFF2-40B4-BE49-F238E27FC236}">
                  <a16:creationId xmlns:a16="http://schemas.microsoft.com/office/drawing/2014/main" id="{C6B3D83D-8CFD-4F80-AB60-7CF7A95929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08" y="1826"/>
              <a:ext cx="189" cy="319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8" name="Line 17">
              <a:extLst>
                <a:ext uri="{FF2B5EF4-FFF2-40B4-BE49-F238E27FC236}">
                  <a16:creationId xmlns:a16="http://schemas.microsoft.com/office/drawing/2014/main" id="{A2AF5196-C08C-4935-B785-7EBD0357CB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96" y="2070"/>
              <a:ext cx="38" cy="75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9" name="Line 18">
              <a:extLst>
                <a:ext uri="{FF2B5EF4-FFF2-40B4-BE49-F238E27FC236}">
                  <a16:creationId xmlns:a16="http://schemas.microsoft.com/office/drawing/2014/main" id="{449926EA-7B18-4A1A-B2A0-B5B271A1C0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4" y="1887"/>
              <a:ext cx="148" cy="258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0" name="Line 19">
              <a:extLst>
                <a:ext uri="{FF2B5EF4-FFF2-40B4-BE49-F238E27FC236}">
                  <a16:creationId xmlns:a16="http://schemas.microsoft.com/office/drawing/2014/main" id="{41E4B2AA-2F43-4915-81C5-C08BAFB8A1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02" y="1949"/>
              <a:ext cx="106" cy="196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1" name="Line 20">
              <a:extLst>
                <a:ext uri="{FF2B5EF4-FFF2-40B4-BE49-F238E27FC236}">
                  <a16:creationId xmlns:a16="http://schemas.microsoft.com/office/drawing/2014/main" id="{5700FA93-2D89-4B2D-8F22-2144F57427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36" y="1218"/>
              <a:ext cx="179" cy="144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2" name="Line 21">
              <a:extLst>
                <a:ext uri="{FF2B5EF4-FFF2-40B4-BE49-F238E27FC236}">
                  <a16:creationId xmlns:a16="http://schemas.microsoft.com/office/drawing/2014/main" id="{5B372926-7185-4266-8DB0-55764891DA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88" y="1157"/>
              <a:ext cx="127" cy="90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3" name="Line 22">
              <a:extLst>
                <a:ext uri="{FF2B5EF4-FFF2-40B4-BE49-F238E27FC236}">
                  <a16:creationId xmlns:a16="http://schemas.microsoft.com/office/drawing/2014/main" id="{E63C4A4B-E86F-4C9E-8BD9-F915E21334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30" y="1341"/>
              <a:ext cx="285" cy="279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4" name="Line 23">
              <a:extLst>
                <a:ext uri="{FF2B5EF4-FFF2-40B4-BE49-F238E27FC236}">
                  <a16:creationId xmlns:a16="http://schemas.microsoft.com/office/drawing/2014/main" id="{54B2C4BF-1B19-423A-B1A8-0A3A310DEF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42" y="1097"/>
              <a:ext cx="73" cy="46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5" name="Line 24">
              <a:extLst>
                <a:ext uri="{FF2B5EF4-FFF2-40B4-BE49-F238E27FC236}">
                  <a16:creationId xmlns:a16="http://schemas.microsoft.com/office/drawing/2014/main" id="{21DE64E0-32D5-4E91-BC8B-CF77BE514A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4" y="1278"/>
              <a:ext cx="231" cy="209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6" name="Line 25">
              <a:extLst>
                <a:ext uri="{FF2B5EF4-FFF2-40B4-BE49-F238E27FC236}">
                  <a16:creationId xmlns:a16="http://schemas.microsoft.com/office/drawing/2014/main" id="{5BECCA03-594D-461C-B5F7-8562318558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8" y="1401"/>
              <a:ext cx="337" cy="363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7" name="Line 26">
              <a:extLst>
                <a:ext uri="{FF2B5EF4-FFF2-40B4-BE49-F238E27FC236}">
                  <a16:creationId xmlns:a16="http://schemas.microsoft.com/office/drawing/2014/main" id="{D17E9254-5F7F-4928-8DF3-B765555822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7" y="2062"/>
              <a:ext cx="43" cy="83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8" name="Line 27">
              <a:extLst>
                <a:ext uri="{FF2B5EF4-FFF2-40B4-BE49-F238E27FC236}">
                  <a16:creationId xmlns:a16="http://schemas.microsoft.com/office/drawing/2014/main" id="{B999FCA7-F1CD-42B5-8603-0414B6EB69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7" y="1835"/>
              <a:ext cx="245" cy="310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9" name="Line 28">
              <a:extLst>
                <a:ext uri="{FF2B5EF4-FFF2-40B4-BE49-F238E27FC236}">
                  <a16:creationId xmlns:a16="http://schemas.microsoft.com/office/drawing/2014/main" id="{7F68A146-A90B-4BC8-8D5D-C45E75C4B4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199" y="1843"/>
              <a:ext cx="229" cy="302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0" name="Line 29">
              <a:extLst>
                <a:ext uri="{FF2B5EF4-FFF2-40B4-BE49-F238E27FC236}">
                  <a16:creationId xmlns:a16="http://schemas.microsoft.com/office/drawing/2014/main" id="{3CBED089-1648-4415-9448-BD85B7A125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47" y="1807"/>
              <a:ext cx="305" cy="338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1" name="Line 30">
              <a:extLst>
                <a:ext uri="{FF2B5EF4-FFF2-40B4-BE49-F238E27FC236}">
                  <a16:creationId xmlns:a16="http://schemas.microsoft.com/office/drawing/2014/main" id="{243AEFEB-F71F-410E-9038-E5C8D40B4B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9" y="1818"/>
              <a:ext cx="285" cy="327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2" name="Line 31">
              <a:extLst>
                <a:ext uri="{FF2B5EF4-FFF2-40B4-BE49-F238E27FC236}">
                  <a16:creationId xmlns:a16="http://schemas.microsoft.com/office/drawing/2014/main" id="{9076F3DF-360D-450C-B7EA-C9EECF788A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72" y="1826"/>
              <a:ext cx="266" cy="319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3" name="Line 32">
              <a:extLst>
                <a:ext uri="{FF2B5EF4-FFF2-40B4-BE49-F238E27FC236}">
                  <a16:creationId xmlns:a16="http://schemas.microsoft.com/office/drawing/2014/main" id="{145B5AAC-273C-4A50-BBE5-EAFDD5EE1D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79" y="1895"/>
              <a:ext cx="143" cy="250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4" name="Line 33">
              <a:extLst>
                <a:ext uri="{FF2B5EF4-FFF2-40B4-BE49-F238E27FC236}">
                  <a16:creationId xmlns:a16="http://schemas.microsoft.com/office/drawing/2014/main" id="{EA8628AB-1811-4C80-A166-AA79DB0ADB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052" y="1878"/>
              <a:ext cx="170" cy="267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5" name="Line 34">
              <a:extLst>
                <a:ext uri="{FF2B5EF4-FFF2-40B4-BE49-F238E27FC236}">
                  <a16:creationId xmlns:a16="http://schemas.microsoft.com/office/drawing/2014/main" id="{0DF12316-0F92-4B80-8AE2-4D18176BFC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126" y="1862"/>
              <a:ext cx="198" cy="283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6" name="Line 35">
              <a:extLst>
                <a:ext uri="{FF2B5EF4-FFF2-40B4-BE49-F238E27FC236}">
                  <a16:creationId xmlns:a16="http://schemas.microsoft.com/office/drawing/2014/main" id="{E21E265A-A116-4A7F-9659-146AB897B9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887"/>
              <a:ext cx="156" cy="258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7" name="Line 36">
              <a:extLst>
                <a:ext uri="{FF2B5EF4-FFF2-40B4-BE49-F238E27FC236}">
                  <a16:creationId xmlns:a16="http://schemas.microsoft.com/office/drawing/2014/main" id="{B45A5BF1-D694-4AE5-BC7C-16672A0779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9" y="1870"/>
              <a:ext cx="183" cy="275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8" name="Line 37">
              <a:extLst>
                <a:ext uri="{FF2B5EF4-FFF2-40B4-BE49-F238E27FC236}">
                  <a16:creationId xmlns:a16="http://schemas.microsoft.com/office/drawing/2014/main" id="{8667D402-BFC1-4A1B-9162-116662CBDB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2" y="1851"/>
              <a:ext cx="214" cy="294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9" name="Line 38">
              <a:extLst>
                <a:ext uri="{FF2B5EF4-FFF2-40B4-BE49-F238E27FC236}">
                  <a16:creationId xmlns:a16="http://schemas.microsoft.com/office/drawing/2014/main" id="{79B63926-4855-4FAC-92B6-5C8FD3676B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57" y="1862"/>
              <a:ext cx="226" cy="283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0" name="Line 39">
              <a:extLst>
                <a:ext uri="{FF2B5EF4-FFF2-40B4-BE49-F238E27FC236}">
                  <a16:creationId xmlns:a16="http://schemas.microsoft.com/office/drawing/2014/main" id="{A2432C6F-9105-41AB-9578-C88E82C7AA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17" y="1851"/>
              <a:ext cx="241" cy="294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1" name="Line 40">
              <a:extLst>
                <a:ext uri="{FF2B5EF4-FFF2-40B4-BE49-F238E27FC236}">
                  <a16:creationId xmlns:a16="http://schemas.microsoft.com/office/drawing/2014/main" id="{C21BECC0-C03D-40EB-8A0D-02DDF3D4BA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6" y="1870"/>
              <a:ext cx="214" cy="275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2" name="Line 41">
              <a:extLst>
                <a:ext uri="{FF2B5EF4-FFF2-40B4-BE49-F238E27FC236}">
                  <a16:creationId xmlns:a16="http://schemas.microsoft.com/office/drawing/2014/main" id="{CCF90AE6-27BF-4F2C-8707-966650EBC8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80" y="1843"/>
              <a:ext cx="251" cy="302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3" name="Line 42">
              <a:extLst>
                <a:ext uri="{FF2B5EF4-FFF2-40B4-BE49-F238E27FC236}">
                  <a16:creationId xmlns:a16="http://schemas.microsoft.com/office/drawing/2014/main" id="{A0F1C87E-4A7A-4FD6-928F-16557E7A92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4" y="1799"/>
              <a:ext cx="329" cy="346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4" name="Line 43">
              <a:extLst>
                <a:ext uri="{FF2B5EF4-FFF2-40B4-BE49-F238E27FC236}">
                  <a16:creationId xmlns:a16="http://schemas.microsoft.com/office/drawing/2014/main" id="{F28F0682-CF52-45E1-9AC7-9FCD697337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22" y="1807"/>
              <a:ext cx="314" cy="338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5" name="Line 44">
              <a:extLst>
                <a:ext uri="{FF2B5EF4-FFF2-40B4-BE49-F238E27FC236}">
                  <a16:creationId xmlns:a16="http://schemas.microsoft.com/office/drawing/2014/main" id="{E9C4FB55-19C4-469B-83CD-3CB585103B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1" y="1818"/>
              <a:ext cx="297" cy="327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6" name="Line 45">
              <a:extLst>
                <a:ext uri="{FF2B5EF4-FFF2-40B4-BE49-F238E27FC236}">
                  <a16:creationId xmlns:a16="http://schemas.microsoft.com/office/drawing/2014/main" id="{60FA2E3D-14AA-4462-A46A-B016BB300A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0" y="1835"/>
              <a:ext cx="266" cy="310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7" name="Line 46">
              <a:extLst>
                <a:ext uri="{FF2B5EF4-FFF2-40B4-BE49-F238E27FC236}">
                  <a16:creationId xmlns:a16="http://schemas.microsoft.com/office/drawing/2014/main" id="{677F5D5C-21B7-4917-BE5A-2CD1987C16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01" y="1826"/>
              <a:ext cx="280" cy="319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8" name="Line 47">
              <a:extLst>
                <a:ext uri="{FF2B5EF4-FFF2-40B4-BE49-F238E27FC236}">
                  <a16:creationId xmlns:a16="http://schemas.microsoft.com/office/drawing/2014/main" id="{0971C081-5C06-4B38-9F43-CE37452508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8" y="2053"/>
              <a:ext cx="21" cy="92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9" name="Line 48">
              <a:extLst>
                <a:ext uri="{FF2B5EF4-FFF2-40B4-BE49-F238E27FC236}">
                  <a16:creationId xmlns:a16="http://schemas.microsoft.com/office/drawing/2014/main" id="{B5F27810-1EAC-46B5-A1F2-4F41832C20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1" y="1903"/>
              <a:ext cx="134" cy="242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0" name="Line 49">
              <a:extLst>
                <a:ext uri="{FF2B5EF4-FFF2-40B4-BE49-F238E27FC236}">
                  <a16:creationId xmlns:a16="http://schemas.microsoft.com/office/drawing/2014/main" id="{330EA2E7-F534-4A83-8718-BE87315B8B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3" y="2018"/>
              <a:ext cx="38" cy="127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1" name="Line 50">
              <a:extLst>
                <a:ext uri="{FF2B5EF4-FFF2-40B4-BE49-F238E27FC236}">
                  <a16:creationId xmlns:a16="http://schemas.microsoft.com/office/drawing/2014/main" id="{B7CE6C3E-6524-4160-BFF0-365A93BADD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8" y="2026"/>
              <a:ext cx="31" cy="119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2" name="Line 51">
              <a:extLst>
                <a:ext uri="{FF2B5EF4-FFF2-40B4-BE49-F238E27FC236}">
                  <a16:creationId xmlns:a16="http://schemas.microsoft.com/office/drawing/2014/main" id="{BE58BA03-A1B9-4F57-BFDE-70DDED4E8C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1" y="2010"/>
              <a:ext cx="41" cy="135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3" name="Line 52">
              <a:extLst>
                <a:ext uri="{FF2B5EF4-FFF2-40B4-BE49-F238E27FC236}">
                  <a16:creationId xmlns:a16="http://schemas.microsoft.com/office/drawing/2014/main" id="{63E76F20-158C-4B97-8BF0-31020BE888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736" y="1878"/>
              <a:ext cx="203" cy="267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4" name="Line 53">
              <a:extLst>
                <a:ext uri="{FF2B5EF4-FFF2-40B4-BE49-F238E27FC236}">
                  <a16:creationId xmlns:a16="http://schemas.microsoft.com/office/drawing/2014/main" id="{9A7D14A0-51C7-47E9-A5C3-C91784B03D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3" y="2070"/>
              <a:ext cx="15" cy="75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5" name="Line 54">
              <a:extLst>
                <a:ext uri="{FF2B5EF4-FFF2-40B4-BE49-F238E27FC236}">
                  <a16:creationId xmlns:a16="http://schemas.microsoft.com/office/drawing/2014/main" id="{019120DD-89B0-4564-B39D-3927437721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0" y="2062"/>
              <a:ext cx="17" cy="83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6" name="Line 55">
              <a:extLst>
                <a:ext uri="{FF2B5EF4-FFF2-40B4-BE49-F238E27FC236}">
                  <a16:creationId xmlns:a16="http://schemas.microsoft.com/office/drawing/2014/main" id="{9520C5EB-EA2C-45FE-B07E-ABE12EEB4B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3" y="2043"/>
              <a:ext cx="25" cy="102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7" name="Line 56">
              <a:extLst>
                <a:ext uri="{FF2B5EF4-FFF2-40B4-BE49-F238E27FC236}">
                  <a16:creationId xmlns:a16="http://schemas.microsoft.com/office/drawing/2014/main" id="{3AFF4A78-1CCB-4CDE-AAF4-0784AF796A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538" y="1999"/>
              <a:ext cx="46" cy="146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8" name="Line 57">
              <a:extLst>
                <a:ext uri="{FF2B5EF4-FFF2-40B4-BE49-F238E27FC236}">
                  <a16:creationId xmlns:a16="http://schemas.microsoft.com/office/drawing/2014/main" id="{506F0F63-DD95-42C3-8F1A-C2DD491C6D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1" y="2035"/>
              <a:ext cx="27" cy="110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9" name="Line 58">
              <a:extLst>
                <a:ext uri="{FF2B5EF4-FFF2-40B4-BE49-F238E27FC236}">
                  <a16:creationId xmlns:a16="http://schemas.microsoft.com/office/drawing/2014/main" id="{43F557A0-2340-4234-B794-B51007A5C0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6" y="1939"/>
              <a:ext cx="94" cy="206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0" name="Line 59">
              <a:extLst>
                <a:ext uri="{FF2B5EF4-FFF2-40B4-BE49-F238E27FC236}">
                  <a16:creationId xmlns:a16="http://schemas.microsoft.com/office/drawing/2014/main" id="{B12495D2-972E-4272-BBA6-F4752C5F00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9" y="1922"/>
              <a:ext cx="112" cy="223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1" name="Line 60">
              <a:extLst>
                <a:ext uri="{FF2B5EF4-FFF2-40B4-BE49-F238E27FC236}">
                  <a16:creationId xmlns:a16="http://schemas.microsoft.com/office/drawing/2014/main" id="{31F198DF-185B-47BB-A25C-D0DCDE4ACE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31" y="1930"/>
              <a:ext cx="104" cy="215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2" name="Line 61">
              <a:extLst>
                <a:ext uri="{FF2B5EF4-FFF2-40B4-BE49-F238E27FC236}">
                  <a16:creationId xmlns:a16="http://schemas.microsoft.com/office/drawing/2014/main" id="{16EEC840-DA1E-4E40-960F-1668D64E70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06" y="1914"/>
              <a:ext cx="121" cy="231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3" name="Line 62">
              <a:extLst>
                <a:ext uri="{FF2B5EF4-FFF2-40B4-BE49-F238E27FC236}">
                  <a16:creationId xmlns:a16="http://schemas.microsoft.com/office/drawing/2014/main" id="{661AE00F-A8F7-4F6F-8FFC-F15974D4FD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76" y="1991"/>
              <a:ext cx="50" cy="154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4" name="Line 63">
              <a:extLst>
                <a:ext uri="{FF2B5EF4-FFF2-40B4-BE49-F238E27FC236}">
                  <a16:creationId xmlns:a16="http://schemas.microsoft.com/office/drawing/2014/main" id="{D4E9A809-62AC-4BBB-9150-873FD62561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59" y="1947"/>
              <a:ext cx="85" cy="198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5" name="Line 64">
              <a:extLst>
                <a:ext uri="{FF2B5EF4-FFF2-40B4-BE49-F238E27FC236}">
                  <a16:creationId xmlns:a16="http://schemas.microsoft.com/office/drawing/2014/main" id="{2D46F26D-82AC-4A83-9F6F-6891B2B899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8" y="1974"/>
              <a:ext cx="63" cy="171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6" name="Line 65">
              <a:extLst>
                <a:ext uri="{FF2B5EF4-FFF2-40B4-BE49-F238E27FC236}">
                  <a16:creationId xmlns:a16="http://schemas.microsoft.com/office/drawing/2014/main" id="{52FBC144-85CF-4F2B-A538-A5BD5FF092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11" y="1982"/>
              <a:ext cx="58" cy="163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7" name="Line 66">
              <a:extLst>
                <a:ext uri="{FF2B5EF4-FFF2-40B4-BE49-F238E27FC236}">
                  <a16:creationId xmlns:a16="http://schemas.microsoft.com/office/drawing/2014/main" id="{89CE9C33-7ACA-43CF-86E9-15C5672072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1" y="1957"/>
              <a:ext cx="79" cy="188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8" name="Line 67">
              <a:extLst>
                <a:ext uri="{FF2B5EF4-FFF2-40B4-BE49-F238E27FC236}">
                  <a16:creationId xmlns:a16="http://schemas.microsoft.com/office/drawing/2014/main" id="{1744E9A3-6A5F-4BCF-BE6A-2322D64F16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86" y="1966"/>
              <a:ext cx="68" cy="179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9" name="Line 68">
              <a:extLst>
                <a:ext uri="{FF2B5EF4-FFF2-40B4-BE49-F238E27FC236}">
                  <a16:creationId xmlns:a16="http://schemas.microsoft.com/office/drawing/2014/main" id="{41AD0FDE-6C1F-4F8F-839F-F6617DA71E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6" y="1974"/>
              <a:ext cx="104" cy="171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0" name="Line 69">
              <a:extLst>
                <a:ext uri="{FF2B5EF4-FFF2-40B4-BE49-F238E27FC236}">
                  <a16:creationId xmlns:a16="http://schemas.microsoft.com/office/drawing/2014/main" id="{8402AD48-7699-498B-BE5C-6E561409C9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05" y="1982"/>
              <a:ext cx="96" cy="163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1" name="Line 70">
              <a:extLst>
                <a:ext uri="{FF2B5EF4-FFF2-40B4-BE49-F238E27FC236}">
                  <a16:creationId xmlns:a16="http://schemas.microsoft.com/office/drawing/2014/main" id="{EAF5B051-1611-4294-962E-47083451B2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5" y="1991"/>
              <a:ext cx="89" cy="154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2" name="Line 71">
              <a:extLst>
                <a:ext uri="{FF2B5EF4-FFF2-40B4-BE49-F238E27FC236}">
                  <a16:creationId xmlns:a16="http://schemas.microsoft.com/office/drawing/2014/main" id="{B4FDF739-4D7A-4141-8F95-C5FE1108FF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84" y="1999"/>
              <a:ext cx="81" cy="146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3" name="Line 72">
              <a:extLst>
                <a:ext uri="{FF2B5EF4-FFF2-40B4-BE49-F238E27FC236}">
                  <a16:creationId xmlns:a16="http://schemas.microsoft.com/office/drawing/2014/main" id="{6CD31CFE-058D-47CC-9336-62F393D704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7" y="1957"/>
              <a:ext cx="118" cy="188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4" name="Line 73">
              <a:extLst>
                <a:ext uri="{FF2B5EF4-FFF2-40B4-BE49-F238E27FC236}">
                  <a16:creationId xmlns:a16="http://schemas.microsoft.com/office/drawing/2014/main" id="{162E8005-66E5-43D4-8AAE-B60FA6541A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0" y="1939"/>
              <a:ext cx="135" cy="206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5" name="Line 74">
              <a:extLst>
                <a:ext uri="{FF2B5EF4-FFF2-40B4-BE49-F238E27FC236}">
                  <a16:creationId xmlns:a16="http://schemas.microsoft.com/office/drawing/2014/main" id="{F9FAECC6-3155-4119-BED6-DB3F0491B5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49" y="1947"/>
              <a:ext cx="125" cy="198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6" name="Line 75">
              <a:extLst>
                <a:ext uri="{FF2B5EF4-FFF2-40B4-BE49-F238E27FC236}">
                  <a16:creationId xmlns:a16="http://schemas.microsoft.com/office/drawing/2014/main" id="{CC18A77A-2076-4F82-B927-B16AEAE45A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0" y="2043"/>
              <a:ext cx="52" cy="102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7" name="Line 76">
              <a:extLst>
                <a:ext uri="{FF2B5EF4-FFF2-40B4-BE49-F238E27FC236}">
                  <a16:creationId xmlns:a16="http://schemas.microsoft.com/office/drawing/2014/main" id="{FDD55046-F7BE-4854-A5AA-EC57962179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17" y="2053"/>
              <a:ext cx="48" cy="92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8" name="Line 77">
              <a:extLst>
                <a:ext uri="{FF2B5EF4-FFF2-40B4-BE49-F238E27FC236}">
                  <a16:creationId xmlns:a16="http://schemas.microsoft.com/office/drawing/2014/main" id="{2F40BC6B-4201-4123-BE99-0368B35473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2" y="2010"/>
              <a:ext cx="77" cy="135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9" name="Line 78">
              <a:extLst>
                <a:ext uri="{FF2B5EF4-FFF2-40B4-BE49-F238E27FC236}">
                  <a16:creationId xmlns:a16="http://schemas.microsoft.com/office/drawing/2014/main" id="{2161F577-212B-48F9-A92C-339441C8A2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440" y="2035"/>
              <a:ext cx="58" cy="110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0" name="Line 79">
              <a:extLst>
                <a:ext uri="{FF2B5EF4-FFF2-40B4-BE49-F238E27FC236}">
                  <a16:creationId xmlns:a16="http://schemas.microsoft.com/office/drawing/2014/main" id="{7C0BC89E-8470-4499-BC4E-2A6BE65550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61" y="2018"/>
              <a:ext cx="71" cy="127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1" name="Line 80">
              <a:extLst>
                <a:ext uri="{FF2B5EF4-FFF2-40B4-BE49-F238E27FC236}">
                  <a16:creationId xmlns:a16="http://schemas.microsoft.com/office/drawing/2014/main" id="{EEF69528-E6BE-4900-8B61-43AFA3D6B5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1" y="2026"/>
              <a:ext cx="64" cy="119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2" name="Line 81">
              <a:extLst>
                <a:ext uri="{FF2B5EF4-FFF2-40B4-BE49-F238E27FC236}">
                  <a16:creationId xmlns:a16="http://schemas.microsoft.com/office/drawing/2014/main" id="{708EC684-C17F-4184-AA30-17C64191DE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26" y="1966"/>
              <a:ext cx="113" cy="179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3" name="Line 82">
              <a:extLst>
                <a:ext uri="{FF2B5EF4-FFF2-40B4-BE49-F238E27FC236}">
                  <a16:creationId xmlns:a16="http://schemas.microsoft.com/office/drawing/2014/main" id="{B16F8BEE-0D1C-44B3-84E5-0CFAF46BE7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2" y="1903"/>
              <a:ext cx="172" cy="242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4" name="Line 83">
              <a:extLst>
                <a:ext uri="{FF2B5EF4-FFF2-40B4-BE49-F238E27FC236}">
                  <a16:creationId xmlns:a16="http://schemas.microsoft.com/office/drawing/2014/main" id="{78B45CB1-0440-41C4-AE1B-4079199737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91" y="1914"/>
              <a:ext cx="163" cy="231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5" name="Line 84">
              <a:extLst>
                <a:ext uri="{FF2B5EF4-FFF2-40B4-BE49-F238E27FC236}">
                  <a16:creationId xmlns:a16="http://schemas.microsoft.com/office/drawing/2014/main" id="{060679C7-EB59-4517-B889-292C468ABE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1" y="1922"/>
              <a:ext cx="152" cy="223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6" name="Line 85">
              <a:extLst>
                <a:ext uri="{FF2B5EF4-FFF2-40B4-BE49-F238E27FC236}">
                  <a16:creationId xmlns:a16="http://schemas.microsoft.com/office/drawing/2014/main" id="{89840389-F238-40C6-B197-1CF90ED50B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15" y="1895"/>
              <a:ext cx="180" cy="250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7" name="Line 86">
              <a:extLst>
                <a:ext uri="{FF2B5EF4-FFF2-40B4-BE49-F238E27FC236}">
                  <a16:creationId xmlns:a16="http://schemas.microsoft.com/office/drawing/2014/main" id="{03999251-CC28-4EDE-8080-66A99B62C2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70" y="1930"/>
              <a:ext cx="144" cy="215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8" name="Line 87">
              <a:extLst>
                <a:ext uri="{FF2B5EF4-FFF2-40B4-BE49-F238E27FC236}">
                  <a16:creationId xmlns:a16="http://schemas.microsoft.com/office/drawing/2014/main" id="{D6DC1FD9-0375-4EC5-8F30-63C2DBF229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5" y="1887"/>
              <a:ext cx="191" cy="258"/>
            </a:xfrm>
            <a:prstGeom prst="line">
              <a:avLst/>
            </a:prstGeom>
            <a:noFill/>
            <a:ln w="317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grpSp>
        <p:nvGrpSpPr>
          <p:cNvPr id="99" name="Group 4">
            <a:extLst>
              <a:ext uri="{FF2B5EF4-FFF2-40B4-BE49-F238E27FC236}">
                <a16:creationId xmlns:a16="http://schemas.microsoft.com/office/drawing/2014/main" id="{2483FF9D-84C5-4836-95B9-55A0012467F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1"/>
          </a:solidFill>
        </p:grpSpPr>
        <p:sp>
          <p:nvSpPr>
            <p:cNvPr id="100" name="Freeform 5">
              <a:extLst>
                <a:ext uri="{FF2B5EF4-FFF2-40B4-BE49-F238E27FC236}">
                  <a16:creationId xmlns:a16="http://schemas.microsoft.com/office/drawing/2014/main" id="{F14B1063-794E-42D8-83AA-73886B97D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1" name="Freeform 6">
              <a:extLst>
                <a:ext uri="{FF2B5EF4-FFF2-40B4-BE49-F238E27FC236}">
                  <a16:creationId xmlns:a16="http://schemas.microsoft.com/office/drawing/2014/main" id="{E3965171-D720-4802-A9D7-842A6945B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2" name="Freeform 7">
              <a:extLst>
                <a:ext uri="{FF2B5EF4-FFF2-40B4-BE49-F238E27FC236}">
                  <a16:creationId xmlns:a16="http://schemas.microsoft.com/office/drawing/2014/main" id="{7E93CECD-823B-49B2-A5AE-AE190E968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3" name="Freeform 8">
              <a:extLst>
                <a:ext uri="{FF2B5EF4-FFF2-40B4-BE49-F238E27FC236}">
                  <a16:creationId xmlns:a16="http://schemas.microsoft.com/office/drawing/2014/main" id="{C8A40C70-B61E-4C05-B39B-B375DE1F0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04" name="Freeform 5">
            <a:extLst>
              <a:ext uri="{FF2B5EF4-FFF2-40B4-BE49-F238E27FC236}">
                <a16:creationId xmlns:a16="http://schemas.microsoft.com/office/drawing/2014/main" id="{D16ADAD7-1F03-4027-B421-F01C8B6D5012}"/>
              </a:ext>
            </a:extLst>
          </p:cNvPr>
          <p:cNvSpPr>
            <a:spLocks noEditPoints="1"/>
          </p:cNvSpPr>
          <p:nvPr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  <p:sp>
        <p:nvSpPr>
          <p:cNvPr id="106" name="Text Placeholder 4">
            <a:extLst>
              <a:ext uri="{FF2B5EF4-FFF2-40B4-BE49-F238E27FC236}">
                <a16:creationId xmlns:a16="http://schemas.microsoft.com/office/drawing/2014/main" id="{5E518B50-E87D-4971-A550-C100348BE87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19178" y="2420472"/>
            <a:ext cx="1171462" cy="1485989"/>
          </a:xfrm>
          <a:prstGeom prst="rect">
            <a:avLst/>
          </a:prstGeom>
        </p:spPr>
        <p:txBody>
          <a:bodyPr vert="horz" lIns="0" rIns="0" anchor="t">
            <a:normAutofit/>
          </a:bodyPr>
          <a:lstStyle>
            <a:lvl1pPr marL="0" indent="0" algn="r">
              <a:spcBef>
                <a:spcPts val="0"/>
              </a:spcBef>
              <a:buNone/>
              <a:defRPr sz="8000" b="1" baseline="0">
                <a:solidFill>
                  <a:srgbClr val="FFFFFF"/>
                </a:solidFill>
              </a:defRPr>
            </a:lvl1pPr>
            <a:lvl2pPr marL="457189" indent="0">
              <a:buNone/>
              <a:defRPr/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07" name="Text Placeholder 5">
            <a:extLst>
              <a:ext uri="{FF2B5EF4-FFF2-40B4-BE49-F238E27FC236}">
                <a16:creationId xmlns:a16="http://schemas.microsoft.com/office/drawing/2014/main" id="{E0BDFDDF-1380-47A1-AEFB-E05AAAD4F82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22576" y="2523744"/>
            <a:ext cx="2267712" cy="1197864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1pPr>
            <a:lvl2pPr marL="128016" indent="0">
              <a:buNone/>
              <a:defRPr sz="1600" b="0"/>
            </a:lvl2pPr>
            <a:lvl3pPr marL="246888" indent="0">
              <a:buNone/>
              <a:defRPr sz="1600" b="0"/>
            </a:lvl3pPr>
            <a:lvl4pPr marL="466344" indent="0">
              <a:buFont typeface="Arial" panose="020B0604020202020204" pitchFamily="34" charset="0"/>
              <a:buNone/>
              <a:defRPr sz="1600" b="0"/>
            </a:lvl4pPr>
            <a:lvl5pPr marL="603504" indent="0">
              <a:buNone/>
              <a:defRPr sz="1600" b="0"/>
            </a:lvl5pPr>
          </a:lstStyle>
          <a:p>
            <a:pPr lvl="0"/>
            <a:r>
              <a:rPr lang="en-US" dirty="0"/>
              <a:t>Insert subtitle</a:t>
            </a:r>
            <a:br>
              <a:rPr lang="en-US" dirty="0"/>
            </a:br>
            <a:r>
              <a:rPr lang="en-US" dirty="0"/>
              <a:t>here.</a:t>
            </a:r>
          </a:p>
        </p:txBody>
      </p:sp>
    </p:spTree>
    <p:extLst>
      <p:ext uri="{BB962C8B-B14F-4D97-AF65-F5344CB8AC3E}">
        <p14:creationId xmlns:p14="http://schemas.microsoft.com/office/powerpoint/2010/main" val="345373537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21AE1-E9D4-4650-8BD4-702413E9971A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44AB2B87-BC29-479A-A056-F653244437A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521B5200-5F03-4C35-B426-43A96A9AB8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38431072-A737-4261-9B83-2B6170B131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B0B263EF-D859-467E-88CC-7597E09A95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BC7913D1-FAD3-4B59-A09A-992F773C0D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1" name="Freeform 5">
            <a:extLst>
              <a:ext uri="{FF2B5EF4-FFF2-40B4-BE49-F238E27FC236}">
                <a16:creationId xmlns:a16="http://schemas.microsoft.com/office/drawing/2014/main" id="{3CF274AC-9C07-4D20-83A1-5802A0037D8B}"/>
              </a:ext>
            </a:extLst>
          </p:cNvPr>
          <p:cNvSpPr>
            <a:spLocks noEditPoints="1"/>
          </p:cNvSpPr>
          <p:nvPr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4573935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Key mess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45955CE-66D4-4304-97EC-DEB317F264F1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00F5F26B-0C89-4E27-84C8-AE1214B8677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1"/>
          </a:soli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1FFB06AC-36FE-498C-BC2B-CACFAF6ED4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47D8D9E2-D66D-499E-AF48-FC384AD3D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36D0B653-504B-40EF-B3D3-2EA4F7D5A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B4B392C1-CE52-4D92-BCBB-931EF11B7C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2" name="Freeform 5">
            <a:extLst>
              <a:ext uri="{FF2B5EF4-FFF2-40B4-BE49-F238E27FC236}">
                <a16:creationId xmlns:a16="http://schemas.microsoft.com/office/drawing/2014/main" id="{FC7605B9-F21E-46E5-B818-A52DCFC38944}"/>
              </a:ext>
            </a:extLst>
          </p:cNvPr>
          <p:cNvSpPr>
            <a:spLocks noEditPoints="1"/>
          </p:cNvSpPr>
          <p:nvPr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  <p:cxnSp>
        <p:nvCxnSpPr>
          <p:cNvPr id="13" name="Straight Connector 13">
            <a:extLst>
              <a:ext uri="{FF2B5EF4-FFF2-40B4-BE49-F238E27FC236}">
                <a16:creationId xmlns:a16="http://schemas.microsoft.com/office/drawing/2014/main" id="{288B9053-82A3-4F5F-928B-1DAE44EA8C60}"/>
              </a:ext>
            </a:extLst>
          </p:cNvPr>
          <p:cNvCxnSpPr/>
          <p:nvPr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1CC0F94-21B9-4F97-A5EE-1439497A39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700784" y="1517904"/>
            <a:ext cx="5870448" cy="2039112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1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Key message. Right click on slide background to set picture.</a:t>
            </a:r>
          </a:p>
        </p:txBody>
      </p:sp>
    </p:spTree>
    <p:extLst>
      <p:ext uri="{BB962C8B-B14F-4D97-AF65-F5344CB8AC3E}">
        <p14:creationId xmlns:p14="http://schemas.microsoft.com/office/powerpoint/2010/main" val="126735754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raphique 14">
            <a:extLst>
              <a:ext uri="{FF2B5EF4-FFF2-40B4-BE49-F238E27FC236}">
                <a16:creationId xmlns:a16="http://schemas.microsoft.com/office/drawing/2014/main" id="{7F4D9844-A851-4CCE-AEBB-C81A4D618637}"/>
              </a:ext>
            </a:extLst>
          </p:cNvPr>
          <p:cNvSpPr/>
          <p:nvPr/>
        </p:nvSpPr>
        <p:spPr>
          <a:xfrm>
            <a:off x="5567450" y="-313096"/>
            <a:ext cx="4429323" cy="4429322"/>
          </a:xfrm>
          <a:custGeom>
            <a:avLst/>
            <a:gdLst>
              <a:gd name="connsiteX0" fmla="*/ 3781037 w 4429322"/>
              <a:gd name="connsiteY0" fmla="*/ 3780720 h 4429322"/>
              <a:gd name="connsiteX1" fmla="*/ 4429639 w 4429322"/>
              <a:gd name="connsiteY1" fmla="*/ 2214661 h 4429322"/>
              <a:gd name="connsiteX2" fmla="*/ 2214661 w 4429322"/>
              <a:gd name="connsiteY2" fmla="*/ 0 h 4429322"/>
              <a:gd name="connsiteX3" fmla="*/ 0 w 4429322"/>
              <a:gd name="connsiteY3" fmla="*/ 2214661 h 4429322"/>
              <a:gd name="connsiteX4" fmla="*/ 648602 w 4429322"/>
              <a:gd name="connsiteY4" fmla="*/ 3780720 h 4429322"/>
              <a:gd name="connsiteX5" fmla="*/ 3520079 w 4429322"/>
              <a:gd name="connsiteY5" fmla="*/ 3519763 h 4429322"/>
              <a:gd name="connsiteX6" fmla="*/ 4060634 w 4429322"/>
              <a:gd name="connsiteY6" fmla="*/ 2214661 h 4429322"/>
              <a:gd name="connsiteX7" fmla="*/ 2214977 w 4429322"/>
              <a:gd name="connsiteY7" fmla="*/ 369005 h 4429322"/>
              <a:gd name="connsiteX8" fmla="*/ 369005 w 4429322"/>
              <a:gd name="connsiteY8" fmla="*/ 2214661 h 4429322"/>
              <a:gd name="connsiteX9" fmla="*/ 909559 w 4429322"/>
              <a:gd name="connsiteY9" fmla="*/ 3519763 h 4429322"/>
              <a:gd name="connsiteX10" fmla="*/ 3259122 w 4429322"/>
              <a:gd name="connsiteY10" fmla="*/ 3258806 h 4429322"/>
              <a:gd name="connsiteX11" fmla="*/ 3691629 w 4429322"/>
              <a:gd name="connsiteY11" fmla="*/ 2214661 h 4429322"/>
              <a:gd name="connsiteX12" fmla="*/ 2214977 w 4429322"/>
              <a:gd name="connsiteY12" fmla="*/ 738010 h 4429322"/>
              <a:gd name="connsiteX13" fmla="*/ 738326 w 4429322"/>
              <a:gd name="connsiteY13" fmla="*/ 2214661 h 4429322"/>
              <a:gd name="connsiteX14" fmla="*/ 1170832 w 4429322"/>
              <a:gd name="connsiteY14" fmla="*/ 3258806 h 4429322"/>
              <a:gd name="connsiteX15" fmla="*/ 3650558 w 4429322"/>
              <a:gd name="connsiteY15" fmla="*/ 3650242 h 4429322"/>
              <a:gd name="connsiteX16" fmla="*/ 4245136 w 4429322"/>
              <a:gd name="connsiteY16" fmla="*/ 2214661 h 4429322"/>
              <a:gd name="connsiteX17" fmla="*/ 2214661 w 4429322"/>
              <a:gd name="connsiteY17" fmla="*/ 184502 h 4429322"/>
              <a:gd name="connsiteX18" fmla="*/ 184502 w 4429322"/>
              <a:gd name="connsiteY18" fmla="*/ 2214661 h 4429322"/>
              <a:gd name="connsiteX19" fmla="*/ 779081 w 4429322"/>
              <a:gd name="connsiteY19" fmla="*/ 3650242 h 4429322"/>
              <a:gd name="connsiteX20" fmla="*/ 3389601 w 4429322"/>
              <a:gd name="connsiteY20" fmla="*/ 3389285 h 4429322"/>
              <a:gd name="connsiteX21" fmla="*/ 3876131 w 4429322"/>
              <a:gd name="connsiteY21" fmla="*/ 2214661 h 4429322"/>
              <a:gd name="connsiteX22" fmla="*/ 2214977 w 4429322"/>
              <a:gd name="connsiteY22" fmla="*/ 553507 h 4429322"/>
              <a:gd name="connsiteX23" fmla="*/ 553823 w 4429322"/>
              <a:gd name="connsiteY23" fmla="*/ 2214661 h 4429322"/>
              <a:gd name="connsiteX24" fmla="*/ 1040354 w 4429322"/>
              <a:gd name="connsiteY24" fmla="*/ 3389285 h 4429322"/>
              <a:gd name="connsiteX25" fmla="*/ 3128644 w 4429322"/>
              <a:gd name="connsiteY25" fmla="*/ 3128327 h 4429322"/>
              <a:gd name="connsiteX26" fmla="*/ 3507126 w 4429322"/>
              <a:gd name="connsiteY26" fmla="*/ 2214661 h 4429322"/>
              <a:gd name="connsiteX27" fmla="*/ 2214977 w 4429322"/>
              <a:gd name="connsiteY27" fmla="*/ 922828 h 4429322"/>
              <a:gd name="connsiteX28" fmla="*/ 922828 w 4429322"/>
              <a:gd name="connsiteY28" fmla="*/ 2214661 h 4429322"/>
              <a:gd name="connsiteX29" fmla="*/ 1301311 w 4429322"/>
              <a:gd name="connsiteY29" fmla="*/ 3128327 h 4429322"/>
              <a:gd name="connsiteX30" fmla="*/ 2997849 w 4429322"/>
              <a:gd name="connsiteY30" fmla="*/ 2997849 h 4429322"/>
              <a:gd name="connsiteX31" fmla="*/ 3322308 w 4429322"/>
              <a:gd name="connsiteY31" fmla="*/ 2214661 h 4429322"/>
              <a:gd name="connsiteX32" fmla="*/ 2214977 w 4429322"/>
              <a:gd name="connsiteY32" fmla="*/ 1107331 h 4429322"/>
              <a:gd name="connsiteX33" fmla="*/ 1107331 w 4429322"/>
              <a:gd name="connsiteY33" fmla="*/ 2214661 h 4429322"/>
              <a:gd name="connsiteX34" fmla="*/ 1431790 w 4429322"/>
              <a:gd name="connsiteY34" fmla="*/ 2997849 h 4429322"/>
              <a:gd name="connsiteX35" fmla="*/ 2867370 w 4429322"/>
              <a:gd name="connsiteY35" fmla="*/ 2867370 h 4429322"/>
              <a:gd name="connsiteX36" fmla="*/ 3137806 w 4429322"/>
              <a:gd name="connsiteY36" fmla="*/ 2214977 h 4429322"/>
              <a:gd name="connsiteX37" fmla="*/ 2214977 w 4429322"/>
              <a:gd name="connsiteY37" fmla="*/ 1292149 h 4429322"/>
              <a:gd name="connsiteX38" fmla="*/ 1292149 w 4429322"/>
              <a:gd name="connsiteY38" fmla="*/ 2214661 h 4429322"/>
              <a:gd name="connsiteX39" fmla="*/ 1562584 w 4429322"/>
              <a:gd name="connsiteY39" fmla="*/ 2867054 h 4429322"/>
              <a:gd name="connsiteX40" fmla="*/ 2736892 w 4429322"/>
              <a:gd name="connsiteY40" fmla="*/ 2736892 h 4429322"/>
              <a:gd name="connsiteX41" fmla="*/ 2952987 w 4429322"/>
              <a:gd name="connsiteY41" fmla="*/ 2214977 h 4429322"/>
              <a:gd name="connsiteX42" fmla="*/ 2214661 w 4429322"/>
              <a:gd name="connsiteY42" fmla="*/ 1476651 h 4429322"/>
              <a:gd name="connsiteX43" fmla="*/ 1476652 w 4429322"/>
              <a:gd name="connsiteY43" fmla="*/ 2214661 h 4429322"/>
              <a:gd name="connsiteX44" fmla="*/ 1692747 w 4429322"/>
              <a:gd name="connsiteY44" fmla="*/ 2736576 h 4429322"/>
              <a:gd name="connsiteX45" fmla="*/ 2606413 w 4429322"/>
              <a:gd name="connsiteY45" fmla="*/ 2606413 h 4429322"/>
              <a:gd name="connsiteX46" fmla="*/ 2768485 w 4429322"/>
              <a:gd name="connsiteY46" fmla="*/ 2214977 h 4429322"/>
              <a:gd name="connsiteX47" fmla="*/ 2214661 w 4429322"/>
              <a:gd name="connsiteY47" fmla="*/ 1661154 h 4429322"/>
              <a:gd name="connsiteX48" fmla="*/ 1660838 w 4429322"/>
              <a:gd name="connsiteY48" fmla="*/ 2214977 h 4429322"/>
              <a:gd name="connsiteX49" fmla="*/ 1822910 w 4429322"/>
              <a:gd name="connsiteY49" fmla="*/ 2606413 h 4429322"/>
              <a:gd name="connsiteX50" fmla="*/ 2475935 w 4429322"/>
              <a:gd name="connsiteY50" fmla="*/ 2475934 h 4429322"/>
              <a:gd name="connsiteX51" fmla="*/ 2583982 w 4429322"/>
              <a:gd name="connsiteY51" fmla="*/ 2214977 h 4429322"/>
              <a:gd name="connsiteX52" fmla="*/ 2214977 w 4429322"/>
              <a:gd name="connsiteY52" fmla="*/ 1845972 h 4429322"/>
              <a:gd name="connsiteX53" fmla="*/ 1845972 w 4429322"/>
              <a:gd name="connsiteY53" fmla="*/ 2214977 h 4429322"/>
              <a:gd name="connsiteX54" fmla="*/ 1954020 w 4429322"/>
              <a:gd name="connsiteY54" fmla="*/ 2475934 h 4429322"/>
              <a:gd name="connsiteX55" fmla="*/ 2345456 w 4429322"/>
              <a:gd name="connsiteY55" fmla="*/ 2345140 h 4429322"/>
              <a:gd name="connsiteX56" fmla="*/ 2399480 w 4429322"/>
              <a:gd name="connsiteY56" fmla="*/ 2214661 h 4429322"/>
              <a:gd name="connsiteX57" fmla="*/ 2214977 w 4429322"/>
              <a:gd name="connsiteY57" fmla="*/ 2030159 h 4429322"/>
              <a:gd name="connsiteX58" fmla="*/ 2030475 w 4429322"/>
              <a:gd name="connsiteY58" fmla="*/ 2214661 h 4429322"/>
              <a:gd name="connsiteX59" fmla="*/ 2084499 w 4429322"/>
              <a:gd name="connsiteY59" fmla="*/ 2345140 h 4429322"/>
              <a:gd name="connsiteX60" fmla="*/ 2214977 w 4429322"/>
              <a:gd name="connsiteY60" fmla="*/ 2214661 h 4429322"/>
              <a:gd name="connsiteX61" fmla="*/ 2214977 w 4429322"/>
              <a:gd name="connsiteY61" fmla="*/ 4429322 h 442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4429322" h="4429322">
                <a:moveTo>
                  <a:pt x="3781037" y="3780720"/>
                </a:moveTo>
                <a:cubicBezTo>
                  <a:pt x="4181950" y="3379807"/>
                  <a:pt x="4429639" y="2826299"/>
                  <a:pt x="4429639" y="2214661"/>
                </a:cubicBezTo>
                <a:cubicBezTo>
                  <a:pt x="4429639" y="991385"/>
                  <a:pt x="3437938" y="0"/>
                  <a:pt x="2214661" y="0"/>
                </a:cubicBezTo>
                <a:cubicBezTo>
                  <a:pt x="991385" y="0"/>
                  <a:pt x="0" y="991701"/>
                  <a:pt x="0" y="2214661"/>
                </a:cubicBezTo>
                <a:cubicBezTo>
                  <a:pt x="0" y="2826299"/>
                  <a:pt x="248004" y="3379807"/>
                  <a:pt x="648602" y="3780720"/>
                </a:cubicBezTo>
                <a:moveTo>
                  <a:pt x="3520079" y="3519763"/>
                </a:moveTo>
                <a:cubicBezTo>
                  <a:pt x="3854016" y="3185826"/>
                  <a:pt x="4060634" y="2724254"/>
                  <a:pt x="4060634" y="2214661"/>
                </a:cubicBezTo>
                <a:cubicBezTo>
                  <a:pt x="4060634" y="1195475"/>
                  <a:pt x="3234164" y="369005"/>
                  <a:pt x="2214977" y="369005"/>
                </a:cubicBezTo>
                <a:cubicBezTo>
                  <a:pt x="1195791" y="369005"/>
                  <a:pt x="369005" y="1195475"/>
                  <a:pt x="369005" y="2214661"/>
                </a:cubicBezTo>
                <a:cubicBezTo>
                  <a:pt x="369005" y="2724254"/>
                  <a:pt x="575622" y="3185826"/>
                  <a:pt x="909559" y="3519763"/>
                </a:cubicBezTo>
                <a:moveTo>
                  <a:pt x="3259122" y="3258806"/>
                </a:moveTo>
                <a:cubicBezTo>
                  <a:pt x="3526398" y="2991530"/>
                  <a:pt x="3691629" y="2622525"/>
                  <a:pt x="3691629" y="2214661"/>
                </a:cubicBezTo>
                <a:cubicBezTo>
                  <a:pt x="3691629" y="1399249"/>
                  <a:pt x="3030390" y="738010"/>
                  <a:pt x="2214977" y="738010"/>
                </a:cubicBezTo>
                <a:cubicBezTo>
                  <a:pt x="1399565" y="738010"/>
                  <a:pt x="738326" y="1398933"/>
                  <a:pt x="738326" y="2214661"/>
                </a:cubicBezTo>
                <a:cubicBezTo>
                  <a:pt x="738326" y="2622525"/>
                  <a:pt x="903557" y="2991530"/>
                  <a:pt x="1170832" y="3258806"/>
                </a:cubicBezTo>
                <a:moveTo>
                  <a:pt x="3650558" y="3650242"/>
                </a:moveTo>
                <a:cubicBezTo>
                  <a:pt x="4017983" y="3282816"/>
                  <a:pt x="4245136" y="2775435"/>
                  <a:pt x="4245136" y="2214661"/>
                </a:cubicBezTo>
                <a:cubicBezTo>
                  <a:pt x="4245136" y="1093430"/>
                  <a:pt x="3336209" y="184502"/>
                  <a:pt x="2214661" y="184502"/>
                </a:cubicBezTo>
                <a:cubicBezTo>
                  <a:pt x="1093114" y="184502"/>
                  <a:pt x="184502" y="1093430"/>
                  <a:pt x="184502" y="2214661"/>
                </a:cubicBezTo>
                <a:cubicBezTo>
                  <a:pt x="184502" y="2775435"/>
                  <a:pt x="411655" y="3282816"/>
                  <a:pt x="779081" y="3650242"/>
                </a:cubicBezTo>
                <a:moveTo>
                  <a:pt x="3389601" y="3389285"/>
                </a:moveTo>
                <a:cubicBezTo>
                  <a:pt x="3690365" y="3088836"/>
                  <a:pt x="3876131" y="2673390"/>
                  <a:pt x="3876131" y="2214661"/>
                </a:cubicBezTo>
                <a:cubicBezTo>
                  <a:pt x="3876131" y="1297204"/>
                  <a:pt x="3132435" y="553507"/>
                  <a:pt x="2214977" y="553507"/>
                </a:cubicBezTo>
                <a:cubicBezTo>
                  <a:pt x="1297520" y="553507"/>
                  <a:pt x="553823" y="1297204"/>
                  <a:pt x="553823" y="2214661"/>
                </a:cubicBezTo>
                <a:cubicBezTo>
                  <a:pt x="553823" y="2673390"/>
                  <a:pt x="739905" y="3088520"/>
                  <a:pt x="1040354" y="3389285"/>
                </a:cubicBezTo>
                <a:moveTo>
                  <a:pt x="3128644" y="3128327"/>
                </a:moveTo>
                <a:cubicBezTo>
                  <a:pt x="3362431" y="2894540"/>
                  <a:pt x="3507126" y="2571661"/>
                  <a:pt x="3507126" y="2214661"/>
                </a:cubicBezTo>
                <a:cubicBezTo>
                  <a:pt x="3507126" y="1500978"/>
                  <a:pt x="2928661" y="922828"/>
                  <a:pt x="2214977" y="922828"/>
                </a:cubicBezTo>
                <a:cubicBezTo>
                  <a:pt x="1501294" y="922828"/>
                  <a:pt x="922828" y="1501294"/>
                  <a:pt x="922828" y="2214661"/>
                </a:cubicBezTo>
                <a:cubicBezTo>
                  <a:pt x="922828" y="2571345"/>
                  <a:pt x="1067524" y="2894540"/>
                  <a:pt x="1301311" y="3128327"/>
                </a:cubicBezTo>
                <a:moveTo>
                  <a:pt x="2997849" y="2997849"/>
                </a:moveTo>
                <a:cubicBezTo>
                  <a:pt x="3198148" y="2797550"/>
                  <a:pt x="3322308" y="2520480"/>
                  <a:pt x="3322308" y="2214661"/>
                </a:cubicBezTo>
                <a:cubicBezTo>
                  <a:pt x="3322308" y="1603339"/>
                  <a:pt x="2826616" y="1107331"/>
                  <a:pt x="2214977" y="1107331"/>
                </a:cubicBezTo>
                <a:cubicBezTo>
                  <a:pt x="1603339" y="1107331"/>
                  <a:pt x="1107331" y="1603339"/>
                  <a:pt x="1107331" y="2214661"/>
                </a:cubicBezTo>
                <a:cubicBezTo>
                  <a:pt x="1107331" y="2520480"/>
                  <a:pt x="1231175" y="2797234"/>
                  <a:pt x="1431790" y="2997849"/>
                </a:cubicBezTo>
                <a:moveTo>
                  <a:pt x="2867370" y="2867370"/>
                </a:moveTo>
                <a:cubicBezTo>
                  <a:pt x="3034497" y="2700244"/>
                  <a:pt x="3137806" y="2469616"/>
                  <a:pt x="3137806" y="2214977"/>
                </a:cubicBezTo>
                <a:cubicBezTo>
                  <a:pt x="3137806" y="1705384"/>
                  <a:pt x="2724571" y="1292149"/>
                  <a:pt x="2214977" y="1292149"/>
                </a:cubicBezTo>
                <a:cubicBezTo>
                  <a:pt x="1705384" y="1292149"/>
                  <a:pt x="1292149" y="1705068"/>
                  <a:pt x="1292149" y="2214661"/>
                </a:cubicBezTo>
                <a:cubicBezTo>
                  <a:pt x="1292149" y="2469616"/>
                  <a:pt x="1395458" y="2700244"/>
                  <a:pt x="1562584" y="2867054"/>
                </a:cubicBezTo>
                <a:moveTo>
                  <a:pt x="2736892" y="2736892"/>
                </a:moveTo>
                <a:cubicBezTo>
                  <a:pt x="2870530" y="2603254"/>
                  <a:pt x="2952987" y="2418751"/>
                  <a:pt x="2952987" y="2214977"/>
                </a:cubicBezTo>
                <a:cubicBezTo>
                  <a:pt x="2952987" y="1807113"/>
                  <a:pt x="2622525" y="1476651"/>
                  <a:pt x="2214661" y="1476651"/>
                </a:cubicBezTo>
                <a:cubicBezTo>
                  <a:pt x="1806797" y="1476651"/>
                  <a:pt x="1476652" y="1807113"/>
                  <a:pt x="1476652" y="2214661"/>
                </a:cubicBezTo>
                <a:cubicBezTo>
                  <a:pt x="1476652" y="2418435"/>
                  <a:pt x="1559425" y="2602938"/>
                  <a:pt x="1692747" y="2736576"/>
                </a:cubicBezTo>
                <a:moveTo>
                  <a:pt x="2606413" y="2606413"/>
                </a:moveTo>
                <a:cubicBezTo>
                  <a:pt x="2706563" y="2506263"/>
                  <a:pt x="2768485" y="2367887"/>
                  <a:pt x="2768485" y="2214977"/>
                </a:cubicBezTo>
                <a:cubicBezTo>
                  <a:pt x="2768485" y="1909158"/>
                  <a:pt x="2520480" y="1661154"/>
                  <a:pt x="2214661" y="1661154"/>
                </a:cubicBezTo>
                <a:cubicBezTo>
                  <a:pt x="1908842" y="1661154"/>
                  <a:pt x="1660838" y="1909158"/>
                  <a:pt x="1660838" y="2214977"/>
                </a:cubicBezTo>
                <a:cubicBezTo>
                  <a:pt x="1660838" y="2367887"/>
                  <a:pt x="1722760" y="2506263"/>
                  <a:pt x="1822910" y="2606413"/>
                </a:cubicBezTo>
                <a:moveTo>
                  <a:pt x="2475935" y="2475934"/>
                </a:moveTo>
                <a:cubicBezTo>
                  <a:pt x="2542596" y="2409273"/>
                  <a:pt x="2583982" y="2316706"/>
                  <a:pt x="2583982" y="2214977"/>
                </a:cubicBezTo>
                <a:cubicBezTo>
                  <a:pt x="2583982" y="2011203"/>
                  <a:pt x="2418751" y="1845972"/>
                  <a:pt x="2214977" y="1845972"/>
                </a:cubicBezTo>
                <a:cubicBezTo>
                  <a:pt x="2011203" y="1845972"/>
                  <a:pt x="1845972" y="2011203"/>
                  <a:pt x="1845972" y="2214977"/>
                </a:cubicBezTo>
                <a:cubicBezTo>
                  <a:pt x="1845972" y="2317022"/>
                  <a:pt x="1887359" y="2409273"/>
                  <a:pt x="1954020" y="2475934"/>
                </a:cubicBezTo>
                <a:moveTo>
                  <a:pt x="2345456" y="2345140"/>
                </a:moveTo>
                <a:cubicBezTo>
                  <a:pt x="2378944" y="2311651"/>
                  <a:pt x="2399480" y="2265526"/>
                  <a:pt x="2399480" y="2214661"/>
                </a:cubicBezTo>
                <a:cubicBezTo>
                  <a:pt x="2399480" y="2112616"/>
                  <a:pt x="2316706" y="2030159"/>
                  <a:pt x="2214977" y="2030159"/>
                </a:cubicBezTo>
                <a:cubicBezTo>
                  <a:pt x="2112932" y="2030159"/>
                  <a:pt x="2030475" y="2112932"/>
                  <a:pt x="2030475" y="2214661"/>
                </a:cubicBezTo>
                <a:cubicBezTo>
                  <a:pt x="2030475" y="2265526"/>
                  <a:pt x="2051010" y="2311651"/>
                  <a:pt x="2084499" y="2345140"/>
                </a:cubicBezTo>
                <a:moveTo>
                  <a:pt x="2214977" y="2214661"/>
                </a:moveTo>
                <a:lnTo>
                  <a:pt x="2214977" y="4429322"/>
                </a:lnTo>
              </a:path>
            </a:pathLst>
          </a:custGeom>
          <a:noFill/>
          <a:ln w="15773" cap="flat">
            <a:solidFill>
              <a:schemeClr val="bg1">
                <a:alpha val="4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A194B6A-F64F-4027-8234-18E1BB3AECB8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00F5F26B-0C89-4E27-84C8-AE1214B8677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1"/>
          </a:soli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1FFB06AC-36FE-498C-BC2B-CACFAF6ED4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47D8D9E2-D66D-499E-AF48-FC384AD3D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36D0B653-504B-40EF-B3D3-2EA4F7D5A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B4B392C1-CE52-4D92-BCBB-931EF11B7C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2" name="Freeform 5">
            <a:extLst>
              <a:ext uri="{FF2B5EF4-FFF2-40B4-BE49-F238E27FC236}">
                <a16:creationId xmlns:a16="http://schemas.microsoft.com/office/drawing/2014/main" id="{FC7605B9-F21E-46E5-B818-A52DCFC38944}"/>
              </a:ext>
            </a:extLst>
          </p:cNvPr>
          <p:cNvSpPr>
            <a:spLocks noEditPoints="1"/>
          </p:cNvSpPr>
          <p:nvPr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  <p:cxnSp>
        <p:nvCxnSpPr>
          <p:cNvPr id="13" name="Straight Connector 13">
            <a:extLst>
              <a:ext uri="{FF2B5EF4-FFF2-40B4-BE49-F238E27FC236}">
                <a16:creationId xmlns:a16="http://schemas.microsoft.com/office/drawing/2014/main" id="{288B9053-82A3-4F5F-928B-1DAE44EA8C60}"/>
              </a:ext>
            </a:extLst>
          </p:cNvPr>
          <p:cNvCxnSpPr/>
          <p:nvPr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05967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416" y="987552"/>
            <a:ext cx="8083296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5B57-4AD9-42EA-8716-53248030F0AF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6BA6CB9-E722-4F5E-99B8-9AC70DC671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76416" y="2916936"/>
            <a:ext cx="8083296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4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  <p:cxnSp>
        <p:nvCxnSpPr>
          <p:cNvPr id="15" name="Straight Connector 13">
            <a:extLst>
              <a:ext uri="{FF2B5EF4-FFF2-40B4-BE49-F238E27FC236}">
                <a16:creationId xmlns:a16="http://schemas.microsoft.com/office/drawing/2014/main" id="{A38591C5-97F5-4F92-82AE-A16E380D2149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24534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416" y="228600"/>
            <a:ext cx="8083296" cy="42976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416" y="2916936"/>
            <a:ext cx="8083296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7B319-513F-48FD-B5F8-C9D42252737C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6BA6CB9-E722-4F5E-99B8-9AC70DC671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76416" y="987552"/>
            <a:ext cx="8083296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4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  <p:cxnSp>
        <p:nvCxnSpPr>
          <p:cNvPr id="15" name="Straight Connector 13">
            <a:extLst>
              <a:ext uri="{FF2B5EF4-FFF2-40B4-BE49-F238E27FC236}">
                <a16:creationId xmlns:a16="http://schemas.microsoft.com/office/drawing/2014/main" id="{A38591C5-97F5-4F92-82AE-A16E380D2149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46262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416" y="987552"/>
            <a:ext cx="3986784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FE9F-7F73-4C2C-B624-BC81F591BE69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6BA6CB9-E722-4F5E-99B8-9AC70DC671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76416" y="2916936"/>
            <a:ext cx="8083296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B54D196-7A96-4A4B-961E-508EA8CD90B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972928" y="987552"/>
            <a:ext cx="3986784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5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  <p:cxnSp>
        <p:nvCxnSpPr>
          <p:cNvPr id="16" name="Straight Connector 13">
            <a:extLst>
              <a:ext uri="{FF2B5EF4-FFF2-40B4-BE49-F238E27FC236}">
                <a16:creationId xmlns:a16="http://schemas.microsoft.com/office/drawing/2014/main" id="{A38591C5-97F5-4F92-82AE-A16E380D2149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04542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F88520C-0810-4FA1-AFE6-531B6E832A6F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76416" y="2916936"/>
            <a:ext cx="3986784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EE06FBB-A60F-412B-8757-77102E40E9A1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4972928" y="2916936"/>
            <a:ext cx="3986784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416" y="228600"/>
            <a:ext cx="8083296" cy="42976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416" y="987552"/>
            <a:ext cx="3986784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05837-175D-41AB-A94A-4BEA36EE0BD1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B54D196-7A96-4A4B-961E-508EA8CD90B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972928" y="987552"/>
            <a:ext cx="3986784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7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  <p:cxnSp>
        <p:nvCxnSpPr>
          <p:cNvPr id="18" name="Straight Connector 13">
            <a:extLst>
              <a:ext uri="{FF2B5EF4-FFF2-40B4-BE49-F238E27FC236}">
                <a16:creationId xmlns:a16="http://schemas.microsoft.com/office/drawing/2014/main" id="{A38591C5-97F5-4F92-82AE-A16E380D2149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01512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416" y="228600"/>
            <a:ext cx="8083296" cy="42976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6416" y="987552"/>
            <a:ext cx="3913632" cy="373989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6072" y="987552"/>
            <a:ext cx="3913632" cy="373989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301E2-1487-4906-B6C0-717A31833A17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3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38591C5-97F5-4F92-82AE-A16E380D2149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67617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416" y="228600"/>
            <a:ext cx="8083296" cy="42976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6416" y="987552"/>
            <a:ext cx="3913632" cy="373989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6072" y="987552"/>
            <a:ext cx="3913632" cy="1737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AB04-046C-421D-ADA1-96AD07323D9C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01C37740-BA52-4C01-AEE7-08E4D78E523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046072" y="2990088"/>
            <a:ext cx="3913632" cy="1737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5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  <p:cxnSp>
        <p:nvCxnSpPr>
          <p:cNvPr id="16" name="Straight Connector 13">
            <a:extLst>
              <a:ext uri="{FF2B5EF4-FFF2-40B4-BE49-F238E27FC236}">
                <a16:creationId xmlns:a16="http://schemas.microsoft.com/office/drawing/2014/main" id="{A38591C5-97F5-4F92-82AE-A16E380D2149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67885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416" y="228600"/>
            <a:ext cx="8083296" cy="42976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6072" y="987552"/>
            <a:ext cx="3913632" cy="373989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6416" y="987552"/>
            <a:ext cx="3913632" cy="1737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2FDEC-AE5B-44D5-BFDD-081C0B984ADC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01C37740-BA52-4C01-AEE7-08E4D78E523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76416" y="2990088"/>
            <a:ext cx="3913632" cy="1737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5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  <p:cxnSp>
        <p:nvCxnSpPr>
          <p:cNvPr id="16" name="Straight Connector 13">
            <a:extLst>
              <a:ext uri="{FF2B5EF4-FFF2-40B4-BE49-F238E27FC236}">
                <a16:creationId xmlns:a16="http://schemas.microsoft.com/office/drawing/2014/main" id="{A38591C5-97F5-4F92-82AE-A16E380D2149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409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24128" y="758952"/>
            <a:ext cx="5916168" cy="1673352"/>
          </a:xfrm>
        </p:spPr>
        <p:txBody>
          <a:bodyPr anchor="b" anchorCtr="0">
            <a:normAutofit/>
          </a:bodyPr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Insert a </a:t>
            </a:r>
            <a:br>
              <a:rPr lang="en-US" dirty="0"/>
            </a:br>
            <a:r>
              <a:rPr lang="en-US" dirty="0"/>
              <a:t>section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D70E1D4-7FD1-43F9-9DCC-824C3E988A8E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11597612-895B-42E1-8708-C86E949074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11685" y="1342796"/>
            <a:ext cx="1356057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7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18" name="Group 8">
            <a:extLst>
              <a:ext uri="{FF2B5EF4-FFF2-40B4-BE49-F238E27FC236}">
                <a16:creationId xmlns:a16="http://schemas.microsoft.com/office/drawing/2014/main" id="{219F32F2-83B9-4B8D-BCBD-2F28DE9353A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56918" y="2362886"/>
            <a:ext cx="8288755" cy="2780615"/>
            <a:chOff x="1243" y="1097"/>
            <a:chExt cx="3272" cy="1048"/>
          </a:xfrm>
        </p:grpSpPr>
        <p:sp>
          <p:nvSpPr>
            <p:cNvPr id="19" name="Line 9">
              <a:extLst>
                <a:ext uri="{FF2B5EF4-FFF2-40B4-BE49-F238E27FC236}">
                  <a16:creationId xmlns:a16="http://schemas.microsoft.com/office/drawing/2014/main" id="{161815C2-EEEE-4DF6-8314-94E4404E30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0" y="2010"/>
              <a:ext cx="69" cy="135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Line 10">
              <a:extLst>
                <a:ext uri="{FF2B5EF4-FFF2-40B4-BE49-F238E27FC236}">
                  <a16:creationId xmlns:a16="http://schemas.microsoft.com/office/drawing/2014/main" id="{6F11C3D3-B68D-42B1-9E3C-EBDB789F72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0" y="1766"/>
              <a:ext cx="239" cy="379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Line 11">
              <a:extLst>
                <a:ext uri="{FF2B5EF4-FFF2-40B4-BE49-F238E27FC236}">
                  <a16:creationId xmlns:a16="http://schemas.microsoft.com/office/drawing/2014/main" id="{DADF712F-17F9-41F4-9065-A931F4B3A1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6" y="1645"/>
              <a:ext cx="351" cy="500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Line 12">
              <a:extLst>
                <a:ext uri="{FF2B5EF4-FFF2-40B4-BE49-F238E27FC236}">
                  <a16:creationId xmlns:a16="http://schemas.microsoft.com/office/drawing/2014/main" id="{4550565E-7E5D-45E8-A516-5640F5D546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24" y="1462"/>
              <a:ext cx="391" cy="454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Line 13">
              <a:extLst>
                <a:ext uri="{FF2B5EF4-FFF2-40B4-BE49-F238E27FC236}">
                  <a16:creationId xmlns:a16="http://schemas.microsoft.com/office/drawing/2014/main" id="{BF69F6B8-BB1D-4BC1-B602-71E996023D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2" y="1522"/>
              <a:ext cx="443" cy="556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Line 14">
              <a:extLst>
                <a:ext uri="{FF2B5EF4-FFF2-40B4-BE49-F238E27FC236}">
                  <a16:creationId xmlns:a16="http://schemas.microsoft.com/office/drawing/2014/main" id="{19774EF4-42DC-4BA1-8CB7-FDBB941690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18" y="1582"/>
              <a:ext cx="420" cy="563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6" name="Line 15">
              <a:extLst>
                <a:ext uri="{FF2B5EF4-FFF2-40B4-BE49-F238E27FC236}">
                  <a16:creationId xmlns:a16="http://schemas.microsoft.com/office/drawing/2014/main" id="{1BB6AF12-1ACA-4312-A8E6-28ED55DA18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14" y="1705"/>
              <a:ext cx="291" cy="440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7" name="Line 16">
              <a:extLst>
                <a:ext uri="{FF2B5EF4-FFF2-40B4-BE49-F238E27FC236}">
                  <a16:creationId xmlns:a16="http://schemas.microsoft.com/office/drawing/2014/main" id="{C6B3D83D-8CFD-4F80-AB60-7CF7A95929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08" y="1826"/>
              <a:ext cx="189" cy="319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8" name="Line 17">
              <a:extLst>
                <a:ext uri="{FF2B5EF4-FFF2-40B4-BE49-F238E27FC236}">
                  <a16:creationId xmlns:a16="http://schemas.microsoft.com/office/drawing/2014/main" id="{A2AF5196-C08C-4935-B785-7EBD0357CB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96" y="2070"/>
              <a:ext cx="38" cy="75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9" name="Line 18">
              <a:extLst>
                <a:ext uri="{FF2B5EF4-FFF2-40B4-BE49-F238E27FC236}">
                  <a16:creationId xmlns:a16="http://schemas.microsoft.com/office/drawing/2014/main" id="{449926EA-7B18-4A1A-B2A0-B5B271A1C0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4" y="1887"/>
              <a:ext cx="148" cy="258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0" name="Line 19">
              <a:extLst>
                <a:ext uri="{FF2B5EF4-FFF2-40B4-BE49-F238E27FC236}">
                  <a16:creationId xmlns:a16="http://schemas.microsoft.com/office/drawing/2014/main" id="{41E4B2AA-2F43-4915-81C5-C08BAFB8A1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02" y="1949"/>
              <a:ext cx="106" cy="196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1" name="Line 20">
              <a:extLst>
                <a:ext uri="{FF2B5EF4-FFF2-40B4-BE49-F238E27FC236}">
                  <a16:creationId xmlns:a16="http://schemas.microsoft.com/office/drawing/2014/main" id="{5700FA93-2D89-4B2D-8F22-2144F57427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36" y="1218"/>
              <a:ext cx="179" cy="144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2" name="Line 21">
              <a:extLst>
                <a:ext uri="{FF2B5EF4-FFF2-40B4-BE49-F238E27FC236}">
                  <a16:creationId xmlns:a16="http://schemas.microsoft.com/office/drawing/2014/main" id="{5B372926-7185-4266-8DB0-55764891DA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88" y="1157"/>
              <a:ext cx="127" cy="90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3" name="Line 22">
              <a:extLst>
                <a:ext uri="{FF2B5EF4-FFF2-40B4-BE49-F238E27FC236}">
                  <a16:creationId xmlns:a16="http://schemas.microsoft.com/office/drawing/2014/main" id="{E63C4A4B-E86F-4C9E-8BD9-F915E21334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30" y="1341"/>
              <a:ext cx="285" cy="279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4" name="Line 23">
              <a:extLst>
                <a:ext uri="{FF2B5EF4-FFF2-40B4-BE49-F238E27FC236}">
                  <a16:creationId xmlns:a16="http://schemas.microsoft.com/office/drawing/2014/main" id="{54B2C4BF-1B19-423A-B1A8-0A3A310DEF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42" y="1097"/>
              <a:ext cx="73" cy="46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5" name="Line 24">
              <a:extLst>
                <a:ext uri="{FF2B5EF4-FFF2-40B4-BE49-F238E27FC236}">
                  <a16:creationId xmlns:a16="http://schemas.microsoft.com/office/drawing/2014/main" id="{21DE64E0-32D5-4E91-BC8B-CF77BE514A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4" y="1278"/>
              <a:ext cx="231" cy="209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6" name="Line 25">
              <a:extLst>
                <a:ext uri="{FF2B5EF4-FFF2-40B4-BE49-F238E27FC236}">
                  <a16:creationId xmlns:a16="http://schemas.microsoft.com/office/drawing/2014/main" id="{5BECCA03-594D-461C-B5F7-8562318558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8" y="1401"/>
              <a:ext cx="337" cy="363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7" name="Line 26">
              <a:extLst>
                <a:ext uri="{FF2B5EF4-FFF2-40B4-BE49-F238E27FC236}">
                  <a16:creationId xmlns:a16="http://schemas.microsoft.com/office/drawing/2014/main" id="{D17E9254-5F7F-4928-8DF3-B765555822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7" y="2062"/>
              <a:ext cx="43" cy="83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8" name="Line 27">
              <a:extLst>
                <a:ext uri="{FF2B5EF4-FFF2-40B4-BE49-F238E27FC236}">
                  <a16:creationId xmlns:a16="http://schemas.microsoft.com/office/drawing/2014/main" id="{B999FCA7-F1CD-42B5-8603-0414B6EB69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7" y="1835"/>
              <a:ext cx="245" cy="310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9" name="Line 28">
              <a:extLst>
                <a:ext uri="{FF2B5EF4-FFF2-40B4-BE49-F238E27FC236}">
                  <a16:creationId xmlns:a16="http://schemas.microsoft.com/office/drawing/2014/main" id="{7F68A146-A90B-4BC8-8D5D-C45E75C4B4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199" y="1843"/>
              <a:ext cx="229" cy="302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0" name="Line 29">
              <a:extLst>
                <a:ext uri="{FF2B5EF4-FFF2-40B4-BE49-F238E27FC236}">
                  <a16:creationId xmlns:a16="http://schemas.microsoft.com/office/drawing/2014/main" id="{3CBED089-1648-4415-9448-BD85B7A125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47" y="1807"/>
              <a:ext cx="305" cy="338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1" name="Line 30">
              <a:extLst>
                <a:ext uri="{FF2B5EF4-FFF2-40B4-BE49-F238E27FC236}">
                  <a16:creationId xmlns:a16="http://schemas.microsoft.com/office/drawing/2014/main" id="{243AEFEB-F71F-410E-9038-E5C8D40B4B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9" y="1818"/>
              <a:ext cx="285" cy="327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2" name="Line 31">
              <a:extLst>
                <a:ext uri="{FF2B5EF4-FFF2-40B4-BE49-F238E27FC236}">
                  <a16:creationId xmlns:a16="http://schemas.microsoft.com/office/drawing/2014/main" id="{9076F3DF-360D-450C-B7EA-C9EECF788A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72" y="1826"/>
              <a:ext cx="266" cy="319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3" name="Line 32">
              <a:extLst>
                <a:ext uri="{FF2B5EF4-FFF2-40B4-BE49-F238E27FC236}">
                  <a16:creationId xmlns:a16="http://schemas.microsoft.com/office/drawing/2014/main" id="{145B5AAC-273C-4A50-BBE5-EAFDD5EE1D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79" y="1895"/>
              <a:ext cx="143" cy="250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4" name="Line 33">
              <a:extLst>
                <a:ext uri="{FF2B5EF4-FFF2-40B4-BE49-F238E27FC236}">
                  <a16:creationId xmlns:a16="http://schemas.microsoft.com/office/drawing/2014/main" id="{EA8628AB-1811-4C80-A166-AA79DB0ADB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052" y="1878"/>
              <a:ext cx="170" cy="267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5" name="Line 34">
              <a:extLst>
                <a:ext uri="{FF2B5EF4-FFF2-40B4-BE49-F238E27FC236}">
                  <a16:creationId xmlns:a16="http://schemas.microsoft.com/office/drawing/2014/main" id="{0DF12316-0F92-4B80-8AE2-4D18176BFC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126" y="1862"/>
              <a:ext cx="198" cy="283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6" name="Line 35">
              <a:extLst>
                <a:ext uri="{FF2B5EF4-FFF2-40B4-BE49-F238E27FC236}">
                  <a16:creationId xmlns:a16="http://schemas.microsoft.com/office/drawing/2014/main" id="{E21E265A-A116-4A7F-9659-146AB897B9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887"/>
              <a:ext cx="156" cy="258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7" name="Line 36">
              <a:extLst>
                <a:ext uri="{FF2B5EF4-FFF2-40B4-BE49-F238E27FC236}">
                  <a16:creationId xmlns:a16="http://schemas.microsoft.com/office/drawing/2014/main" id="{B45A5BF1-D694-4AE5-BC7C-16672A0779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9" y="1870"/>
              <a:ext cx="183" cy="275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8" name="Line 37">
              <a:extLst>
                <a:ext uri="{FF2B5EF4-FFF2-40B4-BE49-F238E27FC236}">
                  <a16:creationId xmlns:a16="http://schemas.microsoft.com/office/drawing/2014/main" id="{8667D402-BFC1-4A1B-9162-116662CBDB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2" y="1851"/>
              <a:ext cx="214" cy="294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9" name="Line 38">
              <a:extLst>
                <a:ext uri="{FF2B5EF4-FFF2-40B4-BE49-F238E27FC236}">
                  <a16:creationId xmlns:a16="http://schemas.microsoft.com/office/drawing/2014/main" id="{79B63926-4855-4FAC-92B6-5C8FD3676B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57" y="1862"/>
              <a:ext cx="226" cy="283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0" name="Line 39">
              <a:extLst>
                <a:ext uri="{FF2B5EF4-FFF2-40B4-BE49-F238E27FC236}">
                  <a16:creationId xmlns:a16="http://schemas.microsoft.com/office/drawing/2014/main" id="{A2432C6F-9105-41AB-9578-C88E82C7AA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17" y="1851"/>
              <a:ext cx="241" cy="294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1" name="Line 40">
              <a:extLst>
                <a:ext uri="{FF2B5EF4-FFF2-40B4-BE49-F238E27FC236}">
                  <a16:creationId xmlns:a16="http://schemas.microsoft.com/office/drawing/2014/main" id="{C21BECC0-C03D-40EB-8A0D-02DDF3D4BA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6" y="1870"/>
              <a:ext cx="214" cy="275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2" name="Line 41">
              <a:extLst>
                <a:ext uri="{FF2B5EF4-FFF2-40B4-BE49-F238E27FC236}">
                  <a16:creationId xmlns:a16="http://schemas.microsoft.com/office/drawing/2014/main" id="{CCF90AE6-27BF-4F2C-8707-966650EBC8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80" y="1843"/>
              <a:ext cx="251" cy="302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3" name="Line 42">
              <a:extLst>
                <a:ext uri="{FF2B5EF4-FFF2-40B4-BE49-F238E27FC236}">
                  <a16:creationId xmlns:a16="http://schemas.microsoft.com/office/drawing/2014/main" id="{A0F1C87E-4A7A-4FD6-928F-16557E7A92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4" y="1799"/>
              <a:ext cx="329" cy="346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4" name="Line 43">
              <a:extLst>
                <a:ext uri="{FF2B5EF4-FFF2-40B4-BE49-F238E27FC236}">
                  <a16:creationId xmlns:a16="http://schemas.microsoft.com/office/drawing/2014/main" id="{F28F0682-CF52-45E1-9AC7-9FCD697337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22" y="1807"/>
              <a:ext cx="314" cy="338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5" name="Line 44">
              <a:extLst>
                <a:ext uri="{FF2B5EF4-FFF2-40B4-BE49-F238E27FC236}">
                  <a16:creationId xmlns:a16="http://schemas.microsoft.com/office/drawing/2014/main" id="{E9C4FB55-19C4-469B-83CD-3CB585103B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1" y="1818"/>
              <a:ext cx="297" cy="327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6" name="Line 45">
              <a:extLst>
                <a:ext uri="{FF2B5EF4-FFF2-40B4-BE49-F238E27FC236}">
                  <a16:creationId xmlns:a16="http://schemas.microsoft.com/office/drawing/2014/main" id="{60FA2E3D-14AA-4462-A46A-B016BB300A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0" y="1835"/>
              <a:ext cx="266" cy="310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7" name="Line 46">
              <a:extLst>
                <a:ext uri="{FF2B5EF4-FFF2-40B4-BE49-F238E27FC236}">
                  <a16:creationId xmlns:a16="http://schemas.microsoft.com/office/drawing/2014/main" id="{677F5D5C-21B7-4917-BE5A-2CD1987C16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01" y="1826"/>
              <a:ext cx="280" cy="319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8" name="Line 47">
              <a:extLst>
                <a:ext uri="{FF2B5EF4-FFF2-40B4-BE49-F238E27FC236}">
                  <a16:creationId xmlns:a16="http://schemas.microsoft.com/office/drawing/2014/main" id="{0971C081-5C06-4B38-9F43-CE37452508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8" y="2053"/>
              <a:ext cx="21" cy="92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9" name="Line 48">
              <a:extLst>
                <a:ext uri="{FF2B5EF4-FFF2-40B4-BE49-F238E27FC236}">
                  <a16:creationId xmlns:a16="http://schemas.microsoft.com/office/drawing/2014/main" id="{B5F27810-1EAC-46B5-A1F2-4F41832C20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1" y="1903"/>
              <a:ext cx="134" cy="242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0" name="Line 49">
              <a:extLst>
                <a:ext uri="{FF2B5EF4-FFF2-40B4-BE49-F238E27FC236}">
                  <a16:creationId xmlns:a16="http://schemas.microsoft.com/office/drawing/2014/main" id="{330EA2E7-F534-4A83-8718-BE87315B8B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3" y="2018"/>
              <a:ext cx="38" cy="127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1" name="Line 50">
              <a:extLst>
                <a:ext uri="{FF2B5EF4-FFF2-40B4-BE49-F238E27FC236}">
                  <a16:creationId xmlns:a16="http://schemas.microsoft.com/office/drawing/2014/main" id="{B7CE6C3E-6524-4160-BFF0-365A93BADD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8" y="2026"/>
              <a:ext cx="31" cy="119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2" name="Line 51">
              <a:extLst>
                <a:ext uri="{FF2B5EF4-FFF2-40B4-BE49-F238E27FC236}">
                  <a16:creationId xmlns:a16="http://schemas.microsoft.com/office/drawing/2014/main" id="{BE58BA03-A1B9-4F57-BFDE-70DDED4E8C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1" y="2010"/>
              <a:ext cx="41" cy="135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3" name="Line 52">
              <a:extLst>
                <a:ext uri="{FF2B5EF4-FFF2-40B4-BE49-F238E27FC236}">
                  <a16:creationId xmlns:a16="http://schemas.microsoft.com/office/drawing/2014/main" id="{63E76F20-158C-4B97-8BF0-31020BE888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736" y="1878"/>
              <a:ext cx="203" cy="267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4" name="Line 53">
              <a:extLst>
                <a:ext uri="{FF2B5EF4-FFF2-40B4-BE49-F238E27FC236}">
                  <a16:creationId xmlns:a16="http://schemas.microsoft.com/office/drawing/2014/main" id="{9A7D14A0-51C7-47E9-A5C3-C91784B03D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3" y="2070"/>
              <a:ext cx="15" cy="75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5" name="Line 54">
              <a:extLst>
                <a:ext uri="{FF2B5EF4-FFF2-40B4-BE49-F238E27FC236}">
                  <a16:creationId xmlns:a16="http://schemas.microsoft.com/office/drawing/2014/main" id="{019120DD-89B0-4564-B39D-3927437721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0" y="2062"/>
              <a:ext cx="17" cy="83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6" name="Line 55">
              <a:extLst>
                <a:ext uri="{FF2B5EF4-FFF2-40B4-BE49-F238E27FC236}">
                  <a16:creationId xmlns:a16="http://schemas.microsoft.com/office/drawing/2014/main" id="{9520C5EB-EA2C-45FE-B07E-ABE12EEB4B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3" y="2043"/>
              <a:ext cx="25" cy="102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7" name="Line 56">
              <a:extLst>
                <a:ext uri="{FF2B5EF4-FFF2-40B4-BE49-F238E27FC236}">
                  <a16:creationId xmlns:a16="http://schemas.microsoft.com/office/drawing/2014/main" id="{3AFF4A78-1CCB-4CDE-AAF4-0784AF796A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538" y="1999"/>
              <a:ext cx="46" cy="146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8" name="Line 57">
              <a:extLst>
                <a:ext uri="{FF2B5EF4-FFF2-40B4-BE49-F238E27FC236}">
                  <a16:creationId xmlns:a16="http://schemas.microsoft.com/office/drawing/2014/main" id="{506F0F63-DD95-42C3-8F1A-C2DD491C6D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1" y="2035"/>
              <a:ext cx="27" cy="110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9" name="Line 58">
              <a:extLst>
                <a:ext uri="{FF2B5EF4-FFF2-40B4-BE49-F238E27FC236}">
                  <a16:creationId xmlns:a16="http://schemas.microsoft.com/office/drawing/2014/main" id="{43F557A0-2340-4234-B794-B51007A5C0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6" y="1939"/>
              <a:ext cx="94" cy="206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0" name="Line 59">
              <a:extLst>
                <a:ext uri="{FF2B5EF4-FFF2-40B4-BE49-F238E27FC236}">
                  <a16:creationId xmlns:a16="http://schemas.microsoft.com/office/drawing/2014/main" id="{B12495D2-972E-4272-BBA6-F4752C5F00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9" y="1922"/>
              <a:ext cx="112" cy="223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1" name="Line 60">
              <a:extLst>
                <a:ext uri="{FF2B5EF4-FFF2-40B4-BE49-F238E27FC236}">
                  <a16:creationId xmlns:a16="http://schemas.microsoft.com/office/drawing/2014/main" id="{31F198DF-185B-47BB-A25C-D0DCDE4ACE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31" y="1930"/>
              <a:ext cx="104" cy="215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2" name="Line 61">
              <a:extLst>
                <a:ext uri="{FF2B5EF4-FFF2-40B4-BE49-F238E27FC236}">
                  <a16:creationId xmlns:a16="http://schemas.microsoft.com/office/drawing/2014/main" id="{16EEC840-DA1E-4E40-960F-1668D64E70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06" y="1914"/>
              <a:ext cx="121" cy="231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3" name="Line 62">
              <a:extLst>
                <a:ext uri="{FF2B5EF4-FFF2-40B4-BE49-F238E27FC236}">
                  <a16:creationId xmlns:a16="http://schemas.microsoft.com/office/drawing/2014/main" id="{661AE00F-A8F7-4F6F-8FFC-F15974D4FD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76" y="1991"/>
              <a:ext cx="50" cy="154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4" name="Line 63">
              <a:extLst>
                <a:ext uri="{FF2B5EF4-FFF2-40B4-BE49-F238E27FC236}">
                  <a16:creationId xmlns:a16="http://schemas.microsoft.com/office/drawing/2014/main" id="{D4E9A809-62AC-4BBB-9150-873FD62561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59" y="1947"/>
              <a:ext cx="85" cy="198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5" name="Line 64">
              <a:extLst>
                <a:ext uri="{FF2B5EF4-FFF2-40B4-BE49-F238E27FC236}">
                  <a16:creationId xmlns:a16="http://schemas.microsoft.com/office/drawing/2014/main" id="{2D46F26D-82AC-4A83-9F6F-6891B2B899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8" y="1974"/>
              <a:ext cx="63" cy="171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6" name="Line 65">
              <a:extLst>
                <a:ext uri="{FF2B5EF4-FFF2-40B4-BE49-F238E27FC236}">
                  <a16:creationId xmlns:a16="http://schemas.microsoft.com/office/drawing/2014/main" id="{52FBC144-85CF-4F2B-A538-A5BD5FF092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11" y="1982"/>
              <a:ext cx="58" cy="163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7" name="Line 66">
              <a:extLst>
                <a:ext uri="{FF2B5EF4-FFF2-40B4-BE49-F238E27FC236}">
                  <a16:creationId xmlns:a16="http://schemas.microsoft.com/office/drawing/2014/main" id="{89CE9C33-7ACA-43CF-86E9-15C5672072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1" y="1957"/>
              <a:ext cx="79" cy="188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8" name="Line 67">
              <a:extLst>
                <a:ext uri="{FF2B5EF4-FFF2-40B4-BE49-F238E27FC236}">
                  <a16:creationId xmlns:a16="http://schemas.microsoft.com/office/drawing/2014/main" id="{1744E9A3-6A5F-4BCF-BE6A-2322D64F16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86" y="1966"/>
              <a:ext cx="68" cy="179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9" name="Line 68">
              <a:extLst>
                <a:ext uri="{FF2B5EF4-FFF2-40B4-BE49-F238E27FC236}">
                  <a16:creationId xmlns:a16="http://schemas.microsoft.com/office/drawing/2014/main" id="{41AD0FDE-6C1F-4F8F-839F-F6617DA71E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6" y="1974"/>
              <a:ext cx="104" cy="171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0" name="Line 69">
              <a:extLst>
                <a:ext uri="{FF2B5EF4-FFF2-40B4-BE49-F238E27FC236}">
                  <a16:creationId xmlns:a16="http://schemas.microsoft.com/office/drawing/2014/main" id="{8402AD48-7699-498B-BE5C-6E561409C9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05" y="1982"/>
              <a:ext cx="96" cy="163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1" name="Line 70">
              <a:extLst>
                <a:ext uri="{FF2B5EF4-FFF2-40B4-BE49-F238E27FC236}">
                  <a16:creationId xmlns:a16="http://schemas.microsoft.com/office/drawing/2014/main" id="{EAF5B051-1611-4294-962E-47083451B2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5" y="1991"/>
              <a:ext cx="89" cy="154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2" name="Line 71">
              <a:extLst>
                <a:ext uri="{FF2B5EF4-FFF2-40B4-BE49-F238E27FC236}">
                  <a16:creationId xmlns:a16="http://schemas.microsoft.com/office/drawing/2014/main" id="{B4FDF739-4D7A-4141-8F95-C5FE1108FF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84" y="1999"/>
              <a:ext cx="81" cy="146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3" name="Line 72">
              <a:extLst>
                <a:ext uri="{FF2B5EF4-FFF2-40B4-BE49-F238E27FC236}">
                  <a16:creationId xmlns:a16="http://schemas.microsoft.com/office/drawing/2014/main" id="{6CD31CFE-058D-47CC-9336-62F393D704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7" y="1957"/>
              <a:ext cx="118" cy="188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4" name="Line 73">
              <a:extLst>
                <a:ext uri="{FF2B5EF4-FFF2-40B4-BE49-F238E27FC236}">
                  <a16:creationId xmlns:a16="http://schemas.microsoft.com/office/drawing/2014/main" id="{162E8005-66E5-43D4-8AAE-B60FA6541A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0" y="1939"/>
              <a:ext cx="135" cy="206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5" name="Line 74">
              <a:extLst>
                <a:ext uri="{FF2B5EF4-FFF2-40B4-BE49-F238E27FC236}">
                  <a16:creationId xmlns:a16="http://schemas.microsoft.com/office/drawing/2014/main" id="{F9FAECC6-3155-4119-BED6-DB3F0491B5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49" y="1947"/>
              <a:ext cx="125" cy="198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6" name="Line 75">
              <a:extLst>
                <a:ext uri="{FF2B5EF4-FFF2-40B4-BE49-F238E27FC236}">
                  <a16:creationId xmlns:a16="http://schemas.microsoft.com/office/drawing/2014/main" id="{CC18A77A-2076-4F82-B927-B16AEAE45A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0" y="2043"/>
              <a:ext cx="52" cy="102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7" name="Line 76">
              <a:extLst>
                <a:ext uri="{FF2B5EF4-FFF2-40B4-BE49-F238E27FC236}">
                  <a16:creationId xmlns:a16="http://schemas.microsoft.com/office/drawing/2014/main" id="{FDD55046-F7BE-4854-A5AA-EC57962179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17" y="2053"/>
              <a:ext cx="48" cy="92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8" name="Line 77">
              <a:extLst>
                <a:ext uri="{FF2B5EF4-FFF2-40B4-BE49-F238E27FC236}">
                  <a16:creationId xmlns:a16="http://schemas.microsoft.com/office/drawing/2014/main" id="{2F40BC6B-4201-4123-BE99-0368B35473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2" y="2010"/>
              <a:ext cx="77" cy="135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9" name="Line 78">
              <a:extLst>
                <a:ext uri="{FF2B5EF4-FFF2-40B4-BE49-F238E27FC236}">
                  <a16:creationId xmlns:a16="http://schemas.microsoft.com/office/drawing/2014/main" id="{2161F577-212B-48F9-A92C-339441C8A2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440" y="2035"/>
              <a:ext cx="58" cy="110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0" name="Line 79">
              <a:extLst>
                <a:ext uri="{FF2B5EF4-FFF2-40B4-BE49-F238E27FC236}">
                  <a16:creationId xmlns:a16="http://schemas.microsoft.com/office/drawing/2014/main" id="{7C0BC89E-8470-4499-BC4E-2A6BE65550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61" y="2018"/>
              <a:ext cx="71" cy="127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1" name="Line 80">
              <a:extLst>
                <a:ext uri="{FF2B5EF4-FFF2-40B4-BE49-F238E27FC236}">
                  <a16:creationId xmlns:a16="http://schemas.microsoft.com/office/drawing/2014/main" id="{EEF69528-E6BE-4900-8B61-43AFA3D6B5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1" y="2026"/>
              <a:ext cx="64" cy="119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2" name="Line 81">
              <a:extLst>
                <a:ext uri="{FF2B5EF4-FFF2-40B4-BE49-F238E27FC236}">
                  <a16:creationId xmlns:a16="http://schemas.microsoft.com/office/drawing/2014/main" id="{708EC684-C17F-4184-AA30-17C64191DE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26" y="1966"/>
              <a:ext cx="113" cy="179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3" name="Line 82">
              <a:extLst>
                <a:ext uri="{FF2B5EF4-FFF2-40B4-BE49-F238E27FC236}">
                  <a16:creationId xmlns:a16="http://schemas.microsoft.com/office/drawing/2014/main" id="{B16F8BEE-0D1C-44B3-84E5-0CFAF46BE7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2" y="1903"/>
              <a:ext cx="172" cy="242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4" name="Line 83">
              <a:extLst>
                <a:ext uri="{FF2B5EF4-FFF2-40B4-BE49-F238E27FC236}">
                  <a16:creationId xmlns:a16="http://schemas.microsoft.com/office/drawing/2014/main" id="{78B45CB1-0440-41C4-AE1B-4079199737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91" y="1914"/>
              <a:ext cx="163" cy="231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5" name="Line 84">
              <a:extLst>
                <a:ext uri="{FF2B5EF4-FFF2-40B4-BE49-F238E27FC236}">
                  <a16:creationId xmlns:a16="http://schemas.microsoft.com/office/drawing/2014/main" id="{060679C7-EB59-4517-B889-292C468ABE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1" y="1922"/>
              <a:ext cx="152" cy="223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6" name="Line 85">
              <a:extLst>
                <a:ext uri="{FF2B5EF4-FFF2-40B4-BE49-F238E27FC236}">
                  <a16:creationId xmlns:a16="http://schemas.microsoft.com/office/drawing/2014/main" id="{89840389-F238-40C6-B197-1CF90ED50B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15" y="1895"/>
              <a:ext cx="180" cy="250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7" name="Line 86">
              <a:extLst>
                <a:ext uri="{FF2B5EF4-FFF2-40B4-BE49-F238E27FC236}">
                  <a16:creationId xmlns:a16="http://schemas.microsoft.com/office/drawing/2014/main" id="{03999251-CC28-4EDE-8080-66A99B62C2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70" y="1930"/>
              <a:ext cx="144" cy="215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8" name="Line 87">
              <a:extLst>
                <a:ext uri="{FF2B5EF4-FFF2-40B4-BE49-F238E27FC236}">
                  <a16:creationId xmlns:a16="http://schemas.microsoft.com/office/drawing/2014/main" id="{D6DC1FD9-0375-4EC5-8F30-63C2DBF229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5" y="1887"/>
              <a:ext cx="191" cy="258"/>
            </a:xfrm>
            <a:prstGeom prst="line">
              <a:avLst/>
            </a:prstGeom>
            <a:noFill/>
            <a:ln w="3175" cap="flat">
              <a:solidFill>
                <a:schemeClr val="tx2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grpSp>
        <p:nvGrpSpPr>
          <p:cNvPr id="99" name="Group 4">
            <a:extLst>
              <a:ext uri="{FF2B5EF4-FFF2-40B4-BE49-F238E27FC236}">
                <a16:creationId xmlns:a16="http://schemas.microsoft.com/office/drawing/2014/main" id="{2483FF9D-84C5-4836-95B9-55A0012467F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00" name="Freeform 5">
              <a:extLst>
                <a:ext uri="{FF2B5EF4-FFF2-40B4-BE49-F238E27FC236}">
                  <a16:creationId xmlns:a16="http://schemas.microsoft.com/office/drawing/2014/main" id="{F14B1063-794E-42D8-83AA-73886B97D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1" name="Freeform 6">
              <a:extLst>
                <a:ext uri="{FF2B5EF4-FFF2-40B4-BE49-F238E27FC236}">
                  <a16:creationId xmlns:a16="http://schemas.microsoft.com/office/drawing/2014/main" id="{E3965171-D720-4802-A9D7-842A6945B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2" name="Freeform 7">
              <a:extLst>
                <a:ext uri="{FF2B5EF4-FFF2-40B4-BE49-F238E27FC236}">
                  <a16:creationId xmlns:a16="http://schemas.microsoft.com/office/drawing/2014/main" id="{7E93CECD-823B-49B2-A5AE-AE190E968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3" name="Freeform 8">
              <a:extLst>
                <a:ext uri="{FF2B5EF4-FFF2-40B4-BE49-F238E27FC236}">
                  <a16:creationId xmlns:a16="http://schemas.microsoft.com/office/drawing/2014/main" id="{C8A40C70-B61E-4C05-B39B-B375DE1F0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04" name="Freeform 5">
            <a:extLst>
              <a:ext uri="{FF2B5EF4-FFF2-40B4-BE49-F238E27FC236}">
                <a16:creationId xmlns:a16="http://schemas.microsoft.com/office/drawing/2014/main" id="{D16ADAD7-1F03-4027-B421-F01C8B6D5012}"/>
              </a:ext>
            </a:extLst>
          </p:cNvPr>
          <p:cNvSpPr>
            <a:spLocks noEditPoints="1"/>
          </p:cNvSpPr>
          <p:nvPr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  <p:sp>
        <p:nvSpPr>
          <p:cNvPr id="106" name="Text Placeholder 4">
            <a:extLst>
              <a:ext uri="{FF2B5EF4-FFF2-40B4-BE49-F238E27FC236}">
                <a16:creationId xmlns:a16="http://schemas.microsoft.com/office/drawing/2014/main" id="{5E518B50-E87D-4971-A550-C100348BE87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19178" y="2420472"/>
            <a:ext cx="1171462" cy="1485989"/>
          </a:xfrm>
          <a:prstGeom prst="rect">
            <a:avLst/>
          </a:prstGeom>
        </p:spPr>
        <p:txBody>
          <a:bodyPr vert="horz" lIns="0" rIns="0" anchor="t">
            <a:normAutofit/>
          </a:bodyPr>
          <a:lstStyle>
            <a:lvl1pPr marL="0" indent="0" algn="r">
              <a:spcBef>
                <a:spcPts val="0"/>
              </a:spcBef>
              <a:buNone/>
              <a:defRPr sz="8000" b="1" baseline="0">
                <a:solidFill>
                  <a:schemeClr val="accent1"/>
                </a:solidFill>
              </a:defRPr>
            </a:lvl1pPr>
            <a:lvl2pPr marL="457189" indent="0">
              <a:buNone/>
              <a:defRPr/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ECA84E-377B-437E-9633-D2BAB784F0C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22576" y="2523744"/>
            <a:ext cx="2267712" cy="1197864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Font typeface="Arial" panose="020B0604020202020204" pitchFamily="34" charset="0"/>
              <a:buNone/>
              <a:defRPr sz="1600" b="0"/>
            </a:lvl1pPr>
            <a:lvl2pPr marL="128016" indent="0">
              <a:buNone/>
              <a:defRPr sz="1600" b="0"/>
            </a:lvl2pPr>
            <a:lvl3pPr marL="246888" indent="0">
              <a:buNone/>
              <a:defRPr sz="1600" b="0"/>
            </a:lvl3pPr>
            <a:lvl4pPr marL="466344" indent="0">
              <a:buFont typeface="Arial" panose="020B0604020202020204" pitchFamily="34" charset="0"/>
              <a:buNone/>
              <a:defRPr sz="1600" b="0"/>
            </a:lvl4pPr>
            <a:lvl5pPr marL="603504" indent="0">
              <a:buNone/>
              <a:defRPr sz="1600" b="0"/>
            </a:lvl5pPr>
          </a:lstStyle>
          <a:p>
            <a:pPr lvl="0"/>
            <a:r>
              <a:rPr lang="en-US" dirty="0"/>
              <a:t>Insert subtitle</a:t>
            </a:r>
            <a:br>
              <a:rPr lang="en-US" dirty="0"/>
            </a:br>
            <a:r>
              <a:rPr lang="en-US" dirty="0"/>
              <a:t>here.</a:t>
            </a:r>
          </a:p>
        </p:txBody>
      </p:sp>
    </p:spTree>
    <p:extLst>
      <p:ext uri="{BB962C8B-B14F-4D97-AF65-F5344CB8AC3E}">
        <p14:creationId xmlns:p14="http://schemas.microsoft.com/office/powerpoint/2010/main" val="201317655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76416" y="978408"/>
            <a:ext cx="3913632" cy="512064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 on </a:t>
            </a:r>
            <a:br>
              <a:rPr lang="en-US" dirty="0"/>
            </a:br>
            <a:r>
              <a:rPr lang="en-US" dirty="0"/>
              <a:t>two lines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6416" y="1627632"/>
            <a:ext cx="3913632" cy="30998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046668" y="978408"/>
            <a:ext cx="3913036" cy="512064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 on </a:t>
            </a:r>
            <a:br>
              <a:rPr lang="en-US" dirty="0"/>
            </a:br>
            <a:r>
              <a:rPr lang="en-US" dirty="0"/>
              <a:t>two lines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46072" y="1627632"/>
            <a:ext cx="3913632" cy="30998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AFA20-90A1-484F-A560-455BFCE987D4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40484E3-F099-4123-9AE4-CC7918951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416" y="228600"/>
            <a:ext cx="8083296" cy="42976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20A753-5401-4C47-AD20-C0CEC2A47670}"/>
              </a:ext>
            </a:extLst>
          </p:cNvPr>
          <p:cNvCxnSpPr>
            <a:cxnSpLocks/>
          </p:cNvCxnSpPr>
          <p:nvPr/>
        </p:nvCxnSpPr>
        <p:spPr>
          <a:xfrm>
            <a:off x="4873205" y="955343"/>
            <a:ext cx="0" cy="3769866"/>
          </a:xfrm>
          <a:prstGeom prst="line">
            <a:avLst/>
          </a:prstGeom>
          <a:ln w="635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806C2FB-F80E-4345-88FD-B0BD126D3BF0}"/>
              </a:ext>
            </a:extLst>
          </p:cNvPr>
          <p:cNvCxnSpPr>
            <a:cxnSpLocks/>
          </p:cNvCxnSpPr>
          <p:nvPr/>
        </p:nvCxnSpPr>
        <p:spPr>
          <a:xfrm>
            <a:off x="4873205" y="955343"/>
            <a:ext cx="0" cy="3769866"/>
          </a:xfrm>
          <a:prstGeom prst="line">
            <a:avLst/>
          </a:prstGeom>
          <a:ln w="635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8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  <p:cxnSp>
        <p:nvCxnSpPr>
          <p:cNvPr id="19" name="Straight Connector 13">
            <a:extLst>
              <a:ext uri="{FF2B5EF4-FFF2-40B4-BE49-F238E27FC236}">
                <a16:creationId xmlns:a16="http://schemas.microsoft.com/office/drawing/2014/main" id="{A38591C5-97F5-4F92-82AE-A16E380D2149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447786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e 2 - Spli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76416" y="999270"/>
            <a:ext cx="3913632" cy="246888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6416" y="1371600"/>
            <a:ext cx="3913632" cy="159105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046080" y="999270"/>
            <a:ext cx="3913632" cy="246888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46080" y="1371600"/>
            <a:ext cx="3913632" cy="159105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66B29-DD3C-4ED6-8031-FF8D30902899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40484E3-F099-4123-9AE4-CC7918951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DA04762C-958F-4DCA-A817-B624F761411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76416" y="3136392"/>
            <a:ext cx="3913632" cy="159105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D00BD138-D0EB-471F-8959-D06CEB58A2E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46080" y="3136392"/>
            <a:ext cx="3913632" cy="159105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grpSp>
        <p:nvGrpSpPr>
          <p:cNvPr id="12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9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  <p:cxnSp>
        <p:nvCxnSpPr>
          <p:cNvPr id="20" name="Straight Connector 13">
            <a:extLst>
              <a:ext uri="{FF2B5EF4-FFF2-40B4-BE49-F238E27FC236}">
                <a16:creationId xmlns:a16="http://schemas.microsoft.com/office/drawing/2014/main" id="{A38591C5-97F5-4F92-82AE-A16E380D2149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67385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e 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76416" y="999270"/>
            <a:ext cx="3913632" cy="246888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6416" y="1371600"/>
            <a:ext cx="3913632" cy="142646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046080" y="999270"/>
            <a:ext cx="3913632" cy="246888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46080" y="1371600"/>
            <a:ext cx="3913632" cy="142646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FEF9-B4CC-4458-80BD-BE1E946075D9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40484E3-F099-4123-9AE4-CC7918951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DA04762C-958F-4DCA-A817-B624F761411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76416" y="3300984"/>
            <a:ext cx="3913632" cy="142646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D00BD138-D0EB-471F-8959-D06CEB58A2E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46080" y="3300984"/>
            <a:ext cx="3913632" cy="142646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AB8EE4D-2D1D-4CE6-AFB9-8854D64012E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76416" y="2907792"/>
            <a:ext cx="3913632" cy="246888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589B61C-4B7A-45C1-9F61-3CEB93CDADF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46080" y="2907792"/>
            <a:ext cx="3913632" cy="246888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</a:t>
            </a:r>
          </a:p>
        </p:txBody>
      </p:sp>
      <p:grpSp>
        <p:nvGrpSpPr>
          <p:cNvPr id="17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22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  <p:cxnSp>
        <p:nvCxnSpPr>
          <p:cNvPr id="23" name="Straight Connector 13">
            <a:extLst>
              <a:ext uri="{FF2B5EF4-FFF2-40B4-BE49-F238E27FC236}">
                <a16:creationId xmlns:a16="http://schemas.microsoft.com/office/drawing/2014/main" id="{A38591C5-97F5-4F92-82AE-A16E380D2149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88899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e 3 -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76416" y="999270"/>
            <a:ext cx="2596896" cy="246888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6416" y="1371600"/>
            <a:ext cx="2596896" cy="33467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619616" y="999270"/>
            <a:ext cx="2596896" cy="246888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19616" y="1371600"/>
            <a:ext cx="2596896" cy="33467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763D4-DF3A-44E5-A3A4-D48744153EA2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40484E3-F099-4123-9AE4-CC7918951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D00BD138-D0EB-471F-8959-D06CEB58A2E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62816" y="1371600"/>
            <a:ext cx="2596896" cy="33467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589B61C-4B7A-45C1-9F61-3CEB93CDADF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62816" y="999270"/>
            <a:ext cx="2596896" cy="246888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</a:t>
            </a:r>
          </a:p>
        </p:txBody>
      </p:sp>
      <p:grpSp>
        <p:nvGrpSpPr>
          <p:cNvPr id="12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9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  <p:cxnSp>
        <p:nvCxnSpPr>
          <p:cNvPr id="20" name="Straight Connector 13">
            <a:extLst>
              <a:ext uri="{FF2B5EF4-FFF2-40B4-BE49-F238E27FC236}">
                <a16:creationId xmlns:a16="http://schemas.microsoft.com/office/drawing/2014/main" id="{A38591C5-97F5-4F92-82AE-A16E380D2149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55050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CAE2B2-D95C-4F8B-A3C8-A9F08D62A543}"/>
              </a:ext>
            </a:extLst>
          </p:cNvPr>
          <p:cNvSpPr txBox="1"/>
          <p:nvPr/>
        </p:nvSpPr>
        <p:spPr>
          <a:xfrm>
            <a:off x="4151376" y="1152144"/>
            <a:ext cx="8691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CONTACT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A4B63D-56F9-4663-89BF-778C0A9E9C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72968" y="1399032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First name NAME</a:t>
            </a:r>
          </a:p>
        </p:txBody>
      </p:sp>
      <p:sp>
        <p:nvSpPr>
          <p:cNvPr id="103" name="Text Placeholder 3">
            <a:extLst>
              <a:ext uri="{FF2B5EF4-FFF2-40B4-BE49-F238E27FC236}">
                <a16:creationId xmlns:a16="http://schemas.microsoft.com/office/drawing/2014/main" id="{6B858BFB-06E1-416B-9802-4AECDAEB74E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72968" y="1563624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Job Title / Service</a:t>
            </a:r>
          </a:p>
        </p:txBody>
      </p:sp>
      <p:sp>
        <p:nvSpPr>
          <p:cNvPr id="104" name="Text Placeholder 3">
            <a:extLst>
              <a:ext uri="{FF2B5EF4-FFF2-40B4-BE49-F238E27FC236}">
                <a16:creationId xmlns:a16="http://schemas.microsoft.com/office/drawing/2014/main" id="{714C0C21-8DAD-4D00-973F-96CD063E93D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72968" y="1737360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Department</a:t>
            </a:r>
          </a:p>
        </p:txBody>
      </p:sp>
      <p:sp>
        <p:nvSpPr>
          <p:cNvPr id="105" name="Text Placeholder 3">
            <a:extLst>
              <a:ext uri="{FF2B5EF4-FFF2-40B4-BE49-F238E27FC236}">
                <a16:creationId xmlns:a16="http://schemas.microsoft.com/office/drawing/2014/main" id="{44E5C37D-5B83-4D97-9B78-98194E998F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72968" y="1993392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firstname.lastname@idemia.com</a:t>
            </a:r>
          </a:p>
        </p:txBody>
      </p:sp>
      <p:sp>
        <p:nvSpPr>
          <p:cNvPr id="106" name="Text Placeholder 3">
            <a:extLst>
              <a:ext uri="{FF2B5EF4-FFF2-40B4-BE49-F238E27FC236}">
                <a16:creationId xmlns:a16="http://schemas.microsoft.com/office/drawing/2014/main" id="{BC4A2416-23AE-452E-A1C7-6F26CD2242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72968" y="2240280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P. +33 (0) 00 00 00 00</a:t>
            </a:r>
          </a:p>
        </p:txBody>
      </p:sp>
      <p:sp>
        <p:nvSpPr>
          <p:cNvPr id="107" name="Text Placeholder 3">
            <a:extLst>
              <a:ext uri="{FF2B5EF4-FFF2-40B4-BE49-F238E27FC236}">
                <a16:creationId xmlns:a16="http://schemas.microsoft.com/office/drawing/2014/main" id="{83BE0428-952C-4114-A50B-A8E5C99DDE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72968" y="2423160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M. +33 (0) 00 00 00 00</a:t>
            </a:r>
          </a:p>
        </p:txBody>
      </p:sp>
      <p:sp>
        <p:nvSpPr>
          <p:cNvPr id="108" name="Text Placeholder 3">
            <a:extLst>
              <a:ext uri="{FF2B5EF4-FFF2-40B4-BE49-F238E27FC236}">
                <a16:creationId xmlns:a16="http://schemas.microsoft.com/office/drawing/2014/main" id="{9F262B41-441F-4A20-A96B-6DF8C8A2990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172968" y="2606040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F. +33 (0) 00 00 00 00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6035BCA4-7C78-444B-ABE1-834FC20D54C7}"/>
              </a:ext>
            </a:extLst>
          </p:cNvPr>
          <p:cNvGrpSpPr/>
          <p:nvPr/>
        </p:nvGrpSpPr>
        <p:grpSpPr>
          <a:xfrm>
            <a:off x="3547269" y="3258727"/>
            <a:ext cx="2049463" cy="517525"/>
            <a:chOff x="447675" y="4187826"/>
            <a:chExt cx="2049463" cy="517525"/>
          </a:xfrm>
          <a:solidFill>
            <a:schemeClr val="accent1"/>
          </a:solidFill>
        </p:grpSpPr>
        <p:sp>
          <p:nvSpPr>
            <p:cNvPr id="110" name="Freeform 5">
              <a:extLst>
                <a:ext uri="{FF2B5EF4-FFF2-40B4-BE49-F238E27FC236}">
                  <a16:creationId xmlns:a16="http://schemas.microsoft.com/office/drawing/2014/main" id="{3CABB9E5-6796-48B8-86B4-11993C5171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238" y="4187826"/>
              <a:ext cx="95250" cy="517525"/>
            </a:xfrm>
            <a:custGeom>
              <a:avLst/>
              <a:gdLst>
                <a:gd name="T0" fmla="*/ 27 w 60"/>
                <a:gd name="T1" fmla="*/ 163 h 326"/>
                <a:gd name="T2" fmla="*/ 60 w 60"/>
                <a:gd name="T3" fmla="*/ 0 h 326"/>
                <a:gd name="T4" fmla="*/ 33 w 60"/>
                <a:gd name="T5" fmla="*/ 0 h 326"/>
                <a:gd name="T6" fmla="*/ 0 w 60"/>
                <a:gd name="T7" fmla="*/ 163 h 326"/>
                <a:gd name="T8" fmla="*/ 33 w 60"/>
                <a:gd name="T9" fmla="*/ 326 h 326"/>
                <a:gd name="T10" fmla="*/ 60 w 60"/>
                <a:gd name="T11" fmla="*/ 326 h 326"/>
                <a:gd name="T12" fmla="*/ 27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27" y="163"/>
                  </a:moveTo>
                  <a:lnTo>
                    <a:pt x="60" y="0"/>
                  </a:lnTo>
                  <a:lnTo>
                    <a:pt x="33" y="0"/>
                  </a:lnTo>
                  <a:lnTo>
                    <a:pt x="0" y="163"/>
                  </a:lnTo>
                  <a:lnTo>
                    <a:pt x="33" y="326"/>
                  </a:lnTo>
                  <a:lnTo>
                    <a:pt x="60" y="326"/>
                  </a:lnTo>
                  <a:lnTo>
                    <a:pt x="2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/>
            </a:p>
          </p:txBody>
        </p:sp>
        <p:sp>
          <p:nvSpPr>
            <p:cNvPr id="111" name="Freeform 6">
              <a:extLst>
                <a:ext uri="{FF2B5EF4-FFF2-40B4-BE49-F238E27FC236}">
                  <a16:creationId xmlns:a16="http://schemas.microsoft.com/office/drawing/2014/main" id="{76A85E07-B465-4AFE-A08E-18D8D9C382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675" y="4187826"/>
              <a:ext cx="184150" cy="517525"/>
            </a:xfrm>
            <a:custGeom>
              <a:avLst/>
              <a:gdLst>
                <a:gd name="T0" fmla="*/ 30 w 116"/>
                <a:gd name="T1" fmla="*/ 163 h 326"/>
                <a:gd name="T2" fmla="*/ 116 w 116"/>
                <a:gd name="T3" fmla="*/ 0 h 326"/>
                <a:gd name="T4" fmla="*/ 86 w 116"/>
                <a:gd name="T5" fmla="*/ 0 h 326"/>
                <a:gd name="T6" fmla="*/ 0 w 116"/>
                <a:gd name="T7" fmla="*/ 163 h 326"/>
                <a:gd name="T8" fmla="*/ 86 w 116"/>
                <a:gd name="T9" fmla="*/ 326 h 326"/>
                <a:gd name="T10" fmla="*/ 116 w 116"/>
                <a:gd name="T11" fmla="*/ 326 h 326"/>
                <a:gd name="T12" fmla="*/ 30 w 116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326">
                  <a:moveTo>
                    <a:pt x="30" y="163"/>
                  </a:moveTo>
                  <a:lnTo>
                    <a:pt x="116" y="0"/>
                  </a:lnTo>
                  <a:lnTo>
                    <a:pt x="86" y="0"/>
                  </a:lnTo>
                  <a:lnTo>
                    <a:pt x="0" y="163"/>
                  </a:lnTo>
                  <a:lnTo>
                    <a:pt x="86" y="326"/>
                  </a:lnTo>
                  <a:lnTo>
                    <a:pt x="116" y="326"/>
                  </a:lnTo>
                  <a:lnTo>
                    <a:pt x="3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/>
            </a:p>
          </p:txBody>
        </p:sp>
        <p:sp>
          <p:nvSpPr>
            <p:cNvPr id="112" name="Freeform 7">
              <a:extLst>
                <a:ext uri="{FF2B5EF4-FFF2-40B4-BE49-F238E27FC236}">
                  <a16:creationId xmlns:a16="http://schemas.microsoft.com/office/drawing/2014/main" id="{7A16160E-E6DA-4271-B819-42823C5694B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63" y="4187826"/>
              <a:ext cx="95250" cy="517525"/>
            </a:xfrm>
            <a:custGeom>
              <a:avLst/>
              <a:gdLst>
                <a:gd name="T0" fmla="*/ 60 w 60"/>
                <a:gd name="T1" fmla="*/ 163 h 326"/>
                <a:gd name="T2" fmla="*/ 28 w 60"/>
                <a:gd name="T3" fmla="*/ 0 h 326"/>
                <a:gd name="T4" fmla="*/ 0 w 60"/>
                <a:gd name="T5" fmla="*/ 0 h 326"/>
                <a:gd name="T6" fmla="*/ 33 w 60"/>
                <a:gd name="T7" fmla="*/ 163 h 326"/>
                <a:gd name="T8" fmla="*/ 1 w 60"/>
                <a:gd name="T9" fmla="*/ 326 h 326"/>
                <a:gd name="T10" fmla="*/ 28 w 60"/>
                <a:gd name="T11" fmla="*/ 326 h 326"/>
                <a:gd name="T12" fmla="*/ 60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60" y="163"/>
                  </a:moveTo>
                  <a:lnTo>
                    <a:pt x="28" y="0"/>
                  </a:lnTo>
                  <a:lnTo>
                    <a:pt x="0" y="0"/>
                  </a:lnTo>
                  <a:lnTo>
                    <a:pt x="33" y="163"/>
                  </a:lnTo>
                  <a:lnTo>
                    <a:pt x="1" y="326"/>
                  </a:lnTo>
                  <a:lnTo>
                    <a:pt x="28" y="326"/>
                  </a:lnTo>
                  <a:lnTo>
                    <a:pt x="6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/>
            </a:p>
          </p:txBody>
        </p:sp>
        <p:sp>
          <p:nvSpPr>
            <p:cNvPr id="113" name="Freeform 8">
              <a:extLst>
                <a:ext uri="{FF2B5EF4-FFF2-40B4-BE49-F238E27FC236}">
                  <a16:creationId xmlns:a16="http://schemas.microsoft.com/office/drawing/2014/main" id="{CDD2422A-02FD-4316-A429-93959B5CFCB1}"/>
                </a:ext>
              </a:extLst>
            </p:cNvPr>
            <p:cNvSpPr>
              <a:spLocks/>
            </p:cNvSpPr>
            <p:nvPr/>
          </p:nvSpPr>
          <p:spPr bwMode="auto">
            <a:xfrm>
              <a:off x="873125" y="4187826"/>
              <a:ext cx="185738" cy="517525"/>
            </a:xfrm>
            <a:custGeom>
              <a:avLst/>
              <a:gdLst>
                <a:gd name="T0" fmla="*/ 117 w 117"/>
                <a:gd name="T1" fmla="*/ 163 h 326"/>
                <a:gd name="T2" fmla="*/ 31 w 117"/>
                <a:gd name="T3" fmla="*/ 0 h 326"/>
                <a:gd name="T4" fmla="*/ 0 w 117"/>
                <a:gd name="T5" fmla="*/ 0 h 326"/>
                <a:gd name="T6" fmla="*/ 87 w 117"/>
                <a:gd name="T7" fmla="*/ 163 h 326"/>
                <a:gd name="T8" fmla="*/ 1 w 117"/>
                <a:gd name="T9" fmla="*/ 326 h 326"/>
                <a:gd name="T10" fmla="*/ 31 w 117"/>
                <a:gd name="T11" fmla="*/ 326 h 326"/>
                <a:gd name="T12" fmla="*/ 117 w 117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326">
                  <a:moveTo>
                    <a:pt x="117" y="163"/>
                  </a:moveTo>
                  <a:lnTo>
                    <a:pt x="31" y="0"/>
                  </a:lnTo>
                  <a:lnTo>
                    <a:pt x="0" y="0"/>
                  </a:lnTo>
                  <a:lnTo>
                    <a:pt x="87" y="163"/>
                  </a:lnTo>
                  <a:lnTo>
                    <a:pt x="1" y="326"/>
                  </a:lnTo>
                  <a:lnTo>
                    <a:pt x="31" y="326"/>
                  </a:lnTo>
                  <a:lnTo>
                    <a:pt x="11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/>
            </a:p>
          </p:txBody>
        </p:sp>
        <p:sp>
          <p:nvSpPr>
            <p:cNvPr id="114" name="Freeform 9">
              <a:extLst>
                <a:ext uri="{FF2B5EF4-FFF2-40B4-BE49-F238E27FC236}">
                  <a16:creationId xmlns:a16="http://schemas.microsoft.com/office/drawing/2014/main" id="{4DF8A120-71E6-47C1-AB94-3A136E4FE8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82688" y="4327526"/>
              <a:ext cx="1314450" cy="250825"/>
            </a:xfrm>
            <a:custGeom>
              <a:avLst/>
              <a:gdLst>
                <a:gd name="T0" fmla="*/ 1109 w 1225"/>
                <a:gd name="T1" fmla="*/ 35 h 233"/>
                <a:gd name="T2" fmla="*/ 1065 w 1225"/>
                <a:gd name="T3" fmla="*/ 146 h 233"/>
                <a:gd name="T4" fmla="*/ 1166 w 1225"/>
                <a:gd name="T5" fmla="*/ 178 h 233"/>
                <a:gd name="T6" fmla="*/ 1225 w 1225"/>
                <a:gd name="T7" fmla="*/ 233 h 233"/>
                <a:gd name="T8" fmla="*/ 1088 w 1225"/>
                <a:gd name="T9" fmla="*/ 0 h 233"/>
                <a:gd name="T10" fmla="*/ 1030 w 1225"/>
                <a:gd name="T11" fmla="*/ 233 h 233"/>
                <a:gd name="T12" fmla="*/ 947 w 1225"/>
                <a:gd name="T13" fmla="*/ 0 h 233"/>
                <a:gd name="T14" fmla="*/ 910 w 1225"/>
                <a:gd name="T15" fmla="*/ 233 h 233"/>
                <a:gd name="T16" fmla="*/ 947 w 1225"/>
                <a:gd name="T17" fmla="*/ 0 h 233"/>
                <a:gd name="T18" fmla="*/ 835 w 1225"/>
                <a:gd name="T19" fmla="*/ 0 h 233"/>
                <a:gd name="T20" fmla="*/ 709 w 1225"/>
                <a:gd name="T21" fmla="*/ 180 h 233"/>
                <a:gd name="T22" fmla="*/ 633 w 1225"/>
                <a:gd name="T23" fmla="*/ 0 h 233"/>
                <a:gd name="T24" fmla="*/ 584 w 1225"/>
                <a:gd name="T25" fmla="*/ 233 h 233"/>
                <a:gd name="T26" fmla="*/ 620 w 1225"/>
                <a:gd name="T27" fmla="*/ 59 h 233"/>
                <a:gd name="T28" fmla="*/ 693 w 1225"/>
                <a:gd name="T29" fmla="*/ 233 h 233"/>
                <a:gd name="T30" fmla="*/ 797 w 1225"/>
                <a:gd name="T31" fmla="*/ 58 h 233"/>
                <a:gd name="T32" fmla="*/ 798 w 1225"/>
                <a:gd name="T33" fmla="*/ 233 h 233"/>
                <a:gd name="T34" fmla="*/ 370 w 1225"/>
                <a:gd name="T35" fmla="*/ 0 h 233"/>
                <a:gd name="T36" fmla="*/ 521 w 1225"/>
                <a:gd name="T37" fmla="*/ 233 h 233"/>
                <a:gd name="T38" fmla="*/ 407 w 1225"/>
                <a:gd name="T39" fmla="*/ 200 h 233"/>
                <a:gd name="T40" fmla="*/ 510 w 1225"/>
                <a:gd name="T41" fmla="*/ 131 h 233"/>
                <a:gd name="T42" fmla="*/ 407 w 1225"/>
                <a:gd name="T43" fmla="*/ 98 h 233"/>
                <a:gd name="T44" fmla="*/ 520 w 1225"/>
                <a:gd name="T45" fmla="*/ 33 h 233"/>
                <a:gd name="T46" fmla="*/ 370 w 1225"/>
                <a:gd name="T47" fmla="*/ 0 h 233"/>
                <a:gd name="T48" fmla="*/ 259 w 1225"/>
                <a:gd name="T49" fmla="*/ 162 h 233"/>
                <a:gd name="T50" fmla="*/ 185 w 1225"/>
                <a:gd name="T51" fmla="*/ 199 h 233"/>
                <a:gd name="T52" fmla="*/ 148 w 1225"/>
                <a:gd name="T53" fmla="*/ 34 h 233"/>
                <a:gd name="T54" fmla="*/ 242 w 1225"/>
                <a:gd name="T55" fmla="*/ 52 h 233"/>
                <a:gd name="T56" fmla="*/ 310 w 1225"/>
                <a:gd name="T57" fmla="*/ 117 h 233"/>
                <a:gd name="T58" fmla="*/ 250 w 1225"/>
                <a:gd name="T59" fmla="*/ 14 h 233"/>
                <a:gd name="T60" fmla="*/ 112 w 1225"/>
                <a:gd name="T61" fmla="*/ 0 h 233"/>
                <a:gd name="T62" fmla="*/ 186 w 1225"/>
                <a:gd name="T63" fmla="*/ 233 h 233"/>
                <a:gd name="T64" fmla="*/ 310 w 1225"/>
                <a:gd name="T65" fmla="*/ 117 h 233"/>
                <a:gd name="T66" fmla="*/ 0 w 1225"/>
                <a:gd name="T67" fmla="*/ 0 h 233"/>
                <a:gd name="T68" fmla="*/ 36 w 1225"/>
                <a:gd name="T69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25" h="233">
                  <a:moveTo>
                    <a:pt x="1065" y="146"/>
                  </a:moveTo>
                  <a:cubicBezTo>
                    <a:pt x="1109" y="35"/>
                    <a:pt x="1109" y="35"/>
                    <a:pt x="1109" y="35"/>
                  </a:cubicBezTo>
                  <a:cubicBezTo>
                    <a:pt x="1153" y="146"/>
                    <a:pt x="1153" y="146"/>
                    <a:pt x="1153" y="146"/>
                  </a:cubicBezTo>
                  <a:lnTo>
                    <a:pt x="1065" y="146"/>
                  </a:lnTo>
                  <a:close/>
                  <a:moveTo>
                    <a:pt x="1052" y="178"/>
                  </a:moveTo>
                  <a:cubicBezTo>
                    <a:pt x="1166" y="178"/>
                    <a:pt x="1166" y="178"/>
                    <a:pt x="1166" y="178"/>
                  </a:cubicBezTo>
                  <a:cubicBezTo>
                    <a:pt x="1187" y="233"/>
                    <a:pt x="1187" y="233"/>
                    <a:pt x="1187" y="233"/>
                  </a:cubicBezTo>
                  <a:cubicBezTo>
                    <a:pt x="1225" y="233"/>
                    <a:pt x="1225" y="233"/>
                    <a:pt x="1225" y="233"/>
                  </a:cubicBezTo>
                  <a:cubicBezTo>
                    <a:pt x="1131" y="0"/>
                    <a:pt x="1131" y="0"/>
                    <a:pt x="1131" y="0"/>
                  </a:cubicBezTo>
                  <a:cubicBezTo>
                    <a:pt x="1088" y="0"/>
                    <a:pt x="1088" y="0"/>
                    <a:pt x="1088" y="0"/>
                  </a:cubicBezTo>
                  <a:cubicBezTo>
                    <a:pt x="992" y="233"/>
                    <a:pt x="992" y="233"/>
                    <a:pt x="992" y="233"/>
                  </a:cubicBezTo>
                  <a:cubicBezTo>
                    <a:pt x="1030" y="233"/>
                    <a:pt x="1030" y="233"/>
                    <a:pt x="1030" y="233"/>
                  </a:cubicBezTo>
                  <a:lnTo>
                    <a:pt x="1052" y="178"/>
                  </a:lnTo>
                  <a:close/>
                  <a:moveTo>
                    <a:pt x="947" y="0"/>
                  </a:moveTo>
                  <a:cubicBezTo>
                    <a:pt x="910" y="0"/>
                    <a:pt x="910" y="0"/>
                    <a:pt x="910" y="0"/>
                  </a:cubicBezTo>
                  <a:cubicBezTo>
                    <a:pt x="910" y="233"/>
                    <a:pt x="910" y="233"/>
                    <a:pt x="910" y="233"/>
                  </a:cubicBezTo>
                  <a:cubicBezTo>
                    <a:pt x="947" y="233"/>
                    <a:pt x="947" y="233"/>
                    <a:pt x="947" y="233"/>
                  </a:cubicBezTo>
                  <a:lnTo>
                    <a:pt x="947" y="0"/>
                  </a:lnTo>
                  <a:close/>
                  <a:moveTo>
                    <a:pt x="835" y="233"/>
                  </a:moveTo>
                  <a:cubicBezTo>
                    <a:pt x="835" y="0"/>
                    <a:pt x="835" y="0"/>
                    <a:pt x="835" y="0"/>
                  </a:cubicBezTo>
                  <a:cubicBezTo>
                    <a:pt x="784" y="0"/>
                    <a:pt x="784" y="0"/>
                    <a:pt x="784" y="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633" y="0"/>
                    <a:pt x="633" y="0"/>
                    <a:pt x="633" y="0"/>
                  </a:cubicBezTo>
                  <a:cubicBezTo>
                    <a:pt x="584" y="0"/>
                    <a:pt x="584" y="0"/>
                    <a:pt x="584" y="0"/>
                  </a:cubicBezTo>
                  <a:cubicBezTo>
                    <a:pt x="584" y="233"/>
                    <a:pt x="584" y="233"/>
                    <a:pt x="584" y="233"/>
                  </a:cubicBezTo>
                  <a:cubicBezTo>
                    <a:pt x="620" y="233"/>
                    <a:pt x="620" y="233"/>
                    <a:pt x="620" y="233"/>
                  </a:cubicBezTo>
                  <a:cubicBezTo>
                    <a:pt x="620" y="59"/>
                    <a:pt x="620" y="59"/>
                    <a:pt x="620" y="59"/>
                  </a:cubicBezTo>
                  <a:cubicBezTo>
                    <a:pt x="621" y="59"/>
                    <a:pt x="621" y="59"/>
                    <a:pt x="621" y="59"/>
                  </a:cubicBezTo>
                  <a:cubicBezTo>
                    <a:pt x="693" y="233"/>
                    <a:pt x="693" y="233"/>
                    <a:pt x="693" y="233"/>
                  </a:cubicBezTo>
                  <a:cubicBezTo>
                    <a:pt x="724" y="233"/>
                    <a:pt x="724" y="233"/>
                    <a:pt x="724" y="233"/>
                  </a:cubicBezTo>
                  <a:cubicBezTo>
                    <a:pt x="797" y="58"/>
                    <a:pt x="797" y="58"/>
                    <a:pt x="797" y="58"/>
                  </a:cubicBezTo>
                  <a:cubicBezTo>
                    <a:pt x="798" y="58"/>
                    <a:pt x="798" y="58"/>
                    <a:pt x="798" y="58"/>
                  </a:cubicBezTo>
                  <a:cubicBezTo>
                    <a:pt x="798" y="233"/>
                    <a:pt x="798" y="233"/>
                    <a:pt x="798" y="233"/>
                  </a:cubicBezTo>
                  <a:lnTo>
                    <a:pt x="835" y="233"/>
                  </a:lnTo>
                  <a:close/>
                  <a:moveTo>
                    <a:pt x="370" y="0"/>
                  </a:moveTo>
                  <a:cubicBezTo>
                    <a:pt x="370" y="233"/>
                    <a:pt x="370" y="233"/>
                    <a:pt x="370" y="233"/>
                  </a:cubicBezTo>
                  <a:cubicBezTo>
                    <a:pt x="521" y="233"/>
                    <a:pt x="521" y="233"/>
                    <a:pt x="521" y="233"/>
                  </a:cubicBezTo>
                  <a:cubicBezTo>
                    <a:pt x="521" y="200"/>
                    <a:pt x="521" y="200"/>
                    <a:pt x="521" y="200"/>
                  </a:cubicBezTo>
                  <a:cubicBezTo>
                    <a:pt x="407" y="200"/>
                    <a:pt x="407" y="200"/>
                    <a:pt x="407" y="200"/>
                  </a:cubicBezTo>
                  <a:cubicBezTo>
                    <a:pt x="407" y="131"/>
                    <a:pt x="407" y="131"/>
                    <a:pt x="407" y="131"/>
                  </a:cubicBezTo>
                  <a:cubicBezTo>
                    <a:pt x="510" y="131"/>
                    <a:pt x="510" y="131"/>
                    <a:pt x="510" y="131"/>
                  </a:cubicBezTo>
                  <a:cubicBezTo>
                    <a:pt x="510" y="98"/>
                    <a:pt x="510" y="98"/>
                    <a:pt x="510" y="98"/>
                  </a:cubicBezTo>
                  <a:cubicBezTo>
                    <a:pt x="407" y="98"/>
                    <a:pt x="407" y="98"/>
                    <a:pt x="407" y="98"/>
                  </a:cubicBezTo>
                  <a:cubicBezTo>
                    <a:pt x="407" y="33"/>
                    <a:pt x="407" y="33"/>
                    <a:pt x="407" y="33"/>
                  </a:cubicBezTo>
                  <a:cubicBezTo>
                    <a:pt x="520" y="33"/>
                    <a:pt x="520" y="33"/>
                    <a:pt x="520" y="33"/>
                  </a:cubicBezTo>
                  <a:cubicBezTo>
                    <a:pt x="520" y="0"/>
                    <a:pt x="520" y="0"/>
                    <a:pt x="520" y="0"/>
                  </a:cubicBezTo>
                  <a:lnTo>
                    <a:pt x="370" y="0"/>
                  </a:lnTo>
                  <a:close/>
                  <a:moveTo>
                    <a:pt x="272" y="117"/>
                  </a:moveTo>
                  <a:cubicBezTo>
                    <a:pt x="272" y="133"/>
                    <a:pt x="268" y="148"/>
                    <a:pt x="259" y="162"/>
                  </a:cubicBezTo>
                  <a:cubicBezTo>
                    <a:pt x="254" y="169"/>
                    <a:pt x="249" y="176"/>
                    <a:pt x="242" y="181"/>
                  </a:cubicBezTo>
                  <a:cubicBezTo>
                    <a:pt x="229" y="192"/>
                    <a:pt x="209" y="199"/>
                    <a:pt x="185" y="199"/>
                  </a:cubicBezTo>
                  <a:cubicBezTo>
                    <a:pt x="148" y="199"/>
                    <a:pt x="148" y="199"/>
                    <a:pt x="148" y="199"/>
                  </a:cubicBezTo>
                  <a:cubicBezTo>
                    <a:pt x="148" y="34"/>
                    <a:pt x="148" y="34"/>
                    <a:pt x="148" y="34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209" y="34"/>
                    <a:pt x="229" y="41"/>
                    <a:pt x="242" y="52"/>
                  </a:cubicBezTo>
                  <a:cubicBezTo>
                    <a:pt x="262" y="69"/>
                    <a:pt x="273" y="95"/>
                    <a:pt x="272" y="117"/>
                  </a:cubicBezTo>
                  <a:moveTo>
                    <a:pt x="310" y="117"/>
                  </a:moveTo>
                  <a:cubicBezTo>
                    <a:pt x="310" y="95"/>
                    <a:pt x="304" y="72"/>
                    <a:pt x="290" y="50"/>
                  </a:cubicBezTo>
                  <a:cubicBezTo>
                    <a:pt x="281" y="36"/>
                    <a:pt x="267" y="23"/>
                    <a:pt x="250" y="14"/>
                  </a:cubicBezTo>
                  <a:cubicBezTo>
                    <a:pt x="233" y="5"/>
                    <a:pt x="211" y="0"/>
                    <a:pt x="186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233"/>
                    <a:pt x="112" y="233"/>
                    <a:pt x="112" y="233"/>
                  </a:cubicBezTo>
                  <a:cubicBezTo>
                    <a:pt x="186" y="233"/>
                    <a:pt x="186" y="233"/>
                    <a:pt x="186" y="233"/>
                  </a:cubicBezTo>
                  <a:cubicBezTo>
                    <a:pt x="220" y="233"/>
                    <a:pt x="249" y="223"/>
                    <a:pt x="267" y="207"/>
                  </a:cubicBezTo>
                  <a:cubicBezTo>
                    <a:pt x="296" y="184"/>
                    <a:pt x="311" y="149"/>
                    <a:pt x="310" y="117"/>
                  </a:cubicBezTo>
                  <a:moveTo>
                    <a:pt x="3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36" y="233"/>
                    <a:pt x="36" y="233"/>
                    <a:pt x="36" y="233"/>
                  </a:cubicBez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/>
            </a:p>
          </p:txBody>
        </p:sp>
      </p:grpSp>
      <p:sp>
        <p:nvSpPr>
          <p:cNvPr id="3" name="Graphique 3">
            <a:extLst>
              <a:ext uri="{FF2B5EF4-FFF2-40B4-BE49-F238E27FC236}">
                <a16:creationId xmlns:a16="http://schemas.microsoft.com/office/drawing/2014/main" id="{634A3BCB-64F4-40D1-8793-165A3B5E1F0D}"/>
              </a:ext>
            </a:extLst>
          </p:cNvPr>
          <p:cNvSpPr/>
          <p:nvPr/>
        </p:nvSpPr>
        <p:spPr>
          <a:xfrm>
            <a:off x="5567450" y="-313096"/>
            <a:ext cx="4429323" cy="4429322"/>
          </a:xfrm>
          <a:custGeom>
            <a:avLst/>
            <a:gdLst>
              <a:gd name="connsiteX0" fmla="*/ 3781037 w 4429322"/>
              <a:gd name="connsiteY0" fmla="*/ 3780720 h 4429322"/>
              <a:gd name="connsiteX1" fmla="*/ 4429639 w 4429322"/>
              <a:gd name="connsiteY1" fmla="*/ 2214661 h 4429322"/>
              <a:gd name="connsiteX2" fmla="*/ 2214661 w 4429322"/>
              <a:gd name="connsiteY2" fmla="*/ 0 h 4429322"/>
              <a:gd name="connsiteX3" fmla="*/ 0 w 4429322"/>
              <a:gd name="connsiteY3" fmla="*/ 2214661 h 4429322"/>
              <a:gd name="connsiteX4" fmla="*/ 648602 w 4429322"/>
              <a:gd name="connsiteY4" fmla="*/ 3780720 h 4429322"/>
              <a:gd name="connsiteX5" fmla="*/ 3520079 w 4429322"/>
              <a:gd name="connsiteY5" fmla="*/ 3519763 h 4429322"/>
              <a:gd name="connsiteX6" fmla="*/ 4060634 w 4429322"/>
              <a:gd name="connsiteY6" fmla="*/ 2214661 h 4429322"/>
              <a:gd name="connsiteX7" fmla="*/ 2214977 w 4429322"/>
              <a:gd name="connsiteY7" fmla="*/ 369005 h 4429322"/>
              <a:gd name="connsiteX8" fmla="*/ 369005 w 4429322"/>
              <a:gd name="connsiteY8" fmla="*/ 2214661 h 4429322"/>
              <a:gd name="connsiteX9" fmla="*/ 909559 w 4429322"/>
              <a:gd name="connsiteY9" fmla="*/ 3519763 h 4429322"/>
              <a:gd name="connsiteX10" fmla="*/ 3259122 w 4429322"/>
              <a:gd name="connsiteY10" fmla="*/ 3258806 h 4429322"/>
              <a:gd name="connsiteX11" fmla="*/ 3691629 w 4429322"/>
              <a:gd name="connsiteY11" fmla="*/ 2214661 h 4429322"/>
              <a:gd name="connsiteX12" fmla="*/ 2214977 w 4429322"/>
              <a:gd name="connsiteY12" fmla="*/ 738010 h 4429322"/>
              <a:gd name="connsiteX13" fmla="*/ 738326 w 4429322"/>
              <a:gd name="connsiteY13" fmla="*/ 2214661 h 4429322"/>
              <a:gd name="connsiteX14" fmla="*/ 1170832 w 4429322"/>
              <a:gd name="connsiteY14" fmla="*/ 3258806 h 4429322"/>
              <a:gd name="connsiteX15" fmla="*/ 3650558 w 4429322"/>
              <a:gd name="connsiteY15" fmla="*/ 3650242 h 4429322"/>
              <a:gd name="connsiteX16" fmla="*/ 4245136 w 4429322"/>
              <a:gd name="connsiteY16" fmla="*/ 2214661 h 4429322"/>
              <a:gd name="connsiteX17" fmla="*/ 2214661 w 4429322"/>
              <a:gd name="connsiteY17" fmla="*/ 184502 h 4429322"/>
              <a:gd name="connsiteX18" fmla="*/ 184502 w 4429322"/>
              <a:gd name="connsiteY18" fmla="*/ 2214661 h 4429322"/>
              <a:gd name="connsiteX19" fmla="*/ 779081 w 4429322"/>
              <a:gd name="connsiteY19" fmla="*/ 3650242 h 4429322"/>
              <a:gd name="connsiteX20" fmla="*/ 3389601 w 4429322"/>
              <a:gd name="connsiteY20" fmla="*/ 3389285 h 4429322"/>
              <a:gd name="connsiteX21" fmla="*/ 3876131 w 4429322"/>
              <a:gd name="connsiteY21" fmla="*/ 2214661 h 4429322"/>
              <a:gd name="connsiteX22" fmla="*/ 2214977 w 4429322"/>
              <a:gd name="connsiteY22" fmla="*/ 553507 h 4429322"/>
              <a:gd name="connsiteX23" fmla="*/ 553823 w 4429322"/>
              <a:gd name="connsiteY23" fmla="*/ 2214661 h 4429322"/>
              <a:gd name="connsiteX24" fmla="*/ 1040354 w 4429322"/>
              <a:gd name="connsiteY24" fmla="*/ 3389285 h 4429322"/>
              <a:gd name="connsiteX25" fmla="*/ 3128644 w 4429322"/>
              <a:gd name="connsiteY25" fmla="*/ 3128327 h 4429322"/>
              <a:gd name="connsiteX26" fmla="*/ 3507126 w 4429322"/>
              <a:gd name="connsiteY26" fmla="*/ 2214661 h 4429322"/>
              <a:gd name="connsiteX27" fmla="*/ 2214977 w 4429322"/>
              <a:gd name="connsiteY27" fmla="*/ 922828 h 4429322"/>
              <a:gd name="connsiteX28" fmla="*/ 922828 w 4429322"/>
              <a:gd name="connsiteY28" fmla="*/ 2214661 h 4429322"/>
              <a:gd name="connsiteX29" fmla="*/ 1301311 w 4429322"/>
              <a:gd name="connsiteY29" fmla="*/ 3128327 h 4429322"/>
              <a:gd name="connsiteX30" fmla="*/ 2997849 w 4429322"/>
              <a:gd name="connsiteY30" fmla="*/ 2997849 h 4429322"/>
              <a:gd name="connsiteX31" fmla="*/ 3322308 w 4429322"/>
              <a:gd name="connsiteY31" fmla="*/ 2214661 h 4429322"/>
              <a:gd name="connsiteX32" fmla="*/ 2214977 w 4429322"/>
              <a:gd name="connsiteY32" fmla="*/ 1107331 h 4429322"/>
              <a:gd name="connsiteX33" fmla="*/ 1107331 w 4429322"/>
              <a:gd name="connsiteY33" fmla="*/ 2214661 h 4429322"/>
              <a:gd name="connsiteX34" fmla="*/ 1431790 w 4429322"/>
              <a:gd name="connsiteY34" fmla="*/ 2997849 h 4429322"/>
              <a:gd name="connsiteX35" fmla="*/ 2867370 w 4429322"/>
              <a:gd name="connsiteY35" fmla="*/ 2867370 h 4429322"/>
              <a:gd name="connsiteX36" fmla="*/ 3137806 w 4429322"/>
              <a:gd name="connsiteY36" fmla="*/ 2214977 h 4429322"/>
              <a:gd name="connsiteX37" fmla="*/ 2214977 w 4429322"/>
              <a:gd name="connsiteY37" fmla="*/ 1292149 h 4429322"/>
              <a:gd name="connsiteX38" fmla="*/ 1292149 w 4429322"/>
              <a:gd name="connsiteY38" fmla="*/ 2214661 h 4429322"/>
              <a:gd name="connsiteX39" fmla="*/ 1562584 w 4429322"/>
              <a:gd name="connsiteY39" fmla="*/ 2867054 h 4429322"/>
              <a:gd name="connsiteX40" fmla="*/ 2736892 w 4429322"/>
              <a:gd name="connsiteY40" fmla="*/ 2736892 h 4429322"/>
              <a:gd name="connsiteX41" fmla="*/ 2952987 w 4429322"/>
              <a:gd name="connsiteY41" fmla="*/ 2214977 h 4429322"/>
              <a:gd name="connsiteX42" fmla="*/ 2214661 w 4429322"/>
              <a:gd name="connsiteY42" fmla="*/ 1476651 h 4429322"/>
              <a:gd name="connsiteX43" fmla="*/ 1476652 w 4429322"/>
              <a:gd name="connsiteY43" fmla="*/ 2214661 h 4429322"/>
              <a:gd name="connsiteX44" fmla="*/ 1692747 w 4429322"/>
              <a:gd name="connsiteY44" fmla="*/ 2736576 h 4429322"/>
              <a:gd name="connsiteX45" fmla="*/ 2606413 w 4429322"/>
              <a:gd name="connsiteY45" fmla="*/ 2606413 h 4429322"/>
              <a:gd name="connsiteX46" fmla="*/ 2768485 w 4429322"/>
              <a:gd name="connsiteY46" fmla="*/ 2214977 h 4429322"/>
              <a:gd name="connsiteX47" fmla="*/ 2214661 w 4429322"/>
              <a:gd name="connsiteY47" fmla="*/ 1661154 h 4429322"/>
              <a:gd name="connsiteX48" fmla="*/ 1660838 w 4429322"/>
              <a:gd name="connsiteY48" fmla="*/ 2214977 h 4429322"/>
              <a:gd name="connsiteX49" fmla="*/ 1822910 w 4429322"/>
              <a:gd name="connsiteY49" fmla="*/ 2606413 h 4429322"/>
              <a:gd name="connsiteX50" fmla="*/ 2475935 w 4429322"/>
              <a:gd name="connsiteY50" fmla="*/ 2475934 h 4429322"/>
              <a:gd name="connsiteX51" fmla="*/ 2583982 w 4429322"/>
              <a:gd name="connsiteY51" fmla="*/ 2214977 h 4429322"/>
              <a:gd name="connsiteX52" fmla="*/ 2214977 w 4429322"/>
              <a:gd name="connsiteY52" fmla="*/ 1845972 h 4429322"/>
              <a:gd name="connsiteX53" fmla="*/ 1845972 w 4429322"/>
              <a:gd name="connsiteY53" fmla="*/ 2214977 h 4429322"/>
              <a:gd name="connsiteX54" fmla="*/ 1954020 w 4429322"/>
              <a:gd name="connsiteY54" fmla="*/ 2475934 h 4429322"/>
              <a:gd name="connsiteX55" fmla="*/ 2345456 w 4429322"/>
              <a:gd name="connsiteY55" fmla="*/ 2345140 h 4429322"/>
              <a:gd name="connsiteX56" fmla="*/ 2399480 w 4429322"/>
              <a:gd name="connsiteY56" fmla="*/ 2214661 h 4429322"/>
              <a:gd name="connsiteX57" fmla="*/ 2214977 w 4429322"/>
              <a:gd name="connsiteY57" fmla="*/ 2030159 h 4429322"/>
              <a:gd name="connsiteX58" fmla="*/ 2030475 w 4429322"/>
              <a:gd name="connsiteY58" fmla="*/ 2214661 h 4429322"/>
              <a:gd name="connsiteX59" fmla="*/ 2084499 w 4429322"/>
              <a:gd name="connsiteY59" fmla="*/ 2345140 h 4429322"/>
              <a:gd name="connsiteX60" fmla="*/ 2214977 w 4429322"/>
              <a:gd name="connsiteY60" fmla="*/ 2214661 h 4429322"/>
              <a:gd name="connsiteX61" fmla="*/ 2214977 w 4429322"/>
              <a:gd name="connsiteY61" fmla="*/ 4429322 h 442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4429322" h="4429322">
                <a:moveTo>
                  <a:pt x="3781037" y="3780720"/>
                </a:moveTo>
                <a:cubicBezTo>
                  <a:pt x="4181950" y="3379807"/>
                  <a:pt x="4429639" y="2826299"/>
                  <a:pt x="4429639" y="2214661"/>
                </a:cubicBezTo>
                <a:cubicBezTo>
                  <a:pt x="4429639" y="991385"/>
                  <a:pt x="3437938" y="0"/>
                  <a:pt x="2214661" y="0"/>
                </a:cubicBezTo>
                <a:cubicBezTo>
                  <a:pt x="991385" y="0"/>
                  <a:pt x="0" y="991701"/>
                  <a:pt x="0" y="2214661"/>
                </a:cubicBezTo>
                <a:cubicBezTo>
                  <a:pt x="0" y="2826299"/>
                  <a:pt x="248004" y="3379807"/>
                  <a:pt x="648602" y="3780720"/>
                </a:cubicBezTo>
                <a:moveTo>
                  <a:pt x="3520079" y="3519763"/>
                </a:moveTo>
                <a:cubicBezTo>
                  <a:pt x="3854016" y="3185826"/>
                  <a:pt x="4060634" y="2724254"/>
                  <a:pt x="4060634" y="2214661"/>
                </a:cubicBezTo>
                <a:cubicBezTo>
                  <a:pt x="4060634" y="1195475"/>
                  <a:pt x="3234164" y="369005"/>
                  <a:pt x="2214977" y="369005"/>
                </a:cubicBezTo>
                <a:cubicBezTo>
                  <a:pt x="1195791" y="369005"/>
                  <a:pt x="369005" y="1195475"/>
                  <a:pt x="369005" y="2214661"/>
                </a:cubicBezTo>
                <a:cubicBezTo>
                  <a:pt x="369005" y="2724254"/>
                  <a:pt x="575622" y="3185826"/>
                  <a:pt x="909559" y="3519763"/>
                </a:cubicBezTo>
                <a:moveTo>
                  <a:pt x="3259122" y="3258806"/>
                </a:moveTo>
                <a:cubicBezTo>
                  <a:pt x="3526398" y="2991530"/>
                  <a:pt x="3691629" y="2622525"/>
                  <a:pt x="3691629" y="2214661"/>
                </a:cubicBezTo>
                <a:cubicBezTo>
                  <a:pt x="3691629" y="1399249"/>
                  <a:pt x="3030390" y="738010"/>
                  <a:pt x="2214977" y="738010"/>
                </a:cubicBezTo>
                <a:cubicBezTo>
                  <a:pt x="1399565" y="738010"/>
                  <a:pt x="738326" y="1398933"/>
                  <a:pt x="738326" y="2214661"/>
                </a:cubicBezTo>
                <a:cubicBezTo>
                  <a:pt x="738326" y="2622525"/>
                  <a:pt x="903557" y="2991530"/>
                  <a:pt x="1170832" y="3258806"/>
                </a:cubicBezTo>
                <a:moveTo>
                  <a:pt x="3650558" y="3650242"/>
                </a:moveTo>
                <a:cubicBezTo>
                  <a:pt x="4017983" y="3282816"/>
                  <a:pt x="4245136" y="2775435"/>
                  <a:pt x="4245136" y="2214661"/>
                </a:cubicBezTo>
                <a:cubicBezTo>
                  <a:pt x="4245136" y="1093430"/>
                  <a:pt x="3336209" y="184502"/>
                  <a:pt x="2214661" y="184502"/>
                </a:cubicBezTo>
                <a:cubicBezTo>
                  <a:pt x="1093114" y="184502"/>
                  <a:pt x="184502" y="1093430"/>
                  <a:pt x="184502" y="2214661"/>
                </a:cubicBezTo>
                <a:cubicBezTo>
                  <a:pt x="184502" y="2775435"/>
                  <a:pt x="411655" y="3282816"/>
                  <a:pt x="779081" y="3650242"/>
                </a:cubicBezTo>
                <a:moveTo>
                  <a:pt x="3389601" y="3389285"/>
                </a:moveTo>
                <a:cubicBezTo>
                  <a:pt x="3690365" y="3088836"/>
                  <a:pt x="3876131" y="2673390"/>
                  <a:pt x="3876131" y="2214661"/>
                </a:cubicBezTo>
                <a:cubicBezTo>
                  <a:pt x="3876131" y="1297204"/>
                  <a:pt x="3132435" y="553507"/>
                  <a:pt x="2214977" y="553507"/>
                </a:cubicBezTo>
                <a:cubicBezTo>
                  <a:pt x="1297520" y="553507"/>
                  <a:pt x="553823" y="1297204"/>
                  <a:pt x="553823" y="2214661"/>
                </a:cubicBezTo>
                <a:cubicBezTo>
                  <a:pt x="553823" y="2673390"/>
                  <a:pt x="739905" y="3088520"/>
                  <a:pt x="1040354" y="3389285"/>
                </a:cubicBezTo>
                <a:moveTo>
                  <a:pt x="3128644" y="3128327"/>
                </a:moveTo>
                <a:cubicBezTo>
                  <a:pt x="3362431" y="2894540"/>
                  <a:pt x="3507126" y="2571661"/>
                  <a:pt x="3507126" y="2214661"/>
                </a:cubicBezTo>
                <a:cubicBezTo>
                  <a:pt x="3507126" y="1500978"/>
                  <a:pt x="2928661" y="922828"/>
                  <a:pt x="2214977" y="922828"/>
                </a:cubicBezTo>
                <a:cubicBezTo>
                  <a:pt x="1501294" y="922828"/>
                  <a:pt x="922828" y="1501294"/>
                  <a:pt x="922828" y="2214661"/>
                </a:cubicBezTo>
                <a:cubicBezTo>
                  <a:pt x="922828" y="2571345"/>
                  <a:pt x="1067524" y="2894540"/>
                  <a:pt x="1301311" y="3128327"/>
                </a:cubicBezTo>
                <a:moveTo>
                  <a:pt x="2997849" y="2997849"/>
                </a:moveTo>
                <a:cubicBezTo>
                  <a:pt x="3198148" y="2797550"/>
                  <a:pt x="3322308" y="2520480"/>
                  <a:pt x="3322308" y="2214661"/>
                </a:cubicBezTo>
                <a:cubicBezTo>
                  <a:pt x="3322308" y="1603339"/>
                  <a:pt x="2826616" y="1107331"/>
                  <a:pt x="2214977" y="1107331"/>
                </a:cubicBezTo>
                <a:cubicBezTo>
                  <a:pt x="1603339" y="1107331"/>
                  <a:pt x="1107331" y="1603339"/>
                  <a:pt x="1107331" y="2214661"/>
                </a:cubicBezTo>
                <a:cubicBezTo>
                  <a:pt x="1107331" y="2520480"/>
                  <a:pt x="1231175" y="2797234"/>
                  <a:pt x="1431790" y="2997849"/>
                </a:cubicBezTo>
                <a:moveTo>
                  <a:pt x="2867370" y="2867370"/>
                </a:moveTo>
                <a:cubicBezTo>
                  <a:pt x="3034497" y="2700244"/>
                  <a:pt x="3137806" y="2469616"/>
                  <a:pt x="3137806" y="2214977"/>
                </a:cubicBezTo>
                <a:cubicBezTo>
                  <a:pt x="3137806" y="1705384"/>
                  <a:pt x="2724571" y="1292149"/>
                  <a:pt x="2214977" y="1292149"/>
                </a:cubicBezTo>
                <a:cubicBezTo>
                  <a:pt x="1705384" y="1292149"/>
                  <a:pt x="1292149" y="1705068"/>
                  <a:pt x="1292149" y="2214661"/>
                </a:cubicBezTo>
                <a:cubicBezTo>
                  <a:pt x="1292149" y="2469616"/>
                  <a:pt x="1395458" y="2700244"/>
                  <a:pt x="1562584" y="2867054"/>
                </a:cubicBezTo>
                <a:moveTo>
                  <a:pt x="2736892" y="2736892"/>
                </a:moveTo>
                <a:cubicBezTo>
                  <a:pt x="2870530" y="2603254"/>
                  <a:pt x="2952987" y="2418751"/>
                  <a:pt x="2952987" y="2214977"/>
                </a:cubicBezTo>
                <a:cubicBezTo>
                  <a:pt x="2952987" y="1807113"/>
                  <a:pt x="2622525" y="1476651"/>
                  <a:pt x="2214661" y="1476651"/>
                </a:cubicBezTo>
                <a:cubicBezTo>
                  <a:pt x="1806797" y="1476651"/>
                  <a:pt x="1476652" y="1807113"/>
                  <a:pt x="1476652" y="2214661"/>
                </a:cubicBezTo>
                <a:cubicBezTo>
                  <a:pt x="1476652" y="2418435"/>
                  <a:pt x="1559425" y="2602938"/>
                  <a:pt x="1692747" y="2736576"/>
                </a:cubicBezTo>
                <a:moveTo>
                  <a:pt x="2606413" y="2606413"/>
                </a:moveTo>
                <a:cubicBezTo>
                  <a:pt x="2706563" y="2506263"/>
                  <a:pt x="2768485" y="2367887"/>
                  <a:pt x="2768485" y="2214977"/>
                </a:cubicBezTo>
                <a:cubicBezTo>
                  <a:pt x="2768485" y="1909158"/>
                  <a:pt x="2520480" y="1661154"/>
                  <a:pt x="2214661" y="1661154"/>
                </a:cubicBezTo>
                <a:cubicBezTo>
                  <a:pt x="1908842" y="1661154"/>
                  <a:pt x="1660838" y="1909158"/>
                  <a:pt x="1660838" y="2214977"/>
                </a:cubicBezTo>
                <a:cubicBezTo>
                  <a:pt x="1660838" y="2367887"/>
                  <a:pt x="1722760" y="2506263"/>
                  <a:pt x="1822910" y="2606413"/>
                </a:cubicBezTo>
                <a:moveTo>
                  <a:pt x="2475935" y="2475934"/>
                </a:moveTo>
                <a:cubicBezTo>
                  <a:pt x="2542596" y="2409273"/>
                  <a:pt x="2583982" y="2316706"/>
                  <a:pt x="2583982" y="2214977"/>
                </a:cubicBezTo>
                <a:cubicBezTo>
                  <a:pt x="2583982" y="2011203"/>
                  <a:pt x="2418751" y="1845972"/>
                  <a:pt x="2214977" y="1845972"/>
                </a:cubicBezTo>
                <a:cubicBezTo>
                  <a:pt x="2011203" y="1845972"/>
                  <a:pt x="1845972" y="2011203"/>
                  <a:pt x="1845972" y="2214977"/>
                </a:cubicBezTo>
                <a:cubicBezTo>
                  <a:pt x="1845972" y="2317022"/>
                  <a:pt x="1887359" y="2409273"/>
                  <a:pt x="1954020" y="2475934"/>
                </a:cubicBezTo>
                <a:moveTo>
                  <a:pt x="2345456" y="2345140"/>
                </a:moveTo>
                <a:cubicBezTo>
                  <a:pt x="2378944" y="2311651"/>
                  <a:pt x="2399480" y="2265526"/>
                  <a:pt x="2399480" y="2214661"/>
                </a:cubicBezTo>
                <a:cubicBezTo>
                  <a:pt x="2399480" y="2112616"/>
                  <a:pt x="2316706" y="2030159"/>
                  <a:pt x="2214977" y="2030159"/>
                </a:cubicBezTo>
                <a:cubicBezTo>
                  <a:pt x="2112932" y="2030159"/>
                  <a:pt x="2030475" y="2112932"/>
                  <a:pt x="2030475" y="2214661"/>
                </a:cubicBezTo>
                <a:cubicBezTo>
                  <a:pt x="2030475" y="2265526"/>
                  <a:pt x="2051010" y="2311651"/>
                  <a:pt x="2084499" y="2345140"/>
                </a:cubicBezTo>
                <a:moveTo>
                  <a:pt x="2214977" y="2214661"/>
                </a:moveTo>
                <a:lnTo>
                  <a:pt x="2214977" y="4429322"/>
                </a:lnTo>
              </a:path>
            </a:pathLst>
          </a:custGeom>
          <a:noFill/>
          <a:ln w="15773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48" name="Picture 17">
            <a:extLst>
              <a:ext uri="{FF2B5EF4-FFF2-40B4-BE49-F238E27FC236}">
                <a16:creationId xmlns:a16="http://schemas.microsoft.com/office/drawing/2014/main" id="{4C8537A4-1655-49DC-9A80-A3A7BE6CD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884" y="4187532"/>
            <a:ext cx="2144232" cy="5032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7636FC8-EC62-40E8-992F-1AF55831A2B5}"/>
              </a:ext>
            </a:extLst>
          </p:cNvPr>
          <p:cNvSpPr txBox="1"/>
          <p:nvPr/>
        </p:nvSpPr>
        <p:spPr>
          <a:xfrm>
            <a:off x="4151376" y="1152144"/>
            <a:ext cx="8691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CONTACT</a:t>
            </a:r>
          </a:p>
        </p:txBody>
      </p:sp>
      <p:sp>
        <p:nvSpPr>
          <p:cNvPr id="19" name="Graphique 3">
            <a:extLst>
              <a:ext uri="{FF2B5EF4-FFF2-40B4-BE49-F238E27FC236}">
                <a16:creationId xmlns:a16="http://schemas.microsoft.com/office/drawing/2014/main" id="{F889DE44-4B7F-4BF5-B449-BB73F4BD7C54}"/>
              </a:ext>
            </a:extLst>
          </p:cNvPr>
          <p:cNvSpPr/>
          <p:nvPr userDrawn="1"/>
        </p:nvSpPr>
        <p:spPr>
          <a:xfrm>
            <a:off x="5567450" y="-313096"/>
            <a:ext cx="4429323" cy="4429322"/>
          </a:xfrm>
          <a:custGeom>
            <a:avLst/>
            <a:gdLst>
              <a:gd name="connsiteX0" fmla="*/ 3781037 w 4429322"/>
              <a:gd name="connsiteY0" fmla="*/ 3780720 h 4429322"/>
              <a:gd name="connsiteX1" fmla="*/ 4429639 w 4429322"/>
              <a:gd name="connsiteY1" fmla="*/ 2214661 h 4429322"/>
              <a:gd name="connsiteX2" fmla="*/ 2214661 w 4429322"/>
              <a:gd name="connsiteY2" fmla="*/ 0 h 4429322"/>
              <a:gd name="connsiteX3" fmla="*/ 0 w 4429322"/>
              <a:gd name="connsiteY3" fmla="*/ 2214661 h 4429322"/>
              <a:gd name="connsiteX4" fmla="*/ 648602 w 4429322"/>
              <a:gd name="connsiteY4" fmla="*/ 3780720 h 4429322"/>
              <a:gd name="connsiteX5" fmla="*/ 3520079 w 4429322"/>
              <a:gd name="connsiteY5" fmla="*/ 3519763 h 4429322"/>
              <a:gd name="connsiteX6" fmla="*/ 4060634 w 4429322"/>
              <a:gd name="connsiteY6" fmla="*/ 2214661 h 4429322"/>
              <a:gd name="connsiteX7" fmla="*/ 2214977 w 4429322"/>
              <a:gd name="connsiteY7" fmla="*/ 369005 h 4429322"/>
              <a:gd name="connsiteX8" fmla="*/ 369005 w 4429322"/>
              <a:gd name="connsiteY8" fmla="*/ 2214661 h 4429322"/>
              <a:gd name="connsiteX9" fmla="*/ 909559 w 4429322"/>
              <a:gd name="connsiteY9" fmla="*/ 3519763 h 4429322"/>
              <a:gd name="connsiteX10" fmla="*/ 3259122 w 4429322"/>
              <a:gd name="connsiteY10" fmla="*/ 3258806 h 4429322"/>
              <a:gd name="connsiteX11" fmla="*/ 3691629 w 4429322"/>
              <a:gd name="connsiteY11" fmla="*/ 2214661 h 4429322"/>
              <a:gd name="connsiteX12" fmla="*/ 2214977 w 4429322"/>
              <a:gd name="connsiteY12" fmla="*/ 738010 h 4429322"/>
              <a:gd name="connsiteX13" fmla="*/ 738326 w 4429322"/>
              <a:gd name="connsiteY13" fmla="*/ 2214661 h 4429322"/>
              <a:gd name="connsiteX14" fmla="*/ 1170832 w 4429322"/>
              <a:gd name="connsiteY14" fmla="*/ 3258806 h 4429322"/>
              <a:gd name="connsiteX15" fmla="*/ 3650558 w 4429322"/>
              <a:gd name="connsiteY15" fmla="*/ 3650242 h 4429322"/>
              <a:gd name="connsiteX16" fmla="*/ 4245136 w 4429322"/>
              <a:gd name="connsiteY16" fmla="*/ 2214661 h 4429322"/>
              <a:gd name="connsiteX17" fmla="*/ 2214661 w 4429322"/>
              <a:gd name="connsiteY17" fmla="*/ 184502 h 4429322"/>
              <a:gd name="connsiteX18" fmla="*/ 184502 w 4429322"/>
              <a:gd name="connsiteY18" fmla="*/ 2214661 h 4429322"/>
              <a:gd name="connsiteX19" fmla="*/ 779081 w 4429322"/>
              <a:gd name="connsiteY19" fmla="*/ 3650242 h 4429322"/>
              <a:gd name="connsiteX20" fmla="*/ 3389601 w 4429322"/>
              <a:gd name="connsiteY20" fmla="*/ 3389285 h 4429322"/>
              <a:gd name="connsiteX21" fmla="*/ 3876131 w 4429322"/>
              <a:gd name="connsiteY21" fmla="*/ 2214661 h 4429322"/>
              <a:gd name="connsiteX22" fmla="*/ 2214977 w 4429322"/>
              <a:gd name="connsiteY22" fmla="*/ 553507 h 4429322"/>
              <a:gd name="connsiteX23" fmla="*/ 553823 w 4429322"/>
              <a:gd name="connsiteY23" fmla="*/ 2214661 h 4429322"/>
              <a:gd name="connsiteX24" fmla="*/ 1040354 w 4429322"/>
              <a:gd name="connsiteY24" fmla="*/ 3389285 h 4429322"/>
              <a:gd name="connsiteX25" fmla="*/ 3128644 w 4429322"/>
              <a:gd name="connsiteY25" fmla="*/ 3128327 h 4429322"/>
              <a:gd name="connsiteX26" fmla="*/ 3507126 w 4429322"/>
              <a:gd name="connsiteY26" fmla="*/ 2214661 h 4429322"/>
              <a:gd name="connsiteX27" fmla="*/ 2214977 w 4429322"/>
              <a:gd name="connsiteY27" fmla="*/ 922828 h 4429322"/>
              <a:gd name="connsiteX28" fmla="*/ 922828 w 4429322"/>
              <a:gd name="connsiteY28" fmla="*/ 2214661 h 4429322"/>
              <a:gd name="connsiteX29" fmla="*/ 1301311 w 4429322"/>
              <a:gd name="connsiteY29" fmla="*/ 3128327 h 4429322"/>
              <a:gd name="connsiteX30" fmla="*/ 2997849 w 4429322"/>
              <a:gd name="connsiteY30" fmla="*/ 2997849 h 4429322"/>
              <a:gd name="connsiteX31" fmla="*/ 3322308 w 4429322"/>
              <a:gd name="connsiteY31" fmla="*/ 2214661 h 4429322"/>
              <a:gd name="connsiteX32" fmla="*/ 2214977 w 4429322"/>
              <a:gd name="connsiteY32" fmla="*/ 1107331 h 4429322"/>
              <a:gd name="connsiteX33" fmla="*/ 1107331 w 4429322"/>
              <a:gd name="connsiteY33" fmla="*/ 2214661 h 4429322"/>
              <a:gd name="connsiteX34" fmla="*/ 1431790 w 4429322"/>
              <a:gd name="connsiteY34" fmla="*/ 2997849 h 4429322"/>
              <a:gd name="connsiteX35" fmla="*/ 2867370 w 4429322"/>
              <a:gd name="connsiteY35" fmla="*/ 2867370 h 4429322"/>
              <a:gd name="connsiteX36" fmla="*/ 3137806 w 4429322"/>
              <a:gd name="connsiteY36" fmla="*/ 2214977 h 4429322"/>
              <a:gd name="connsiteX37" fmla="*/ 2214977 w 4429322"/>
              <a:gd name="connsiteY37" fmla="*/ 1292149 h 4429322"/>
              <a:gd name="connsiteX38" fmla="*/ 1292149 w 4429322"/>
              <a:gd name="connsiteY38" fmla="*/ 2214661 h 4429322"/>
              <a:gd name="connsiteX39" fmla="*/ 1562584 w 4429322"/>
              <a:gd name="connsiteY39" fmla="*/ 2867054 h 4429322"/>
              <a:gd name="connsiteX40" fmla="*/ 2736892 w 4429322"/>
              <a:gd name="connsiteY40" fmla="*/ 2736892 h 4429322"/>
              <a:gd name="connsiteX41" fmla="*/ 2952987 w 4429322"/>
              <a:gd name="connsiteY41" fmla="*/ 2214977 h 4429322"/>
              <a:gd name="connsiteX42" fmla="*/ 2214661 w 4429322"/>
              <a:gd name="connsiteY42" fmla="*/ 1476651 h 4429322"/>
              <a:gd name="connsiteX43" fmla="*/ 1476652 w 4429322"/>
              <a:gd name="connsiteY43" fmla="*/ 2214661 h 4429322"/>
              <a:gd name="connsiteX44" fmla="*/ 1692747 w 4429322"/>
              <a:gd name="connsiteY44" fmla="*/ 2736576 h 4429322"/>
              <a:gd name="connsiteX45" fmla="*/ 2606413 w 4429322"/>
              <a:gd name="connsiteY45" fmla="*/ 2606413 h 4429322"/>
              <a:gd name="connsiteX46" fmla="*/ 2768485 w 4429322"/>
              <a:gd name="connsiteY46" fmla="*/ 2214977 h 4429322"/>
              <a:gd name="connsiteX47" fmla="*/ 2214661 w 4429322"/>
              <a:gd name="connsiteY47" fmla="*/ 1661154 h 4429322"/>
              <a:gd name="connsiteX48" fmla="*/ 1660838 w 4429322"/>
              <a:gd name="connsiteY48" fmla="*/ 2214977 h 4429322"/>
              <a:gd name="connsiteX49" fmla="*/ 1822910 w 4429322"/>
              <a:gd name="connsiteY49" fmla="*/ 2606413 h 4429322"/>
              <a:gd name="connsiteX50" fmla="*/ 2475935 w 4429322"/>
              <a:gd name="connsiteY50" fmla="*/ 2475934 h 4429322"/>
              <a:gd name="connsiteX51" fmla="*/ 2583982 w 4429322"/>
              <a:gd name="connsiteY51" fmla="*/ 2214977 h 4429322"/>
              <a:gd name="connsiteX52" fmla="*/ 2214977 w 4429322"/>
              <a:gd name="connsiteY52" fmla="*/ 1845972 h 4429322"/>
              <a:gd name="connsiteX53" fmla="*/ 1845972 w 4429322"/>
              <a:gd name="connsiteY53" fmla="*/ 2214977 h 4429322"/>
              <a:gd name="connsiteX54" fmla="*/ 1954020 w 4429322"/>
              <a:gd name="connsiteY54" fmla="*/ 2475934 h 4429322"/>
              <a:gd name="connsiteX55" fmla="*/ 2345456 w 4429322"/>
              <a:gd name="connsiteY55" fmla="*/ 2345140 h 4429322"/>
              <a:gd name="connsiteX56" fmla="*/ 2399480 w 4429322"/>
              <a:gd name="connsiteY56" fmla="*/ 2214661 h 4429322"/>
              <a:gd name="connsiteX57" fmla="*/ 2214977 w 4429322"/>
              <a:gd name="connsiteY57" fmla="*/ 2030159 h 4429322"/>
              <a:gd name="connsiteX58" fmla="*/ 2030475 w 4429322"/>
              <a:gd name="connsiteY58" fmla="*/ 2214661 h 4429322"/>
              <a:gd name="connsiteX59" fmla="*/ 2084499 w 4429322"/>
              <a:gd name="connsiteY59" fmla="*/ 2345140 h 4429322"/>
              <a:gd name="connsiteX60" fmla="*/ 2214977 w 4429322"/>
              <a:gd name="connsiteY60" fmla="*/ 2214661 h 4429322"/>
              <a:gd name="connsiteX61" fmla="*/ 2214977 w 4429322"/>
              <a:gd name="connsiteY61" fmla="*/ 4429322 h 442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4429322" h="4429322">
                <a:moveTo>
                  <a:pt x="3781037" y="3780720"/>
                </a:moveTo>
                <a:cubicBezTo>
                  <a:pt x="4181950" y="3379807"/>
                  <a:pt x="4429639" y="2826299"/>
                  <a:pt x="4429639" y="2214661"/>
                </a:cubicBezTo>
                <a:cubicBezTo>
                  <a:pt x="4429639" y="991385"/>
                  <a:pt x="3437938" y="0"/>
                  <a:pt x="2214661" y="0"/>
                </a:cubicBezTo>
                <a:cubicBezTo>
                  <a:pt x="991385" y="0"/>
                  <a:pt x="0" y="991701"/>
                  <a:pt x="0" y="2214661"/>
                </a:cubicBezTo>
                <a:cubicBezTo>
                  <a:pt x="0" y="2826299"/>
                  <a:pt x="248004" y="3379807"/>
                  <a:pt x="648602" y="3780720"/>
                </a:cubicBezTo>
                <a:moveTo>
                  <a:pt x="3520079" y="3519763"/>
                </a:moveTo>
                <a:cubicBezTo>
                  <a:pt x="3854016" y="3185826"/>
                  <a:pt x="4060634" y="2724254"/>
                  <a:pt x="4060634" y="2214661"/>
                </a:cubicBezTo>
                <a:cubicBezTo>
                  <a:pt x="4060634" y="1195475"/>
                  <a:pt x="3234164" y="369005"/>
                  <a:pt x="2214977" y="369005"/>
                </a:cubicBezTo>
                <a:cubicBezTo>
                  <a:pt x="1195791" y="369005"/>
                  <a:pt x="369005" y="1195475"/>
                  <a:pt x="369005" y="2214661"/>
                </a:cubicBezTo>
                <a:cubicBezTo>
                  <a:pt x="369005" y="2724254"/>
                  <a:pt x="575622" y="3185826"/>
                  <a:pt x="909559" y="3519763"/>
                </a:cubicBezTo>
                <a:moveTo>
                  <a:pt x="3259122" y="3258806"/>
                </a:moveTo>
                <a:cubicBezTo>
                  <a:pt x="3526398" y="2991530"/>
                  <a:pt x="3691629" y="2622525"/>
                  <a:pt x="3691629" y="2214661"/>
                </a:cubicBezTo>
                <a:cubicBezTo>
                  <a:pt x="3691629" y="1399249"/>
                  <a:pt x="3030390" y="738010"/>
                  <a:pt x="2214977" y="738010"/>
                </a:cubicBezTo>
                <a:cubicBezTo>
                  <a:pt x="1399565" y="738010"/>
                  <a:pt x="738326" y="1398933"/>
                  <a:pt x="738326" y="2214661"/>
                </a:cubicBezTo>
                <a:cubicBezTo>
                  <a:pt x="738326" y="2622525"/>
                  <a:pt x="903557" y="2991530"/>
                  <a:pt x="1170832" y="3258806"/>
                </a:cubicBezTo>
                <a:moveTo>
                  <a:pt x="3650558" y="3650242"/>
                </a:moveTo>
                <a:cubicBezTo>
                  <a:pt x="4017983" y="3282816"/>
                  <a:pt x="4245136" y="2775435"/>
                  <a:pt x="4245136" y="2214661"/>
                </a:cubicBezTo>
                <a:cubicBezTo>
                  <a:pt x="4245136" y="1093430"/>
                  <a:pt x="3336209" y="184502"/>
                  <a:pt x="2214661" y="184502"/>
                </a:cubicBezTo>
                <a:cubicBezTo>
                  <a:pt x="1093114" y="184502"/>
                  <a:pt x="184502" y="1093430"/>
                  <a:pt x="184502" y="2214661"/>
                </a:cubicBezTo>
                <a:cubicBezTo>
                  <a:pt x="184502" y="2775435"/>
                  <a:pt x="411655" y="3282816"/>
                  <a:pt x="779081" y="3650242"/>
                </a:cubicBezTo>
                <a:moveTo>
                  <a:pt x="3389601" y="3389285"/>
                </a:moveTo>
                <a:cubicBezTo>
                  <a:pt x="3690365" y="3088836"/>
                  <a:pt x="3876131" y="2673390"/>
                  <a:pt x="3876131" y="2214661"/>
                </a:cubicBezTo>
                <a:cubicBezTo>
                  <a:pt x="3876131" y="1297204"/>
                  <a:pt x="3132435" y="553507"/>
                  <a:pt x="2214977" y="553507"/>
                </a:cubicBezTo>
                <a:cubicBezTo>
                  <a:pt x="1297520" y="553507"/>
                  <a:pt x="553823" y="1297204"/>
                  <a:pt x="553823" y="2214661"/>
                </a:cubicBezTo>
                <a:cubicBezTo>
                  <a:pt x="553823" y="2673390"/>
                  <a:pt x="739905" y="3088520"/>
                  <a:pt x="1040354" y="3389285"/>
                </a:cubicBezTo>
                <a:moveTo>
                  <a:pt x="3128644" y="3128327"/>
                </a:moveTo>
                <a:cubicBezTo>
                  <a:pt x="3362431" y="2894540"/>
                  <a:pt x="3507126" y="2571661"/>
                  <a:pt x="3507126" y="2214661"/>
                </a:cubicBezTo>
                <a:cubicBezTo>
                  <a:pt x="3507126" y="1500978"/>
                  <a:pt x="2928661" y="922828"/>
                  <a:pt x="2214977" y="922828"/>
                </a:cubicBezTo>
                <a:cubicBezTo>
                  <a:pt x="1501294" y="922828"/>
                  <a:pt x="922828" y="1501294"/>
                  <a:pt x="922828" y="2214661"/>
                </a:cubicBezTo>
                <a:cubicBezTo>
                  <a:pt x="922828" y="2571345"/>
                  <a:pt x="1067524" y="2894540"/>
                  <a:pt x="1301311" y="3128327"/>
                </a:cubicBezTo>
                <a:moveTo>
                  <a:pt x="2997849" y="2997849"/>
                </a:moveTo>
                <a:cubicBezTo>
                  <a:pt x="3198148" y="2797550"/>
                  <a:pt x="3322308" y="2520480"/>
                  <a:pt x="3322308" y="2214661"/>
                </a:cubicBezTo>
                <a:cubicBezTo>
                  <a:pt x="3322308" y="1603339"/>
                  <a:pt x="2826616" y="1107331"/>
                  <a:pt x="2214977" y="1107331"/>
                </a:cubicBezTo>
                <a:cubicBezTo>
                  <a:pt x="1603339" y="1107331"/>
                  <a:pt x="1107331" y="1603339"/>
                  <a:pt x="1107331" y="2214661"/>
                </a:cubicBezTo>
                <a:cubicBezTo>
                  <a:pt x="1107331" y="2520480"/>
                  <a:pt x="1231175" y="2797234"/>
                  <a:pt x="1431790" y="2997849"/>
                </a:cubicBezTo>
                <a:moveTo>
                  <a:pt x="2867370" y="2867370"/>
                </a:moveTo>
                <a:cubicBezTo>
                  <a:pt x="3034497" y="2700244"/>
                  <a:pt x="3137806" y="2469616"/>
                  <a:pt x="3137806" y="2214977"/>
                </a:cubicBezTo>
                <a:cubicBezTo>
                  <a:pt x="3137806" y="1705384"/>
                  <a:pt x="2724571" y="1292149"/>
                  <a:pt x="2214977" y="1292149"/>
                </a:cubicBezTo>
                <a:cubicBezTo>
                  <a:pt x="1705384" y="1292149"/>
                  <a:pt x="1292149" y="1705068"/>
                  <a:pt x="1292149" y="2214661"/>
                </a:cubicBezTo>
                <a:cubicBezTo>
                  <a:pt x="1292149" y="2469616"/>
                  <a:pt x="1395458" y="2700244"/>
                  <a:pt x="1562584" y="2867054"/>
                </a:cubicBezTo>
                <a:moveTo>
                  <a:pt x="2736892" y="2736892"/>
                </a:moveTo>
                <a:cubicBezTo>
                  <a:pt x="2870530" y="2603254"/>
                  <a:pt x="2952987" y="2418751"/>
                  <a:pt x="2952987" y="2214977"/>
                </a:cubicBezTo>
                <a:cubicBezTo>
                  <a:pt x="2952987" y="1807113"/>
                  <a:pt x="2622525" y="1476651"/>
                  <a:pt x="2214661" y="1476651"/>
                </a:cubicBezTo>
                <a:cubicBezTo>
                  <a:pt x="1806797" y="1476651"/>
                  <a:pt x="1476652" y="1807113"/>
                  <a:pt x="1476652" y="2214661"/>
                </a:cubicBezTo>
                <a:cubicBezTo>
                  <a:pt x="1476652" y="2418435"/>
                  <a:pt x="1559425" y="2602938"/>
                  <a:pt x="1692747" y="2736576"/>
                </a:cubicBezTo>
                <a:moveTo>
                  <a:pt x="2606413" y="2606413"/>
                </a:moveTo>
                <a:cubicBezTo>
                  <a:pt x="2706563" y="2506263"/>
                  <a:pt x="2768485" y="2367887"/>
                  <a:pt x="2768485" y="2214977"/>
                </a:cubicBezTo>
                <a:cubicBezTo>
                  <a:pt x="2768485" y="1909158"/>
                  <a:pt x="2520480" y="1661154"/>
                  <a:pt x="2214661" y="1661154"/>
                </a:cubicBezTo>
                <a:cubicBezTo>
                  <a:pt x="1908842" y="1661154"/>
                  <a:pt x="1660838" y="1909158"/>
                  <a:pt x="1660838" y="2214977"/>
                </a:cubicBezTo>
                <a:cubicBezTo>
                  <a:pt x="1660838" y="2367887"/>
                  <a:pt x="1722760" y="2506263"/>
                  <a:pt x="1822910" y="2606413"/>
                </a:cubicBezTo>
                <a:moveTo>
                  <a:pt x="2475935" y="2475934"/>
                </a:moveTo>
                <a:cubicBezTo>
                  <a:pt x="2542596" y="2409273"/>
                  <a:pt x="2583982" y="2316706"/>
                  <a:pt x="2583982" y="2214977"/>
                </a:cubicBezTo>
                <a:cubicBezTo>
                  <a:pt x="2583982" y="2011203"/>
                  <a:pt x="2418751" y="1845972"/>
                  <a:pt x="2214977" y="1845972"/>
                </a:cubicBezTo>
                <a:cubicBezTo>
                  <a:pt x="2011203" y="1845972"/>
                  <a:pt x="1845972" y="2011203"/>
                  <a:pt x="1845972" y="2214977"/>
                </a:cubicBezTo>
                <a:cubicBezTo>
                  <a:pt x="1845972" y="2317022"/>
                  <a:pt x="1887359" y="2409273"/>
                  <a:pt x="1954020" y="2475934"/>
                </a:cubicBezTo>
                <a:moveTo>
                  <a:pt x="2345456" y="2345140"/>
                </a:moveTo>
                <a:cubicBezTo>
                  <a:pt x="2378944" y="2311651"/>
                  <a:pt x="2399480" y="2265526"/>
                  <a:pt x="2399480" y="2214661"/>
                </a:cubicBezTo>
                <a:cubicBezTo>
                  <a:pt x="2399480" y="2112616"/>
                  <a:pt x="2316706" y="2030159"/>
                  <a:pt x="2214977" y="2030159"/>
                </a:cubicBezTo>
                <a:cubicBezTo>
                  <a:pt x="2112932" y="2030159"/>
                  <a:pt x="2030475" y="2112932"/>
                  <a:pt x="2030475" y="2214661"/>
                </a:cubicBezTo>
                <a:cubicBezTo>
                  <a:pt x="2030475" y="2265526"/>
                  <a:pt x="2051010" y="2311651"/>
                  <a:pt x="2084499" y="2345140"/>
                </a:cubicBezTo>
                <a:moveTo>
                  <a:pt x="2214977" y="2214661"/>
                </a:moveTo>
                <a:lnTo>
                  <a:pt x="2214977" y="4429322"/>
                </a:lnTo>
              </a:path>
            </a:pathLst>
          </a:custGeom>
          <a:noFill/>
          <a:ln w="15773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0" name="TextBox 17">
            <a:extLst>
              <a:ext uri="{FF2B5EF4-FFF2-40B4-BE49-F238E27FC236}">
                <a16:creationId xmlns:a16="http://schemas.microsoft.com/office/drawing/2014/main" id="{2742314A-B13A-4303-AAA2-262CC3209F5E}"/>
              </a:ext>
            </a:extLst>
          </p:cNvPr>
          <p:cNvSpPr txBox="1"/>
          <p:nvPr userDrawn="1"/>
        </p:nvSpPr>
        <p:spPr>
          <a:xfrm>
            <a:off x="4151376" y="1152144"/>
            <a:ext cx="8691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257944984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6BC4245-BA03-49A0-8F2A-4197AD36B856}"/>
              </a:ext>
            </a:extLst>
          </p:cNvPr>
          <p:cNvGrpSpPr/>
          <p:nvPr/>
        </p:nvGrpSpPr>
        <p:grpSpPr>
          <a:xfrm>
            <a:off x="3547269" y="3258727"/>
            <a:ext cx="2049463" cy="517525"/>
            <a:chOff x="447675" y="4187826"/>
            <a:chExt cx="2049463" cy="517525"/>
          </a:xfrm>
          <a:solidFill>
            <a:schemeClr val="accent1"/>
          </a:solidFill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AEC613C9-40A6-430C-89CB-CFA7CDA5D8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238" y="4187826"/>
              <a:ext cx="95250" cy="517525"/>
            </a:xfrm>
            <a:custGeom>
              <a:avLst/>
              <a:gdLst>
                <a:gd name="T0" fmla="*/ 27 w 60"/>
                <a:gd name="T1" fmla="*/ 163 h 326"/>
                <a:gd name="T2" fmla="*/ 60 w 60"/>
                <a:gd name="T3" fmla="*/ 0 h 326"/>
                <a:gd name="T4" fmla="*/ 33 w 60"/>
                <a:gd name="T5" fmla="*/ 0 h 326"/>
                <a:gd name="T6" fmla="*/ 0 w 60"/>
                <a:gd name="T7" fmla="*/ 163 h 326"/>
                <a:gd name="T8" fmla="*/ 33 w 60"/>
                <a:gd name="T9" fmla="*/ 326 h 326"/>
                <a:gd name="T10" fmla="*/ 60 w 60"/>
                <a:gd name="T11" fmla="*/ 326 h 326"/>
                <a:gd name="T12" fmla="*/ 27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27" y="163"/>
                  </a:moveTo>
                  <a:lnTo>
                    <a:pt x="60" y="0"/>
                  </a:lnTo>
                  <a:lnTo>
                    <a:pt x="33" y="0"/>
                  </a:lnTo>
                  <a:lnTo>
                    <a:pt x="0" y="163"/>
                  </a:lnTo>
                  <a:lnTo>
                    <a:pt x="33" y="326"/>
                  </a:lnTo>
                  <a:lnTo>
                    <a:pt x="60" y="326"/>
                  </a:lnTo>
                  <a:lnTo>
                    <a:pt x="2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98EC34D1-2096-487D-8C79-19B26B1391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675" y="4187826"/>
              <a:ext cx="184150" cy="517525"/>
            </a:xfrm>
            <a:custGeom>
              <a:avLst/>
              <a:gdLst>
                <a:gd name="T0" fmla="*/ 30 w 116"/>
                <a:gd name="T1" fmla="*/ 163 h 326"/>
                <a:gd name="T2" fmla="*/ 116 w 116"/>
                <a:gd name="T3" fmla="*/ 0 h 326"/>
                <a:gd name="T4" fmla="*/ 86 w 116"/>
                <a:gd name="T5" fmla="*/ 0 h 326"/>
                <a:gd name="T6" fmla="*/ 0 w 116"/>
                <a:gd name="T7" fmla="*/ 163 h 326"/>
                <a:gd name="T8" fmla="*/ 86 w 116"/>
                <a:gd name="T9" fmla="*/ 326 h 326"/>
                <a:gd name="T10" fmla="*/ 116 w 116"/>
                <a:gd name="T11" fmla="*/ 326 h 326"/>
                <a:gd name="T12" fmla="*/ 30 w 116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326">
                  <a:moveTo>
                    <a:pt x="30" y="163"/>
                  </a:moveTo>
                  <a:lnTo>
                    <a:pt x="116" y="0"/>
                  </a:lnTo>
                  <a:lnTo>
                    <a:pt x="86" y="0"/>
                  </a:lnTo>
                  <a:lnTo>
                    <a:pt x="0" y="163"/>
                  </a:lnTo>
                  <a:lnTo>
                    <a:pt x="86" y="326"/>
                  </a:lnTo>
                  <a:lnTo>
                    <a:pt x="116" y="326"/>
                  </a:lnTo>
                  <a:lnTo>
                    <a:pt x="3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D27E053C-E8AF-454E-A8C4-68F148468302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63" y="4187826"/>
              <a:ext cx="95250" cy="517525"/>
            </a:xfrm>
            <a:custGeom>
              <a:avLst/>
              <a:gdLst>
                <a:gd name="T0" fmla="*/ 60 w 60"/>
                <a:gd name="T1" fmla="*/ 163 h 326"/>
                <a:gd name="T2" fmla="*/ 28 w 60"/>
                <a:gd name="T3" fmla="*/ 0 h 326"/>
                <a:gd name="T4" fmla="*/ 0 w 60"/>
                <a:gd name="T5" fmla="*/ 0 h 326"/>
                <a:gd name="T6" fmla="*/ 33 w 60"/>
                <a:gd name="T7" fmla="*/ 163 h 326"/>
                <a:gd name="T8" fmla="*/ 1 w 60"/>
                <a:gd name="T9" fmla="*/ 326 h 326"/>
                <a:gd name="T10" fmla="*/ 28 w 60"/>
                <a:gd name="T11" fmla="*/ 326 h 326"/>
                <a:gd name="T12" fmla="*/ 60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60" y="163"/>
                  </a:moveTo>
                  <a:lnTo>
                    <a:pt x="28" y="0"/>
                  </a:lnTo>
                  <a:lnTo>
                    <a:pt x="0" y="0"/>
                  </a:lnTo>
                  <a:lnTo>
                    <a:pt x="33" y="163"/>
                  </a:lnTo>
                  <a:lnTo>
                    <a:pt x="1" y="326"/>
                  </a:lnTo>
                  <a:lnTo>
                    <a:pt x="28" y="326"/>
                  </a:lnTo>
                  <a:lnTo>
                    <a:pt x="6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18F532F-621F-4704-B781-E8229AF3B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3125" y="4187826"/>
              <a:ext cx="185738" cy="517525"/>
            </a:xfrm>
            <a:custGeom>
              <a:avLst/>
              <a:gdLst>
                <a:gd name="T0" fmla="*/ 117 w 117"/>
                <a:gd name="T1" fmla="*/ 163 h 326"/>
                <a:gd name="T2" fmla="*/ 31 w 117"/>
                <a:gd name="T3" fmla="*/ 0 h 326"/>
                <a:gd name="T4" fmla="*/ 0 w 117"/>
                <a:gd name="T5" fmla="*/ 0 h 326"/>
                <a:gd name="T6" fmla="*/ 87 w 117"/>
                <a:gd name="T7" fmla="*/ 163 h 326"/>
                <a:gd name="T8" fmla="*/ 1 w 117"/>
                <a:gd name="T9" fmla="*/ 326 h 326"/>
                <a:gd name="T10" fmla="*/ 31 w 117"/>
                <a:gd name="T11" fmla="*/ 326 h 326"/>
                <a:gd name="T12" fmla="*/ 117 w 117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326">
                  <a:moveTo>
                    <a:pt x="117" y="163"/>
                  </a:moveTo>
                  <a:lnTo>
                    <a:pt x="31" y="0"/>
                  </a:lnTo>
                  <a:lnTo>
                    <a:pt x="0" y="0"/>
                  </a:lnTo>
                  <a:lnTo>
                    <a:pt x="87" y="163"/>
                  </a:lnTo>
                  <a:lnTo>
                    <a:pt x="1" y="326"/>
                  </a:lnTo>
                  <a:lnTo>
                    <a:pt x="31" y="326"/>
                  </a:lnTo>
                  <a:lnTo>
                    <a:pt x="11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183D7BCA-4B96-4452-BAC1-31240E14D6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82688" y="4327526"/>
              <a:ext cx="1314450" cy="250825"/>
            </a:xfrm>
            <a:custGeom>
              <a:avLst/>
              <a:gdLst>
                <a:gd name="T0" fmla="*/ 1109 w 1225"/>
                <a:gd name="T1" fmla="*/ 35 h 233"/>
                <a:gd name="T2" fmla="*/ 1065 w 1225"/>
                <a:gd name="T3" fmla="*/ 146 h 233"/>
                <a:gd name="T4" fmla="*/ 1166 w 1225"/>
                <a:gd name="T5" fmla="*/ 178 h 233"/>
                <a:gd name="T6" fmla="*/ 1225 w 1225"/>
                <a:gd name="T7" fmla="*/ 233 h 233"/>
                <a:gd name="T8" fmla="*/ 1088 w 1225"/>
                <a:gd name="T9" fmla="*/ 0 h 233"/>
                <a:gd name="T10" fmla="*/ 1030 w 1225"/>
                <a:gd name="T11" fmla="*/ 233 h 233"/>
                <a:gd name="T12" fmla="*/ 947 w 1225"/>
                <a:gd name="T13" fmla="*/ 0 h 233"/>
                <a:gd name="T14" fmla="*/ 910 w 1225"/>
                <a:gd name="T15" fmla="*/ 233 h 233"/>
                <a:gd name="T16" fmla="*/ 947 w 1225"/>
                <a:gd name="T17" fmla="*/ 0 h 233"/>
                <a:gd name="T18" fmla="*/ 835 w 1225"/>
                <a:gd name="T19" fmla="*/ 0 h 233"/>
                <a:gd name="T20" fmla="*/ 709 w 1225"/>
                <a:gd name="T21" fmla="*/ 180 h 233"/>
                <a:gd name="T22" fmla="*/ 633 w 1225"/>
                <a:gd name="T23" fmla="*/ 0 h 233"/>
                <a:gd name="T24" fmla="*/ 584 w 1225"/>
                <a:gd name="T25" fmla="*/ 233 h 233"/>
                <a:gd name="T26" fmla="*/ 620 w 1225"/>
                <a:gd name="T27" fmla="*/ 59 h 233"/>
                <a:gd name="T28" fmla="*/ 693 w 1225"/>
                <a:gd name="T29" fmla="*/ 233 h 233"/>
                <a:gd name="T30" fmla="*/ 797 w 1225"/>
                <a:gd name="T31" fmla="*/ 58 h 233"/>
                <a:gd name="T32" fmla="*/ 798 w 1225"/>
                <a:gd name="T33" fmla="*/ 233 h 233"/>
                <a:gd name="T34" fmla="*/ 370 w 1225"/>
                <a:gd name="T35" fmla="*/ 0 h 233"/>
                <a:gd name="T36" fmla="*/ 521 w 1225"/>
                <a:gd name="T37" fmla="*/ 233 h 233"/>
                <a:gd name="T38" fmla="*/ 407 w 1225"/>
                <a:gd name="T39" fmla="*/ 200 h 233"/>
                <a:gd name="T40" fmla="*/ 510 w 1225"/>
                <a:gd name="T41" fmla="*/ 131 h 233"/>
                <a:gd name="T42" fmla="*/ 407 w 1225"/>
                <a:gd name="T43" fmla="*/ 98 h 233"/>
                <a:gd name="T44" fmla="*/ 520 w 1225"/>
                <a:gd name="T45" fmla="*/ 33 h 233"/>
                <a:gd name="T46" fmla="*/ 370 w 1225"/>
                <a:gd name="T47" fmla="*/ 0 h 233"/>
                <a:gd name="T48" fmla="*/ 259 w 1225"/>
                <a:gd name="T49" fmla="*/ 162 h 233"/>
                <a:gd name="T50" fmla="*/ 185 w 1225"/>
                <a:gd name="T51" fmla="*/ 199 h 233"/>
                <a:gd name="T52" fmla="*/ 148 w 1225"/>
                <a:gd name="T53" fmla="*/ 34 h 233"/>
                <a:gd name="T54" fmla="*/ 242 w 1225"/>
                <a:gd name="T55" fmla="*/ 52 h 233"/>
                <a:gd name="T56" fmla="*/ 310 w 1225"/>
                <a:gd name="T57" fmla="*/ 117 h 233"/>
                <a:gd name="T58" fmla="*/ 250 w 1225"/>
                <a:gd name="T59" fmla="*/ 14 h 233"/>
                <a:gd name="T60" fmla="*/ 112 w 1225"/>
                <a:gd name="T61" fmla="*/ 0 h 233"/>
                <a:gd name="T62" fmla="*/ 186 w 1225"/>
                <a:gd name="T63" fmla="*/ 233 h 233"/>
                <a:gd name="T64" fmla="*/ 310 w 1225"/>
                <a:gd name="T65" fmla="*/ 117 h 233"/>
                <a:gd name="T66" fmla="*/ 0 w 1225"/>
                <a:gd name="T67" fmla="*/ 0 h 233"/>
                <a:gd name="T68" fmla="*/ 36 w 1225"/>
                <a:gd name="T69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25" h="233">
                  <a:moveTo>
                    <a:pt x="1065" y="146"/>
                  </a:moveTo>
                  <a:cubicBezTo>
                    <a:pt x="1109" y="35"/>
                    <a:pt x="1109" y="35"/>
                    <a:pt x="1109" y="35"/>
                  </a:cubicBezTo>
                  <a:cubicBezTo>
                    <a:pt x="1153" y="146"/>
                    <a:pt x="1153" y="146"/>
                    <a:pt x="1153" y="146"/>
                  </a:cubicBezTo>
                  <a:lnTo>
                    <a:pt x="1065" y="146"/>
                  </a:lnTo>
                  <a:close/>
                  <a:moveTo>
                    <a:pt x="1052" y="178"/>
                  </a:moveTo>
                  <a:cubicBezTo>
                    <a:pt x="1166" y="178"/>
                    <a:pt x="1166" y="178"/>
                    <a:pt x="1166" y="178"/>
                  </a:cubicBezTo>
                  <a:cubicBezTo>
                    <a:pt x="1187" y="233"/>
                    <a:pt x="1187" y="233"/>
                    <a:pt x="1187" y="233"/>
                  </a:cubicBezTo>
                  <a:cubicBezTo>
                    <a:pt x="1225" y="233"/>
                    <a:pt x="1225" y="233"/>
                    <a:pt x="1225" y="233"/>
                  </a:cubicBezTo>
                  <a:cubicBezTo>
                    <a:pt x="1131" y="0"/>
                    <a:pt x="1131" y="0"/>
                    <a:pt x="1131" y="0"/>
                  </a:cubicBezTo>
                  <a:cubicBezTo>
                    <a:pt x="1088" y="0"/>
                    <a:pt x="1088" y="0"/>
                    <a:pt x="1088" y="0"/>
                  </a:cubicBezTo>
                  <a:cubicBezTo>
                    <a:pt x="992" y="233"/>
                    <a:pt x="992" y="233"/>
                    <a:pt x="992" y="233"/>
                  </a:cubicBezTo>
                  <a:cubicBezTo>
                    <a:pt x="1030" y="233"/>
                    <a:pt x="1030" y="233"/>
                    <a:pt x="1030" y="233"/>
                  </a:cubicBezTo>
                  <a:lnTo>
                    <a:pt x="1052" y="178"/>
                  </a:lnTo>
                  <a:close/>
                  <a:moveTo>
                    <a:pt x="947" y="0"/>
                  </a:moveTo>
                  <a:cubicBezTo>
                    <a:pt x="910" y="0"/>
                    <a:pt x="910" y="0"/>
                    <a:pt x="910" y="0"/>
                  </a:cubicBezTo>
                  <a:cubicBezTo>
                    <a:pt x="910" y="233"/>
                    <a:pt x="910" y="233"/>
                    <a:pt x="910" y="233"/>
                  </a:cubicBezTo>
                  <a:cubicBezTo>
                    <a:pt x="947" y="233"/>
                    <a:pt x="947" y="233"/>
                    <a:pt x="947" y="233"/>
                  </a:cubicBezTo>
                  <a:lnTo>
                    <a:pt x="947" y="0"/>
                  </a:lnTo>
                  <a:close/>
                  <a:moveTo>
                    <a:pt x="835" y="233"/>
                  </a:moveTo>
                  <a:cubicBezTo>
                    <a:pt x="835" y="0"/>
                    <a:pt x="835" y="0"/>
                    <a:pt x="835" y="0"/>
                  </a:cubicBezTo>
                  <a:cubicBezTo>
                    <a:pt x="784" y="0"/>
                    <a:pt x="784" y="0"/>
                    <a:pt x="784" y="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633" y="0"/>
                    <a:pt x="633" y="0"/>
                    <a:pt x="633" y="0"/>
                  </a:cubicBezTo>
                  <a:cubicBezTo>
                    <a:pt x="584" y="0"/>
                    <a:pt x="584" y="0"/>
                    <a:pt x="584" y="0"/>
                  </a:cubicBezTo>
                  <a:cubicBezTo>
                    <a:pt x="584" y="233"/>
                    <a:pt x="584" y="233"/>
                    <a:pt x="584" y="233"/>
                  </a:cubicBezTo>
                  <a:cubicBezTo>
                    <a:pt x="620" y="233"/>
                    <a:pt x="620" y="233"/>
                    <a:pt x="620" y="233"/>
                  </a:cubicBezTo>
                  <a:cubicBezTo>
                    <a:pt x="620" y="59"/>
                    <a:pt x="620" y="59"/>
                    <a:pt x="620" y="59"/>
                  </a:cubicBezTo>
                  <a:cubicBezTo>
                    <a:pt x="621" y="59"/>
                    <a:pt x="621" y="59"/>
                    <a:pt x="621" y="59"/>
                  </a:cubicBezTo>
                  <a:cubicBezTo>
                    <a:pt x="693" y="233"/>
                    <a:pt x="693" y="233"/>
                    <a:pt x="693" y="233"/>
                  </a:cubicBezTo>
                  <a:cubicBezTo>
                    <a:pt x="724" y="233"/>
                    <a:pt x="724" y="233"/>
                    <a:pt x="724" y="233"/>
                  </a:cubicBezTo>
                  <a:cubicBezTo>
                    <a:pt x="797" y="58"/>
                    <a:pt x="797" y="58"/>
                    <a:pt x="797" y="58"/>
                  </a:cubicBezTo>
                  <a:cubicBezTo>
                    <a:pt x="798" y="58"/>
                    <a:pt x="798" y="58"/>
                    <a:pt x="798" y="58"/>
                  </a:cubicBezTo>
                  <a:cubicBezTo>
                    <a:pt x="798" y="233"/>
                    <a:pt x="798" y="233"/>
                    <a:pt x="798" y="233"/>
                  </a:cubicBezTo>
                  <a:lnTo>
                    <a:pt x="835" y="233"/>
                  </a:lnTo>
                  <a:close/>
                  <a:moveTo>
                    <a:pt x="370" y="0"/>
                  </a:moveTo>
                  <a:cubicBezTo>
                    <a:pt x="370" y="233"/>
                    <a:pt x="370" y="233"/>
                    <a:pt x="370" y="233"/>
                  </a:cubicBezTo>
                  <a:cubicBezTo>
                    <a:pt x="521" y="233"/>
                    <a:pt x="521" y="233"/>
                    <a:pt x="521" y="233"/>
                  </a:cubicBezTo>
                  <a:cubicBezTo>
                    <a:pt x="521" y="200"/>
                    <a:pt x="521" y="200"/>
                    <a:pt x="521" y="200"/>
                  </a:cubicBezTo>
                  <a:cubicBezTo>
                    <a:pt x="407" y="200"/>
                    <a:pt x="407" y="200"/>
                    <a:pt x="407" y="200"/>
                  </a:cubicBezTo>
                  <a:cubicBezTo>
                    <a:pt x="407" y="131"/>
                    <a:pt x="407" y="131"/>
                    <a:pt x="407" y="131"/>
                  </a:cubicBezTo>
                  <a:cubicBezTo>
                    <a:pt x="510" y="131"/>
                    <a:pt x="510" y="131"/>
                    <a:pt x="510" y="131"/>
                  </a:cubicBezTo>
                  <a:cubicBezTo>
                    <a:pt x="510" y="98"/>
                    <a:pt x="510" y="98"/>
                    <a:pt x="510" y="98"/>
                  </a:cubicBezTo>
                  <a:cubicBezTo>
                    <a:pt x="407" y="98"/>
                    <a:pt x="407" y="98"/>
                    <a:pt x="407" y="98"/>
                  </a:cubicBezTo>
                  <a:cubicBezTo>
                    <a:pt x="407" y="33"/>
                    <a:pt x="407" y="33"/>
                    <a:pt x="407" y="33"/>
                  </a:cubicBezTo>
                  <a:cubicBezTo>
                    <a:pt x="520" y="33"/>
                    <a:pt x="520" y="33"/>
                    <a:pt x="520" y="33"/>
                  </a:cubicBezTo>
                  <a:cubicBezTo>
                    <a:pt x="520" y="0"/>
                    <a:pt x="520" y="0"/>
                    <a:pt x="520" y="0"/>
                  </a:cubicBezTo>
                  <a:lnTo>
                    <a:pt x="370" y="0"/>
                  </a:lnTo>
                  <a:close/>
                  <a:moveTo>
                    <a:pt x="272" y="117"/>
                  </a:moveTo>
                  <a:cubicBezTo>
                    <a:pt x="272" y="133"/>
                    <a:pt x="268" y="148"/>
                    <a:pt x="259" y="162"/>
                  </a:cubicBezTo>
                  <a:cubicBezTo>
                    <a:pt x="254" y="169"/>
                    <a:pt x="249" y="176"/>
                    <a:pt x="242" y="181"/>
                  </a:cubicBezTo>
                  <a:cubicBezTo>
                    <a:pt x="229" y="192"/>
                    <a:pt x="209" y="199"/>
                    <a:pt x="185" y="199"/>
                  </a:cubicBezTo>
                  <a:cubicBezTo>
                    <a:pt x="148" y="199"/>
                    <a:pt x="148" y="199"/>
                    <a:pt x="148" y="199"/>
                  </a:cubicBezTo>
                  <a:cubicBezTo>
                    <a:pt x="148" y="34"/>
                    <a:pt x="148" y="34"/>
                    <a:pt x="148" y="34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209" y="34"/>
                    <a:pt x="229" y="41"/>
                    <a:pt x="242" y="52"/>
                  </a:cubicBezTo>
                  <a:cubicBezTo>
                    <a:pt x="262" y="69"/>
                    <a:pt x="273" y="95"/>
                    <a:pt x="272" y="117"/>
                  </a:cubicBezTo>
                  <a:moveTo>
                    <a:pt x="310" y="117"/>
                  </a:moveTo>
                  <a:cubicBezTo>
                    <a:pt x="310" y="95"/>
                    <a:pt x="304" y="72"/>
                    <a:pt x="290" y="50"/>
                  </a:cubicBezTo>
                  <a:cubicBezTo>
                    <a:pt x="281" y="36"/>
                    <a:pt x="267" y="23"/>
                    <a:pt x="250" y="14"/>
                  </a:cubicBezTo>
                  <a:cubicBezTo>
                    <a:pt x="233" y="5"/>
                    <a:pt x="211" y="0"/>
                    <a:pt x="186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233"/>
                    <a:pt x="112" y="233"/>
                    <a:pt x="112" y="233"/>
                  </a:cubicBezTo>
                  <a:cubicBezTo>
                    <a:pt x="186" y="233"/>
                    <a:pt x="186" y="233"/>
                    <a:pt x="186" y="233"/>
                  </a:cubicBezTo>
                  <a:cubicBezTo>
                    <a:pt x="220" y="233"/>
                    <a:pt x="249" y="223"/>
                    <a:pt x="267" y="207"/>
                  </a:cubicBezTo>
                  <a:cubicBezTo>
                    <a:pt x="296" y="184"/>
                    <a:pt x="311" y="149"/>
                    <a:pt x="310" y="117"/>
                  </a:cubicBezTo>
                  <a:moveTo>
                    <a:pt x="3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36" y="233"/>
                    <a:pt x="36" y="233"/>
                    <a:pt x="36" y="233"/>
                  </a:cubicBez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/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EFA8A3FA-CD96-4F77-ABEE-6C0A1D791D21}"/>
              </a:ext>
            </a:extLst>
          </p:cNvPr>
          <p:cNvSpPr txBox="1"/>
          <p:nvPr/>
        </p:nvSpPr>
        <p:spPr>
          <a:xfrm>
            <a:off x="4151376" y="1152144"/>
            <a:ext cx="8691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CONTACT</a:t>
            </a:r>
          </a:p>
        </p:txBody>
      </p:sp>
      <p:sp>
        <p:nvSpPr>
          <p:cNvPr id="100" name="Text Placeholder 3">
            <a:extLst>
              <a:ext uri="{FF2B5EF4-FFF2-40B4-BE49-F238E27FC236}">
                <a16:creationId xmlns:a16="http://schemas.microsoft.com/office/drawing/2014/main" id="{07450D3B-EC70-4364-BB30-3B2CE89BFD0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72968" y="1399032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First name NAME</a:t>
            </a:r>
          </a:p>
        </p:txBody>
      </p:sp>
      <p:sp>
        <p:nvSpPr>
          <p:cNvPr id="101" name="Text Placeholder 3">
            <a:extLst>
              <a:ext uri="{FF2B5EF4-FFF2-40B4-BE49-F238E27FC236}">
                <a16:creationId xmlns:a16="http://schemas.microsoft.com/office/drawing/2014/main" id="{5F1D26DD-44E7-433E-808D-421951D360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72968" y="1563624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Job Title / Service</a:t>
            </a:r>
          </a:p>
        </p:txBody>
      </p:sp>
      <p:sp>
        <p:nvSpPr>
          <p:cNvPr id="102" name="Text Placeholder 3">
            <a:extLst>
              <a:ext uri="{FF2B5EF4-FFF2-40B4-BE49-F238E27FC236}">
                <a16:creationId xmlns:a16="http://schemas.microsoft.com/office/drawing/2014/main" id="{9DB4A80A-3E62-449A-947C-1A1D6F3D02F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72968" y="1737360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Department</a:t>
            </a:r>
          </a:p>
        </p:txBody>
      </p:sp>
      <p:sp>
        <p:nvSpPr>
          <p:cNvPr id="103" name="Text Placeholder 3">
            <a:extLst>
              <a:ext uri="{FF2B5EF4-FFF2-40B4-BE49-F238E27FC236}">
                <a16:creationId xmlns:a16="http://schemas.microsoft.com/office/drawing/2014/main" id="{FE3637C7-EEAB-4DFD-B6C3-78AEF0139B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72968" y="1993392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firstname.lastname@idemia.com</a:t>
            </a:r>
          </a:p>
        </p:txBody>
      </p:sp>
      <p:sp>
        <p:nvSpPr>
          <p:cNvPr id="104" name="Text Placeholder 3">
            <a:extLst>
              <a:ext uri="{FF2B5EF4-FFF2-40B4-BE49-F238E27FC236}">
                <a16:creationId xmlns:a16="http://schemas.microsoft.com/office/drawing/2014/main" id="{638896C9-6B76-4FB7-9297-9E523CE808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72968" y="2240280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P. +33 (0) 00 00 00 00</a:t>
            </a:r>
          </a:p>
        </p:txBody>
      </p:sp>
      <p:sp>
        <p:nvSpPr>
          <p:cNvPr id="105" name="Text Placeholder 3">
            <a:extLst>
              <a:ext uri="{FF2B5EF4-FFF2-40B4-BE49-F238E27FC236}">
                <a16:creationId xmlns:a16="http://schemas.microsoft.com/office/drawing/2014/main" id="{F7CEB460-A4BC-47D4-928D-B0C56B4D584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72968" y="2423160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M. +33 (0) 00 00 00 00</a:t>
            </a:r>
          </a:p>
        </p:txBody>
      </p:sp>
      <p:sp>
        <p:nvSpPr>
          <p:cNvPr id="106" name="Text Placeholder 3">
            <a:extLst>
              <a:ext uri="{FF2B5EF4-FFF2-40B4-BE49-F238E27FC236}">
                <a16:creationId xmlns:a16="http://schemas.microsoft.com/office/drawing/2014/main" id="{0C5887BC-1460-4F11-9511-363049C4C8D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172968" y="2606040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F. +33 (0) 00 00 00 00</a:t>
            </a:r>
          </a:p>
        </p:txBody>
      </p:sp>
      <p:sp>
        <p:nvSpPr>
          <p:cNvPr id="2" name="Graphique 3">
            <a:extLst>
              <a:ext uri="{FF2B5EF4-FFF2-40B4-BE49-F238E27FC236}">
                <a16:creationId xmlns:a16="http://schemas.microsoft.com/office/drawing/2014/main" id="{8E4EADE1-D1A5-4874-A2E9-DB8F4D91AB82}"/>
              </a:ext>
            </a:extLst>
          </p:cNvPr>
          <p:cNvSpPr/>
          <p:nvPr/>
        </p:nvSpPr>
        <p:spPr>
          <a:xfrm>
            <a:off x="5567450" y="-313096"/>
            <a:ext cx="4429323" cy="4429322"/>
          </a:xfrm>
          <a:custGeom>
            <a:avLst/>
            <a:gdLst>
              <a:gd name="connsiteX0" fmla="*/ 3781037 w 4429322"/>
              <a:gd name="connsiteY0" fmla="*/ 3780720 h 4429322"/>
              <a:gd name="connsiteX1" fmla="*/ 4429639 w 4429322"/>
              <a:gd name="connsiteY1" fmla="*/ 2214661 h 4429322"/>
              <a:gd name="connsiteX2" fmla="*/ 2214661 w 4429322"/>
              <a:gd name="connsiteY2" fmla="*/ 0 h 4429322"/>
              <a:gd name="connsiteX3" fmla="*/ 0 w 4429322"/>
              <a:gd name="connsiteY3" fmla="*/ 2214661 h 4429322"/>
              <a:gd name="connsiteX4" fmla="*/ 648602 w 4429322"/>
              <a:gd name="connsiteY4" fmla="*/ 3780720 h 4429322"/>
              <a:gd name="connsiteX5" fmla="*/ 3520079 w 4429322"/>
              <a:gd name="connsiteY5" fmla="*/ 3519763 h 4429322"/>
              <a:gd name="connsiteX6" fmla="*/ 4060634 w 4429322"/>
              <a:gd name="connsiteY6" fmla="*/ 2214661 h 4429322"/>
              <a:gd name="connsiteX7" fmla="*/ 2214977 w 4429322"/>
              <a:gd name="connsiteY7" fmla="*/ 369005 h 4429322"/>
              <a:gd name="connsiteX8" fmla="*/ 369005 w 4429322"/>
              <a:gd name="connsiteY8" fmla="*/ 2214661 h 4429322"/>
              <a:gd name="connsiteX9" fmla="*/ 909559 w 4429322"/>
              <a:gd name="connsiteY9" fmla="*/ 3519763 h 4429322"/>
              <a:gd name="connsiteX10" fmla="*/ 3259122 w 4429322"/>
              <a:gd name="connsiteY10" fmla="*/ 3258806 h 4429322"/>
              <a:gd name="connsiteX11" fmla="*/ 3691629 w 4429322"/>
              <a:gd name="connsiteY11" fmla="*/ 2214661 h 4429322"/>
              <a:gd name="connsiteX12" fmla="*/ 2214977 w 4429322"/>
              <a:gd name="connsiteY12" fmla="*/ 738010 h 4429322"/>
              <a:gd name="connsiteX13" fmla="*/ 738326 w 4429322"/>
              <a:gd name="connsiteY13" fmla="*/ 2214661 h 4429322"/>
              <a:gd name="connsiteX14" fmla="*/ 1170832 w 4429322"/>
              <a:gd name="connsiteY14" fmla="*/ 3258806 h 4429322"/>
              <a:gd name="connsiteX15" fmla="*/ 3650558 w 4429322"/>
              <a:gd name="connsiteY15" fmla="*/ 3650242 h 4429322"/>
              <a:gd name="connsiteX16" fmla="*/ 4245136 w 4429322"/>
              <a:gd name="connsiteY16" fmla="*/ 2214661 h 4429322"/>
              <a:gd name="connsiteX17" fmla="*/ 2214661 w 4429322"/>
              <a:gd name="connsiteY17" fmla="*/ 184502 h 4429322"/>
              <a:gd name="connsiteX18" fmla="*/ 184502 w 4429322"/>
              <a:gd name="connsiteY18" fmla="*/ 2214661 h 4429322"/>
              <a:gd name="connsiteX19" fmla="*/ 779081 w 4429322"/>
              <a:gd name="connsiteY19" fmla="*/ 3650242 h 4429322"/>
              <a:gd name="connsiteX20" fmla="*/ 3389601 w 4429322"/>
              <a:gd name="connsiteY20" fmla="*/ 3389285 h 4429322"/>
              <a:gd name="connsiteX21" fmla="*/ 3876131 w 4429322"/>
              <a:gd name="connsiteY21" fmla="*/ 2214661 h 4429322"/>
              <a:gd name="connsiteX22" fmla="*/ 2214977 w 4429322"/>
              <a:gd name="connsiteY22" fmla="*/ 553507 h 4429322"/>
              <a:gd name="connsiteX23" fmla="*/ 553823 w 4429322"/>
              <a:gd name="connsiteY23" fmla="*/ 2214661 h 4429322"/>
              <a:gd name="connsiteX24" fmla="*/ 1040354 w 4429322"/>
              <a:gd name="connsiteY24" fmla="*/ 3389285 h 4429322"/>
              <a:gd name="connsiteX25" fmla="*/ 3128644 w 4429322"/>
              <a:gd name="connsiteY25" fmla="*/ 3128327 h 4429322"/>
              <a:gd name="connsiteX26" fmla="*/ 3507126 w 4429322"/>
              <a:gd name="connsiteY26" fmla="*/ 2214661 h 4429322"/>
              <a:gd name="connsiteX27" fmla="*/ 2214977 w 4429322"/>
              <a:gd name="connsiteY27" fmla="*/ 922828 h 4429322"/>
              <a:gd name="connsiteX28" fmla="*/ 922828 w 4429322"/>
              <a:gd name="connsiteY28" fmla="*/ 2214661 h 4429322"/>
              <a:gd name="connsiteX29" fmla="*/ 1301311 w 4429322"/>
              <a:gd name="connsiteY29" fmla="*/ 3128327 h 4429322"/>
              <a:gd name="connsiteX30" fmla="*/ 2997849 w 4429322"/>
              <a:gd name="connsiteY30" fmla="*/ 2997849 h 4429322"/>
              <a:gd name="connsiteX31" fmla="*/ 3322308 w 4429322"/>
              <a:gd name="connsiteY31" fmla="*/ 2214661 h 4429322"/>
              <a:gd name="connsiteX32" fmla="*/ 2214977 w 4429322"/>
              <a:gd name="connsiteY32" fmla="*/ 1107331 h 4429322"/>
              <a:gd name="connsiteX33" fmla="*/ 1107331 w 4429322"/>
              <a:gd name="connsiteY33" fmla="*/ 2214661 h 4429322"/>
              <a:gd name="connsiteX34" fmla="*/ 1431790 w 4429322"/>
              <a:gd name="connsiteY34" fmla="*/ 2997849 h 4429322"/>
              <a:gd name="connsiteX35" fmla="*/ 2867370 w 4429322"/>
              <a:gd name="connsiteY35" fmla="*/ 2867370 h 4429322"/>
              <a:gd name="connsiteX36" fmla="*/ 3137806 w 4429322"/>
              <a:gd name="connsiteY36" fmla="*/ 2214977 h 4429322"/>
              <a:gd name="connsiteX37" fmla="*/ 2214977 w 4429322"/>
              <a:gd name="connsiteY37" fmla="*/ 1292149 h 4429322"/>
              <a:gd name="connsiteX38" fmla="*/ 1292149 w 4429322"/>
              <a:gd name="connsiteY38" fmla="*/ 2214661 h 4429322"/>
              <a:gd name="connsiteX39" fmla="*/ 1562584 w 4429322"/>
              <a:gd name="connsiteY39" fmla="*/ 2867054 h 4429322"/>
              <a:gd name="connsiteX40" fmla="*/ 2736892 w 4429322"/>
              <a:gd name="connsiteY40" fmla="*/ 2736892 h 4429322"/>
              <a:gd name="connsiteX41" fmla="*/ 2952987 w 4429322"/>
              <a:gd name="connsiteY41" fmla="*/ 2214977 h 4429322"/>
              <a:gd name="connsiteX42" fmla="*/ 2214661 w 4429322"/>
              <a:gd name="connsiteY42" fmla="*/ 1476651 h 4429322"/>
              <a:gd name="connsiteX43" fmla="*/ 1476652 w 4429322"/>
              <a:gd name="connsiteY43" fmla="*/ 2214661 h 4429322"/>
              <a:gd name="connsiteX44" fmla="*/ 1692747 w 4429322"/>
              <a:gd name="connsiteY44" fmla="*/ 2736576 h 4429322"/>
              <a:gd name="connsiteX45" fmla="*/ 2606413 w 4429322"/>
              <a:gd name="connsiteY45" fmla="*/ 2606413 h 4429322"/>
              <a:gd name="connsiteX46" fmla="*/ 2768485 w 4429322"/>
              <a:gd name="connsiteY46" fmla="*/ 2214977 h 4429322"/>
              <a:gd name="connsiteX47" fmla="*/ 2214661 w 4429322"/>
              <a:gd name="connsiteY47" fmla="*/ 1661154 h 4429322"/>
              <a:gd name="connsiteX48" fmla="*/ 1660838 w 4429322"/>
              <a:gd name="connsiteY48" fmla="*/ 2214977 h 4429322"/>
              <a:gd name="connsiteX49" fmla="*/ 1822910 w 4429322"/>
              <a:gd name="connsiteY49" fmla="*/ 2606413 h 4429322"/>
              <a:gd name="connsiteX50" fmla="*/ 2475935 w 4429322"/>
              <a:gd name="connsiteY50" fmla="*/ 2475934 h 4429322"/>
              <a:gd name="connsiteX51" fmla="*/ 2583982 w 4429322"/>
              <a:gd name="connsiteY51" fmla="*/ 2214977 h 4429322"/>
              <a:gd name="connsiteX52" fmla="*/ 2214977 w 4429322"/>
              <a:gd name="connsiteY52" fmla="*/ 1845972 h 4429322"/>
              <a:gd name="connsiteX53" fmla="*/ 1845972 w 4429322"/>
              <a:gd name="connsiteY53" fmla="*/ 2214977 h 4429322"/>
              <a:gd name="connsiteX54" fmla="*/ 1954020 w 4429322"/>
              <a:gd name="connsiteY54" fmla="*/ 2475934 h 4429322"/>
              <a:gd name="connsiteX55" fmla="*/ 2345456 w 4429322"/>
              <a:gd name="connsiteY55" fmla="*/ 2345140 h 4429322"/>
              <a:gd name="connsiteX56" fmla="*/ 2399480 w 4429322"/>
              <a:gd name="connsiteY56" fmla="*/ 2214661 h 4429322"/>
              <a:gd name="connsiteX57" fmla="*/ 2214977 w 4429322"/>
              <a:gd name="connsiteY57" fmla="*/ 2030159 h 4429322"/>
              <a:gd name="connsiteX58" fmla="*/ 2030475 w 4429322"/>
              <a:gd name="connsiteY58" fmla="*/ 2214661 h 4429322"/>
              <a:gd name="connsiteX59" fmla="*/ 2084499 w 4429322"/>
              <a:gd name="connsiteY59" fmla="*/ 2345140 h 4429322"/>
              <a:gd name="connsiteX60" fmla="*/ 2214977 w 4429322"/>
              <a:gd name="connsiteY60" fmla="*/ 2214661 h 4429322"/>
              <a:gd name="connsiteX61" fmla="*/ 2214977 w 4429322"/>
              <a:gd name="connsiteY61" fmla="*/ 4429322 h 442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4429322" h="4429322">
                <a:moveTo>
                  <a:pt x="3781037" y="3780720"/>
                </a:moveTo>
                <a:cubicBezTo>
                  <a:pt x="4181950" y="3379807"/>
                  <a:pt x="4429639" y="2826299"/>
                  <a:pt x="4429639" y="2214661"/>
                </a:cubicBezTo>
                <a:cubicBezTo>
                  <a:pt x="4429639" y="991385"/>
                  <a:pt x="3437938" y="0"/>
                  <a:pt x="2214661" y="0"/>
                </a:cubicBezTo>
                <a:cubicBezTo>
                  <a:pt x="991385" y="0"/>
                  <a:pt x="0" y="991701"/>
                  <a:pt x="0" y="2214661"/>
                </a:cubicBezTo>
                <a:cubicBezTo>
                  <a:pt x="0" y="2826299"/>
                  <a:pt x="248004" y="3379807"/>
                  <a:pt x="648602" y="3780720"/>
                </a:cubicBezTo>
                <a:moveTo>
                  <a:pt x="3520079" y="3519763"/>
                </a:moveTo>
                <a:cubicBezTo>
                  <a:pt x="3854016" y="3185826"/>
                  <a:pt x="4060634" y="2724254"/>
                  <a:pt x="4060634" y="2214661"/>
                </a:cubicBezTo>
                <a:cubicBezTo>
                  <a:pt x="4060634" y="1195475"/>
                  <a:pt x="3234164" y="369005"/>
                  <a:pt x="2214977" y="369005"/>
                </a:cubicBezTo>
                <a:cubicBezTo>
                  <a:pt x="1195791" y="369005"/>
                  <a:pt x="369005" y="1195475"/>
                  <a:pt x="369005" y="2214661"/>
                </a:cubicBezTo>
                <a:cubicBezTo>
                  <a:pt x="369005" y="2724254"/>
                  <a:pt x="575622" y="3185826"/>
                  <a:pt x="909559" y="3519763"/>
                </a:cubicBezTo>
                <a:moveTo>
                  <a:pt x="3259122" y="3258806"/>
                </a:moveTo>
                <a:cubicBezTo>
                  <a:pt x="3526398" y="2991530"/>
                  <a:pt x="3691629" y="2622525"/>
                  <a:pt x="3691629" y="2214661"/>
                </a:cubicBezTo>
                <a:cubicBezTo>
                  <a:pt x="3691629" y="1399249"/>
                  <a:pt x="3030390" y="738010"/>
                  <a:pt x="2214977" y="738010"/>
                </a:cubicBezTo>
                <a:cubicBezTo>
                  <a:pt x="1399565" y="738010"/>
                  <a:pt x="738326" y="1398933"/>
                  <a:pt x="738326" y="2214661"/>
                </a:cubicBezTo>
                <a:cubicBezTo>
                  <a:pt x="738326" y="2622525"/>
                  <a:pt x="903557" y="2991530"/>
                  <a:pt x="1170832" y="3258806"/>
                </a:cubicBezTo>
                <a:moveTo>
                  <a:pt x="3650558" y="3650242"/>
                </a:moveTo>
                <a:cubicBezTo>
                  <a:pt x="4017983" y="3282816"/>
                  <a:pt x="4245136" y="2775435"/>
                  <a:pt x="4245136" y="2214661"/>
                </a:cubicBezTo>
                <a:cubicBezTo>
                  <a:pt x="4245136" y="1093430"/>
                  <a:pt x="3336209" y="184502"/>
                  <a:pt x="2214661" y="184502"/>
                </a:cubicBezTo>
                <a:cubicBezTo>
                  <a:pt x="1093114" y="184502"/>
                  <a:pt x="184502" y="1093430"/>
                  <a:pt x="184502" y="2214661"/>
                </a:cubicBezTo>
                <a:cubicBezTo>
                  <a:pt x="184502" y="2775435"/>
                  <a:pt x="411655" y="3282816"/>
                  <a:pt x="779081" y="3650242"/>
                </a:cubicBezTo>
                <a:moveTo>
                  <a:pt x="3389601" y="3389285"/>
                </a:moveTo>
                <a:cubicBezTo>
                  <a:pt x="3690365" y="3088836"/>
                  <a:pt x="3876131" y="2673390"/>
                  <a:pt x="3876131" y="2214661"/>
                </a:cubicBezTo>
                <a:cubicBezTo>
                  <a:pt x="3876131" y="1297204"/>
                  <a:pt x="3132435" y="553507"/>
                  <a:pt x="2214977" y="553507"/>
                </a:cubicBezTo>
                <a:cubicBezTo>
                  <a:pt x="1297520" y="553507"/>
                  <a:pt x="553823" y="1297204"/>
                  <a:pt x="553823" y="2214661"/>
                </a:cubicBezTo>
                <a:cubicBezTo>
                  <a:pt x="553823" y="2673390"/>
                  <a:pt x="739905" y="3088520"/>
                  <a:pt x="1040354" y="3389285"/>
                </a:cubicBezTo>
                <a:moveTo>
                  <a:pt x="3128644" y="3128327"/>
                </a:moveTo>
                <a:cubicBezTo>
                  <a:pt x="3362431" y="2894540"/>
                  <a:pt x="3507126" y="2571661"/>
                  <a:pt x="3507126" y="2214661"/>
                </a:cubicBezTo>
                <a:cubicBezTo>
                  <a:pt x="3507126" y="1500978"/>
                  <a:pt x="2928661" y="922828"/>
                  <a:pt x="2214977" y="922828"/>
                </a:cubicBezTo>
                <a:cubicBezTo>
                  <a:pt x="1501294" y="922828"/>
                  <a:pt x="922828" y="1501294"/>
                  <a:pt x="922828" y="2214661"/>
                </a:cubicBezTo>
                <a:cubicBezTo>
                  <a:pt x="922828" y="2571345"/>
                  <a:pt x="1067524" y="2894540"/>
                  <a:pt x="1301311" y="3128327"/>
                </a:cubicBezTo>
                <a:moveTo>
                  <a:pt x="2997849" y="2997849"/>
                </a:moveTo>
                <a:cubicBezTo>
                  <a:pt x="3198148" y="2797550"/>
                  <a:pt x="3322308" y="2520480"/>
                  <a:pt x="3322308" y="2214661"/>
                </a:cubicBezTo>
                <a:cubicBezTo>
                  <a:pt x="3322308" y="1603339"/>
                  <a:pt x="2826616" y="1107331"/>
                  <a:pt x="2214977" y="1107331"/>
                </a:cubicBezTo>
                <a:cubicBezTo>
                  <a:pt x="1603339" y="1107331"/>
                  <a:pt x="1107331" y="1603339"/>
                  <a:pt x="1107331" y="2214661"/>
                </a:cubicBezTo>
                <a:cubicBezTo>
                  <a:pt x="1107331" y="2520480"/>
                  <a:pt x="1231175" y="2797234"/>
                  <a:pt x="1431790" y="2997849"/>
                </a:cubicBezTo>
                <a:moveTo>
                  <a:pt x="2867370" y="2867370"/>
                </a:moveTo>
                <a:cubicBezTo>
                  <a:pt x="3034497" y="2700244"/>
                  <a:pt x="3137806" y="2469616"/>
                  <a:pt x="3137806" y="2214977"/>
                </a:cubicBezTo>
                <a:cubicBezTo>
                  <a:pt x="3137806" y="1705384"/>
                  <a:pt x="2724571" y="1292149"/>
                  <a:pt x="2214977" y="1292149"/>
                </a:cubicBezTo>
                <a:cubicBezTo>
                  <a:pt x="1705384" y="1292149"/>
                  <a:pt x="1292149" y="1705068"/>
                  <a:pt x="1292149" y="2214661"/>
                </a:cubicBezTo>
                <a:cubicBezTo>
                  <a:pt x="1292149" y="2469616"/>
                  <a:pt x="1395458" y="2700244"/>
                  <a:pt x="1562584" y="2867054"/>
                </a:cubicBezTo>
                <a:moveTo>
                  <a:pt x="2736892" y="2736892"/>
                </a:moveTo>
                <a:cubicBezTo>
                  <a:pt x="2870530" y="2603254"/>
                  <a:pt x="2952987" y="2418751"/>
                  <a:pt x="2952987" y="2214977"/>
                </a:cubicBezTo>
                <a:cubicBezTo>
                  <a:pt x="2952987" y="1807113"/>
                  <a:pt x="2622525" y="1476651"/>
                  <a:pt x="2214661" y="1476651"/>
                </a:cubicBezTo>
                <a:cubicBezTo>
                  <a:pt x="1806797" y="1476651"/>
                  <a:pt x="1476652" y="1807113"/>
                  <a:pt x="1476652" y="2214661"/>
                </a:cubicBezTo>
                <a:cubicBezTo>
                  <a:pt x="1476652" y="2418435"/>
                  <a:pt x="1559425" y="2602938"/>
                  <a:pt x="1692747" y="2736576"/>
                </a:cubicBezTo>
                <a:moveTo>
                  <a:pt x="2606413" y="2606413"/>
                </a:moveTo>
                <a:cubicBezTo>
                  <a:pt x="2706563" y="2506263"/>
                  <a:pt x="2768485" y="2367887"/>
                  <a:pt x="2768485" y="2214977"/>
                </a:cubicBezTo>
                <a:cubicBezTo>
                  <a:pt x="2768485" y="1909158"/>
                  <a:pt x="2520480" y="1661154"/>
                  <a:pt x="2214661" y="1661154"/>
                </a:cubicBezTo>
                <a:cubicBezTo>
                  <a:pt x="1908842" y="1661154"/>
                  <a:pt x="1660838" y="1909158"/>
                  <a:pt x="1660838" y="2214977"/>
                </a:cubicBezTo>
                <a:cubicBezTo>
                  <a:pt x="1660838" y="2367887"/>
                  <a:pt x="1722760" y="2506263"/>
                  <a:pt x="1822910" y="2606413"/>
                </a:cubicBezTo>
                <a:moveTo>
                  <a:pt x="2475935" y="2475934"/>
                </a:moveTo>
                <a:cubicBezTo>
                  <a:pt x="2542596" y="2409273"/>
                  <a:pt x="2583982" y="2316706"/>
                  <a:pt x="2583982" y="2214977"/>
                </a:cubicBezTo>
                <a:cubicBezTo>
                  <a:pt x="2583982" y="2011203"/>
                  <a:pt x="2418751" y="1845972"/>
                  <a:pt x="2214977" y="1845972"/>
                </a:cubicBezTo>
                <a:cubicBezTo>
                  <a:pt x="2011203" y="1845972"/>
                  <a:pt x="1845972" y="2011203"/>
                  <a:pt x="1845972" y="2214977"/>
                </a:cubicBezTo>
                <a:cubicBezTo>
                  <a:pt x="1845972" y="2317022"/>
                  <a:pt x="1887359" y="2409273"/>
                  <a:pt x="1954020" y="2475934"/>
                </a:cubicBezTo>
                <a:moveTo>
                  <a:pt x="2345456" y="2345140"/>
                </a:moveTo>
                <a:cubicBezTo>
                  <a:pt x="2378944" y="2311651"/>
                  <a:pt x="2399480" y="2265526"/>
                  <a:pt x="2399480" y="2214661"/>
                </a:cubicBezTo>
                <a:cubicBezTo>
                  <a:pt x="2399480" y="2112616"/>
                  <a:pt x="2316706" y="2030159"/>
                  <a:pt x="2214977" y="2030159"/>
                </a:cubicBezTo>
                <a:cubicBezTo>
                  <a:pt x="2112932" y="2030159"/>
                  <a:pt x="2030475" y="2112932"/>
                  <a:pt x="2030475" y="2214661"/>
                </a:cubicBezTo>
                <a:cubicBezTo>
                  <a:pt x="2030475" y="2265526"/>
                  <a:pt x="2051010" y="2311651"/>
                  <a:pt x="2084499" y="2345140"/>
                </a:cubicBezTo>
                <a:moveTo>
                  <a:pt x="2214977" y="2214661"/>
                </a:moveTo>
                <a:lnTo>
                  <a:pt x="2214977" y="4429322"/>
                </a:lnTo>
              </a:path>
            </a:pathLst>
          </a:custGeom>
          <a:noFill/>
          <a:ln w="15773" cap="flat">
            <a:solidFill>
              <a:schemeClr val="tx2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49" name="Picture 17">
            <a:extLst>
              <a:ext uri="{FF2B5EF4-FFF2-40B4-BE49-F238E27FC236}">
                <a16:creationId xmlns:a16="http://schemas.microsoft.com/office/drawing/2014/main" id="{A986CEFD-1C71-42FF-87E9-F2D9B8BB3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884" y="4187532"/>
            <a:ext cx="2144232" cy="5032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2E296FF-CD1C-4AA7-9B49-3938909F9E58}"/>
              </a:ext>
            </a:extLst>
          </p:cNvPr>
          <p:cNvSpPr txBox="1"/>
          <p:nvPr/>
        </p:nvSpPr>
        <p:spPr>
          <a:xfrm>
            <a:off x="4151376" y="1152144"/>
            <a:ext cx="8691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CONTACT</a:t>
            </a:r>
          </a:p>
        </p:txBody>
      </p:sp>
      <p:sp>
        <p:nvSpPr>
          <p:cNvPr id="19" name="Graphique 3">
            <a:extLst>
              <a:ext uri="{FF2B5EF4-FFF2-40B4-BE49-F238E27FC236}">
                <a16:creationId xmlns:a16="http://schemas.microsoft.com/office/drawing/2014/main" id="{A353E012-6385-4161-9D59-34DBFE8E7A13}"/>
              </a:ext>
            </a:extLst>
          </p:cNvPr>
          <p:cNvSpPr/>
          <p:nvPr userDrawn="1"/>
        </p:nvSpPr>
        <p:spPr>
          <a:xfrm>
            <a:off x="5567450" y="-313096"/>
            <a:ext cx="4429323" cy="4429322"/>
          </a:xfrm>
          <a:custGeom>
            <a:avLst/>
            <a:gdLst>
              <a:gd name="connsiteX0" fmla="*/ 3781037 w 4429322"/>
              <a:gd name="connsiteY0" fmla="*/ 3780720 h 4429322"/>
              <a:gd name="connsiteX1" fmla="*/ 4429639 w 4429322"/>
              <a:gd name="connsiteY1" fmla="*/ 2214661 h 4429322"/>
              <a:gd name="connsiteX2" fmla="*/ 2214661 w 4429322"/>
              <a:gd name="connsiteY2" fmla="*/ 0 h 4429322"/>
              <a:gd name="connsiteX3" fmla="*/ 0 w 4429322"/>
              <a:gd name="connsiteY3" fmla="*/ 2214661 h 4429322"/>
              <a:gd name="connsiteX4" fmla="*/ 648602 w 4429322"/>
              <a:gd name="connsiteY4" fmla="*/ 3780720 h 4429322"/>
              <a:gd name="connsiteX5" fmla="*/ 3520079 w 4429322"/>
              <a:gd name="connsiteY5" fmla="*/ 3519763 h 4429322"/>
              <a:gd name="connsiteX6" fmla="*/ 4060634 w 4429322"/>
              <a:gd name="connsiteY6" fmla="*/ 2214661 h 4429322"/>
              <a:gd name="connsiteX7" fmla="*/ 2214977 w 4429322"/>
              <a:gd name="connsiteY7" fmla="*/ 369005 h 4429322"/>
              <a:gd name="connsiteX8" fmla="*/ 369005 w 4429322"/>
              <a:gd name="connsiteY8" fmla="*/ 2214661 h 4429322"/>
              <a:gd name="connsiteX9" fmla="*/ 909559 w 4429322"/>
              <a:gd name="connsiteY9" fmla="*/ 3519763 h 4429322"/>
              <a:gd name="connsiteX10" fmla="*/ 3259122 w 4429322"/>
              <a:gd name="connsiteY10" fmla="*/ 3258806 h 4429322"/>
              <a:gd name="connsiteX11" fmla="*/ 3691629 w 4429322"/>
              <a:gd name="connsiteY11" fmla="*/ 2214661 h 4429322"/>
              <a:gd name="connsiteX12" fmla="*/ 2214977 w 4429322"/>
              <a:gd name="connsiteY12" fmla="*/ 738010 h 4429322"/>
              <a:gd name="connsiteX13" fmla="*/ 738326 w 4429322"/>
              <a:gd name="connsiteY13" fmla="*/ 2214661 h 4429322"/>
              <a:gd name="connsiteX14" fmla="*/ 1170832 w 4429322"/>
              <a:gd name="connsiteY14" fmla="*/ 3258806 h 4429322"/>
              <a:gd name="connsiteX15" fmla="*/ 3650558 w 4429322"/>
              <a:gd name="connsiteY15" fmla="*/ 3650242 h 4429322"/>
              <a:gd name="connsiteX16" fmla="*/ 4245136 w 4429322"/>
              <a:gd name="connsiteY16" fmla="*/ 2214661 h 4429322"/>
              <a:gd name="connsiteX17" fmla="*/ 2214661 w 4429322"/>
              <a:gd name="connsiteY17" fmla="*/ 184502 h 4429322"/>
              <a:gd name="connsiteX18" fmla="*/ 184502 w 4429322"/>
              <a:gd name="connsiteY18" fmla="*/ 2214661 h 4429322"/>
              <a:gd name="connsiteX19" fmla="*/ 779081 w 4429322"/>
              <a:gd name="connsiteY19" fmla="*/ 3650242 h 4429322"/>
              <a:gd name="connsiteX20" fmla="*/ 3389601 w 4429322"/>
              <a:gd name="connsiteY20" fmla="*/ 3389285 h 4429322"/>
              <a:gd name="connsiteX21" fmla="*/ 3876131 w 4429322"/>
              <a:gd name="connsiteY21" fmla="*/ 2214661 h 4429322"/>
              <a:gd name="connsiteX22" fmla="*/ 2214977 w 4429322"/>
              <a:gd name="connsiteY22" fmla="*/ 553507 h 4429322"/>
              <a:gd name="connsiteX23" fmla="*/ 553823 w 4429322"/>
              <a:gd name="connsiteY23" fmla="*/ 2214661 h 4429322"/>
              <a:gd name="connsiteX24" fmla="*/ 1040354 w 4429322"/>
              <a:gd name="connsiteY24" fmla="*/ 3389285 h 4429322"/>
              <a:gd name="connsiteX25" fmla="*/ 3128644 w 4429322"/>
              <a:gd name="connsiteY25" fmla="*/ 3128327 h 4429322"/>
              <a:gd name="connsiteX26" fmla="*/ 3507126 w 4429322"/>
              <a:gd name="connsiteY26" fmla="*/ 2214661 h 4429322"/>
              <a:gd name="connsiteX27" fmla="*/ 2214977 w 4429322"/>
              <a:gd name="connsiteY27" fmla="*/ 922828 h 4429322"/>
              <a:gd name="connsiteX28" fmla="*/ 922828 w 4429322"/>
              <a:gd name="connsiteY28" fmla="*/ 2214661 h 4429322"/>
              <a:gd name="connsiteX29" fmla="*/ 1301311 w 4429322"/>
              <a:gd name="connsiteY29" fmla="*/ 3128327 h 4429322"/>
              <a:gd name="connsiteX30" fmla="*/ 2997849 w 4429322"/>
              <a:gd name="connsiteY30" fmla="*/ 2997849 h 4429322"/>
              <a:gd name="connsiteX31" fmla="*/ 3322308 w 4429322"/>
              <a:gd name="connsiteY31" fmla="*/ 2214661 h 4429322"/>
              <a:gd name="connsiteX32" fmla="*/ 2214977 w 4429322"/>
              <a:gd name="connsiteY32" fmla="*/ 1107331 h 4429322"/>
              <a:gd name="connsiteX33" fmla="*/ 1107331 w 4429322"/>
              <a:gd name="connsiteY33" fmla="*/ 2214661 h 4429322"/>
              <a:gd name="connsiteX34" fmla="*/ 1431790 w 4429322"/>
              <a:gd name="connsiteY34" fmla="*/ 2997849 h 4429322"/>
              <a:gd name="connsiteX35" fmla="*/ 2867370 w 4429322"/>
              <a:gd name="connsiteY35" fmla="*/ 2867370 h 4429322"/>
              <a:gd name="connsiteX36" fmla="*/ 3137806 w 4429322"/>
              <a:gd name="connsiteY36" fmla="*/ 2214977 h 4429322"/>
              <a:gd name="connsiteX37" fmla="*/ 2214977 w 4429322"/>
              <a:gd name="connsiteY37" fmla="*/ 1292149 h 4429322"/>
              <a:gd name="connsiteX38" fmla="*/ 1292149 w 4429322"/>
              <a:gd name="connsiteY38" fmla="*/ 2214661 h 4429322"/>
              <a:gd name="connsiteX39" fmla="*/ 1562584 w 4429322"/>
              <a:gd name="connsiteY39" fmla="*/ 2867054 h 4429322"/>
              <a:gd name="connsiteX40" fmla="*/ 2736892 w 4429322"/>
              <a:gd name="connsiteY40" fmla="*/ 2736892 h 4429322"/>
              <a:gd name="connsiteX41" fmla="*/ 2952987 w 4429322"/>
              <a:gd name="connsiteY41" fmla="*/ 2214977 h 4429322"/>
              <a:gd name="connsiteX42" fmla="*/ 2214661 w 4429322"/>
              <a:gd name="connsiteY42" fmla="*/ 1476651 h 4429322"/>
              <a:gd name="connsiteX43" fmla="*/ 1476652 w 4429322"/>
              <a:gd name="connsiteY43" fmla="*/ 2214661 h 4429322"/>
              <a:gd name="connsiteX44" fmla="*/ 1692747 w 4429322"/>
              <a:gd name="connsiteY44" fmla="*/ 2736576 h 4429322"/>
              <a:gd name="connsiteX45" fmla="*/ 2606413 w 4429322"/>
              <a:gd name="connsiteY45" fmla="*/ 2606413 h 4429322"/>
              <a:gd name="connsiteX46" fmla="*/ 2768485 w 4429322"/>
              <a:gd name="connsiteY46" fmla="*/ 2214977 h 4429322"/>
              <a:gd name="connsiteX47" fmla="*/ 2214661 w 4429322"/>
              <a:gd name="connsiteY47" fmla="*/ 1661154 h 4429322"/>
              <a:gd name="connsiteX48" fmla="*/ 1660838 w 4429322"/>
              <a:gd name="connsiteY48" fmla="*/ 2214977 h 4429322"/>
              <a:gd name="connsiteX49" fmla="*/ 1822910 w 4429322"/>
              <a:gd name="connsiteY49" fmla="*/ 2606413 h 4429322"/>
              <a:gd name="connsiteX50" fmla="*/ 2475935 w 4429322"/>
              <a:gd name="connsiteY50" fmla="*/ 2475934 h 4429322"/>
              <a:gd name="connsiteX51" fmla="*/ 2583982 w 4429322"/>
              <a:gd name="connsiteY51" fmla="*/ 2214977 h 4429322"/>
              <a:gd name="connsiteX52" fmla="*/ 2214977 w 4429322"/>
              <a:gd name="connsiteY52" fmla="*/ 1845972 h 4429322"/>
              <a:gd name="connsiteX53" fmla="*/ 1845972 w 4429322"/>
              <a:gd name="connsiteY53" fmla="*/ 2214977 h 4429322"/>
              <a:gd name="connsiteX54" fmla="*/ 1954020 w 4429322"/>
              <a:gd name="connsiteY54" fmla="*/ 2475934 h 4429322"/>
              <a:gd name="connsiteX55" fmla="*/ 2345456 w 4429322"/>
              <a:gd name="connsiteY55" fmla="*/ 2345140 h 4429322"/>
              <a:gd name="connsiteX56" fmla="*/ 2399480 w 4429322"/>
              <a:gd name="connsiteY56" fmla="*/ 2214661 h 4429322"/>
              <a:gd name="connsiteX57" fmla="*/ 2214977 w 4429322"/>
              <a:gd name="connsiteY57" fmla="*/ 2030159 h 4429322"/>
              <a:gd name="connsiteX58" fmla="*/ 2030475 w 4429322"/>
              <a:gd name="connsiteY58" fmla="*/ 2214661 h 4429322"/>
              <a:gd name="connsiteX59" fmla="*/ 2084499 w 4429322"/>
              <a:gd name="connsiteY59" fmla="*/ 2345140 h 4429322"/>
              <a:gd name="connsiteX60" fmla="*/ 2214977 w 4429322"/>
              <a:gd name="connsiteY60" fmla="*/ 2214661 h 4429322"/>
              <a:gd name="connsiteX61" fmla="*/ 2214977 w 4429322"/>
              <a:gd name="connsiteY61" fmla="*/ 4429322 h 442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4429322" h="4429322">
                <a:moveTo>
                  <a:pt x="3781037" y="3780720"/>
                </a:moveTo>
                <a:cubicBezTo>
                  <a:pt x="4181950" y="3379807"/>
                  <a:pt x="4429639" y="2826299"/>
                  <a:pt x="4429639" y="2214661"/>
                </a:cubicBezTo>
                <a:cubicBezTo>
                  <a:pt x="4429639" y="991385"/>
                  <a:pt x="3437938" y="0"/>
                  <a:pt x="2214661" y="0"/>
                </a:cubicBezTo>
                <a:cubicBezTo>
                  <a:pt x="991385" y="0"/>
                  <a:pt x="0" y="991701"/>
                  <a:pt x="0" y="2214661"/>
                </a:cubicBezTo>
                <a:cubicBezTo>
                  <a:pt x="0" y="2826299"/>
                  <a:pt x="248004" y="3379807"/>
                  <a:pt x="648602" y="3780720"/>
                </a:cubicBezTo>
                <a:moveTo>
                  <a:pt x="3520079" y="3519763"/>
                </a:moveTo>
                <a:cubicBezTo>
                  <a:pt x="3854016" y="3185826"/>
                  <a:pt x="4060634" y="2724254"/>
                  <a:pt x="4060634" y="2214661"/>
                </a:cubicBezTo>
                <a:cubicBezTo>
                  <a:pt x="4060634" y="1195475"/>
                  <a:pt x="3234164" y="369005"/>
                  <a:pt x="2214977" y="369005"/>
                </a:cubicBezTo>
                <a:cubicBezTo>
                  <a:pt x="1195791" y="369005"/>
                  <a:pt x="369005" y="1195475"/>
                  <a:pt x="369005" y="2214661"/>
                </a:cubicBezTo>
                <a:cubicBezTo>
                  <a:pt x="369005" y="2724254"/>
                  <a:pt x="575622" y="3185826"/>
                  <a:pt x="909559" y="3519763"/>
                </a:cubicBezTo>
                <a:moveTo>
                  <a:pt x="3259122" y="3258806"/>
                </a:moveTo>
                <a:cubicBezTo>
                  <a:pt x="3526398" y="2991530"/>
                  <a:pt x="3691629" y="2622525"/>
                  <a:pt x="3691629" y="2214661"/>
                </a:cubicBezTo>
                <a:cubicBezTo>
                  <a:pt x="3691629" y="1399249"/>
                  <a:pt x="3030390" y="738010"/>
                  <a:pt x="2214977" y="738010"/>
                </a:cubicBezTo>
                <a:cubicBezTo>
                  <a:pt x="1399565" y="738010"/>
                  <a:pt x="738326" y="1398933"/>
                  <a:pt x="738326" y="2214661"/>
                </a:cubicBezTo>
                <a:cubicBezTo>
                  <a:pt x="738326" y="2622525"/>
                  <a:pt x="903557" y="2991530"/>
                  <a:pt x="1170832" y="3258806"/>
                </a:cubicBezTo>
                <a:moveTo>
                  <a:pt x="3650558" y="3650242"/>
                </a:moveTo>
                <a:cubicBezTo>
                  <a:pt x="4017983" y="3282816"/>
                  <a:pt x="4245136" y="2775435"/>
                  <a:pt x="4245136" y="2214661"/>
                </a:cubicBezTo>
                <a:cubicBezTo>
                  <a:pt x="4245136" y="1093430"/>
                  <a:pt x="3336209" y="184502"/>
                  <a:pt x="2214661" y="184502"/>
                </a:cubicBezTo>
                <a:cubicBezTo>
                  <a:pt x="1093114" y="184502"/>
                  <a:pt x="184502" y="1093430"/>
                  <a:pt x="184502" y="2214661"/>
                </a:cubicBezTo>
                <a:cubicBezTo>
                  <a:pt x="184502" y="2775435"/>
                  <a:pt x="411655" y="3282816"/>
                  <a:pt x="779081" y="3650242"/>
                </a:cubicBezTo>
                <a:moveTo>
                  <a:pt x="3389601" y="3389285"/>
                </a:moveTo>
                <a:cubicBezTo>
                  <a:pt x="3690365" y="3088836"/>
                  <a:pt x="3876131" y="2673390"/>
                  <a:pt x="3876131" y="2214661"/>
                </a:cubicBezTo>
                <a:cubicBezTo>
                  <a:pt x="3876131" y="1297204"/>
                  <a:pt x="3132435" y="553507"/>
                  <a:pt x="2214977" y="553507"/>
                </a:cubicBezTo>
                <a:cubicBezTo>
                  <a:pt x="1297520" y="553507"/>
                  <a:pt x="553823" y="1297204"/>
                  <a:pt x="553823" y="2214661"/>
                </a:cubicBezTo>
                <a:cubicBezTo>
                  <a:pt x="553823" y="2673390"/>
                  <a:pt x="739905" y="3088520"/>
                  <a:pt x="1040354" y="3389285"/>
                </a:cubicBezTo>
                <a:moveTo>
                  <a:pt x="3128644" y="3128327"/>
                </a:moveTo>
                <a:cubicBezTo>
                  <a:pt x="3362431" y="2894540"/>
                  <a:pt x="3507126" y="2571661"/>
                  <a:pt x="3507126" y="2214661"/>
                </a:cubicBezTo>
                <a:cubicBezTo>
                  <a:pt x="3507126" y="1500978"/>
                  <a:pt x="2928661" y="922828"/>
                  <a:pt x="2214977" y="922828"/>
                </a:cubicBezTo>
                <a:cubicBezTo>
                  <a:pt x="1501294" y="922828"/>
                  <a:pt x="922828" y="1501294"/>
                  <a:pt x="922828" y="2214661"/>
                </a:cubicBezTo>
                <a:cubicBezTo>
                  <a:pt x="922828" y="2571345"/>
                  <a:pt x="1067524" y="2894540"/>
                  <a:pt x="1301311" y="3128327"/>
                </a:cubicBezTo>
                <a:moveTo>
                  <a:pt x="2997849" y="2997849"/>
                </a:moveTo>
                <a:cubicBezTo>
                  <a:pt x="3198148" y="2797550"/>
                  <a:pt x="3322308" y="2520480"/>
                  <a:pt x="3322308" y="2214661"/>
                </a:cubicBezTo>
                <a:cubicBezTo>
                  <a:pt x="3322308" y="1603339"/>
                  <a:pt x="2826616" y="1107331"/>
                  <a:pt x="2214977" y="1107331"/>
                </a:cubicBezTo>
                <a:cubicBezTo>
                  <a:pt x="1603339" y="1107331"/>
                  <a:pt x="1107331" y="1603339"/>
                  <a:pt x="1107331" y="2214661"/>
                </a:cubicBezTo>
                <a:cubicBezTo>
                  <a:pt x="1107331" y="2520480"/>
                  <a:pt x="1231175" y="2797234"/>
                  <a:pt x="1431790" y="2997849"/>
                </a:cubicBezTo>
                <a:moveTo>
                  <a:pt x="2867370" y="2867370"/>
                </a:moveTo>
                <a:cubicBezTo>
                  <a:pt x="3034497" y="2700244"/>
                  <a:pt x="3137806" y="2469616"/>
                  <a:pt x="3137806" y="2214977"/>
                </a:cubicBezTo>
                <a:cubicBezTo>
                  <a:pt x="3137806" y="1705384"/>
                  <a:pt x="2724571" y="1292149"/>
                  <a:pt x="2214977" y="1292149"/>
                </a:cubicBezTo>
                <a:cubicBezTo>
                  <a:pt x="1705384" y="1292149"/>
                  <a:pt x="1292149" y="1705068"/>
                  <a:pt x="1292149" y="2214661"/>
                </a:cubicBezTo>
                <a:cubicBezTo>
                  <a:pt x="1292149" y="2469616"/>
                  <a:pt x="1395458" y="2700244"/>
                  <a:pt x="1562584" y="2867054"/>
                </a:cubicBezTo>
                <a:moveTo>
                  <a:pt x="2736892" y="2736892"/>
                </a:moveTo>
                <a:cubicBezTo>
                  <a:pt x="2870530" y="2603254"/>
                  <a:pt x="2952987" y="2418751"/>
                  <a:pt x="2952987" y="2214977"/>
                </a:cubicBezTo>
                <a:cubicBezTo>
                  <a:pt x="2952987" y="1807113"/>
                  <a:pt x="2622525" y="1476651"/>
                  <a:pt x="2214661" y="1476651"/>
                </a:cubicBezTo>
                <a:cubicBezTo>
                  <a:pt x="1806797" y="1476651"/>
                  <a:pt x="1476652" y="1807113"/>
                  <a:pt x="1476652" y="2214661"/>
                </a:cubicBezTo>
                <a:cubicBezTo>
                  <a:pt x="1476652" y="2418435"/>
                  <a:pt x="1559425" y="2602938"/>
                  <a:pt x="1692747" y="2736576"/>
                </a:cubicBezTo>
                <a:moveTo>
                  <a:pt x="2606413" y="2606413"/>
                </a:moveTo>
                <a:cubicBezTo>
                  <a:pt x="2706563" y="2506263"/>
                  <a:pt x="2768485" y="2367887"/>
                  <a:pt x="2768485" y="2214977"/>
                </a:cubicBezTo>
                <a:cubicBezTo>
                  <a:pt x="2768485" y="1909158"/>
                  <a:pt x="2520480" y="1661154"/>
                  <a:pt x="2214661" y="1661154"/>
                </a:cubicBezTo>
                <a:cubicBezTo>
                  <a:pt x="1908842" y="1661154"/>
                  <a:pt x="1660838" y="1909158"/>
                  <a:pt x="1660838" y="2214977"/>
                </a:cubicBezTo>
                <a:cubicBezTo>
                  <a:pt x="1660838" y="2367887"/>
                  <a:pt x="1722760" y="2506263"/>
                  <a:pt x="1822910" y="2606413"/>
                </a:cubicBezTo>
                <a:moveTo>
                  <a:pt x="2475935" y="2475934"/>
                </a:moveTo>
                <a:cubicBezTo>
                  <a:pt x="2542596" y="2409273"/>
                  <a:pt x="2583982" y="2316706"/>
                  <a:pt x="2583982" y="2214977"/>
                </a:cubicBezTo>
                <a:cubicBezTo>
                  <a:pt x="2583982" y="2011203"/>
                  <a:pt x="2418751" y="1845972"/>
                  <a:pt x="2214977" y="1845972"/>
                </a:cubicBezTo>
                <a:cubicBezTo>
                  <a:pt x="2011203" y="1845972"/>
                  <a:pt x="1845972" y="2011203"/>
                  <a:pt x="1845972" y="2214977"/>
                </a:cubicBezTo>
                <a:cubicBezTo>
                  <a:pt x="1845972" y="2317022"/>
                  <a:pt x="1887359" y="2409273"/>
                  <a:pt x="1954020" y="2475934"/>
                </a:cubicBezTo>
                <a:moveTo>
                  <a:pt x="2345456" y="2345140"/>
                </a:moveTo>
                <a:cubicBezTo>
                  <a:pt x="2378944" y="2311651"/>
                  <a:pt x="2399480" y="2265526"/>
                  <a:pt x="2399480" y="2214661"/>
                </a:cubicBezTo>
                <a:cubicBezTo>
                  <a:pt x="2399480" y="2112616"/>
                  <a:pt x="2316706" y="2030159"/>
                  <a:pt x="2214977" y="2030159"/>
                </a:cubicBezTo>
                <a:cubicBezTo>
                  <a:pt x="2112932" y="2030159"/>
                  <a:pt x="2030475" y="2112932"/>
                  <a:pt x="2030475" y="2214661"/>
                </a:cubicBezTo>
                <a:cubicBezTo>
                  <a:pt x="2030475" y="2265526"/>
                  <a:pt x="2051010" y="2311651"/>
                  <a:pt x="2084499" y="2345140"/>
                </a:cubicBezTo>
                <a:moveTo>
                  <a:pt x="2214977" y="2214661"/>
                </a:moveTo>
                <a:lnTo>
                  <a:pt x="2214977" y="4429322"/>
                </a:lnTo>
              </a:path>
            </a:pathLst>
          </a:custGeom>
          <a:noFill/>
          <a:ln w="15773" cap="flat">
            <a:solidFill>
              <a:schemeClr val="tx2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0" name="TextBox 23">
            <a:extLst>
              <a:ext uri="{FF2B5EF4-FFF2-40B4-BE49-F238E27FC236}">
                <a16:creationId xmlns:a16="http://schemas.microsoft.com/office/drawing/2014/main" id="{5B2E4A32-6FF7-4BC6-A574-D888FCD917F3}"/>
              </a:ext>
            </a:extLst>
          </p:cNvPr>
          <p:cNvSpPr txBox="1"/>
          <p:nvPr userDrawn="1"/>
        </p:nvSpPr>
        <p:spPr>
          <a:xfrm>
            <a:off x="4151376" y="1152144"/>
            <a:ext cx="8691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401898766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for background pictu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aphic 4">
            <a:extLst>
              <a:ext uri="{FF2B5EF4-FFF2-40B4-BE49-F238E27FC236}">
                <a16:creationId xmlns:a16="http://schemas.microsoft.com/office/drawing/2014/main" id="{AB44CF51-AAF0-4CDE-887E-E4E27E6259A5}"/>
              </a:ext>
            </a:extLst>
          </p:cNvPr>
          <p:cNvGrpSpPr>
            <a:grpSpLocks noChangeAspect="1"/>
          </p:cNvGrpSpPr>
          <p:nvPr/>
        </p:nvGrpSpPr>
        <p:grpSpPr>
          <a:xfrm>
            <a:off x="5355262" y="-532157"/>
            <a:ext cx="4977461" cy="4434840"/>
            <a:chOff x="141893" y="-680290"/>
            <a:chExt cx="5750696" cy="5123780"/>
          </a:xfrm>
          <a:noFill/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9C17A9B-16F9-49C1-9BD0-8D03210BBDCC}"/>
                </a:ext>
              </a:extLst>
            </p:cNvPr>
            <p:cNvSpPr/>
            <p:nvPr/>
          </p:nvSpPr>
          <p:spPr>
            <a:xfrm>
              <a:off x="141893" y="-680290"/>
              <a:ext cx="3803807" cy="5123780"/>
            </a:xfrm>
            <a:custGeom>
              <a:avLst/>
              <a:gdLst>
                <a:gd name="connsiteX0" fmla="*/ 3803807 w 3803807"/>
                <a:gd name="connsiteY0" fmla="*/ 0 h 5123780"/>
                <a:gd name="connsiteX1" fmla="*/ 2561890 w 3803807"/>
                <a:gd name="connsiteY1" fmla="*/ 0 h 5123780"/>
                <a:gd name="connsiteX2" fmla="*/ 0 w 3803807"/>
                <a:gd name="connsiteY2" fmla="*/ 2561890 h 5123780"/>
                <a:gd name="connsiteX3" fmla="*/ 2561890 w 3803807"/>
                <a:gd name="connsiteY3" fmla="*/ 5123781 h 5123780"/>
                <a:gd name="connsiteX4" fmla="*/ 3247553 w 3803807"/>
                <a:gd name="connsiteY4" fmla="*/ 5123781 h 512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3807" h="5123780">
                  <a:moveTo>
                    <a:pt x="3803807" y="0"/>
                  </a:moveTo>
                  <a:lnTo>
                    <a:pt x="2561890" y="0"/>
                  </a:lnTo>
                  <a:cubicBezTo>
                    <a:pt x="1147017" y="0"/>
                    <a:pt x="0" y="1147017"/>
                    <a:pt x="0" y="2561890"/>
                  </a:cubicBezTo>
                  <a:cubicBezTo>
                    <a:pt x="0" y="3976764"/>
                    <a:pt x="1147017" y="5123781"/>
                    <a:pt x="2561890" y="5123781"/>
                  </a:cubicBezTo>
                  <a:lnTo>
                    <a:pt x="3247553" y="5123781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7A9D0D5-B44C-4447-8024-8A8C58E9EE2A}"/>
                </a:ext>
              </a:extLst>
            </p:cNvPr>
            <p:cNvSpPr/>
            <p:nvPr/>
          </p:nvSpPr>
          <p:spPr>
            <a:xfrm>
              <a:off x="374830" y="-447353"/>
              <a:ext cx="4120962" cy="4657907"/>
            </a:xfrm>
            <a:custGeom>
              <a:avLst/>
              <a:gdLst>
                <a:gd name="connsiteX0" fmla="*/ 4120963 w 4120962"/>
                <a:gd name="connsiteY0" fmla="*/ 0 h 4657907"/>
                <a:gd name="connsiteX1" fmla="*/ 2328954 w 4120962"/>
                <a:gd name="connsiteY1" fmla="*/ 0 h 4657907"/>
                <a:gd name="connsiteX2" fmla="*/ 0 w 4120962"/>
                <a:gd name="connsiteY2" fmla="*/ 2328954 h 4657907"/>
                <a:gd name="connsiteX3" fmla="*/ 2328954 w 4120962"/>
                <a:gd name="connsiteY3" fmla="*/ 4657908 h 4657907"/>
                <a:gd name="connsiteX4" fmla="*/ 3014617 w 4120962"/>
                <a:gd name="connsiteY4" fmla="*/ 4657908 h 4657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962" h="4657907">
                  <a:moveTo>
                    <a:pt x="4120963" y="0"/>
                  </a:moveTo>
                  <a:lnTo>
                    <a:pt x="2328954" y="0"/>
                  </a:lnTo>
                  <a:cubicBezTo>
                    <a:pt x="1042668" y="0"/>
                    <a:pt x="0" y="1042668"/>
                    <a:pt x="0" y="2328954"/>
                  </a:cubicBezTo>
                  <a:cubicBezTo>
                    <a:pt x="0" y="3615240"/>
                    <a:pt x="1042668" y="4657908"/>
                    <a:pt x="2328954" y="4657908"/>
                  </a:cubicBezTo>
                  <a:lnTo>
                    <a:pt x="3014617" y="4657908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F9B8180-25DC-48D9-9B4D-31FA26D918A4}"/>
                </a:ext>
              </a:extLst>
            </p:cNvPr>
            <p:cNvSpPr/>
            <p:nvPr/>
          </p:nvSpPr>
          <p:spPr>
            <a:xfrm>
              <a:off x="607766" y="-214417"/>
              <a:ext cx="4067966" cy="4192034"/>
            </a:xfrm>
            <a:custGeom>
              <a:avLst/>
              <a:gdLst>
                <a:gd name="connsiteX0" fmla="*/ 4067966 w 4067966"/>
                <a:gd name="connsiteY0" fmla="*/ 0 h 4192034"/>
                <a:gd name="connsiteX1" fmla="*/ 2096017 w 4067966"/>
                <a:gd name="connsiteY1" fmla="*/ 0 h 4192034"/>
                <a:gd name="connsiteX2" fmla="*/ 0 w 4067966"/>
                <a:gd name="connsiteY2" fmla="*/ 2096017 h 4192034"/>
                <a:gd name="connsiteX3" fmla="*/ 2096017 w 4067966"/>
                <a:gd name="connsiteY3" fmla="*/ 4192035 h 4192034"/>
                <a:gd name="connsiteX4" fmla="*/ 2781680 w 4067966"/>
                <a:gd name="connsiteY4" fmla="*/ 4192035 h 4192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7966" h="4192034">
                  <a:moveTo>
                    <a:pt x="4067966" y="0"/>
                  </a:moveTo>
                  <a:lnTo>
                    <a:pt x="2096017" y="0"/>
                  </a:lnTo>
                  <a:cubicBezTo>
                    <a:pt x="938319" y="0"/>
                    <a:pt x="0" y="938319"/>
                    <a:pt x="0" y="2096017"/>
                  </a:cubicBezTo>
                  <a:cubicBezTo>
                    <a:pt x="0" y="3253716"/>
                    <a:pt x="938319" y="4192035"/>
                    <a:pt x="2096017" y="4192035"/>
                  </a:cubicBezTo>
                  <a:lnTo>
                    <a:pt x="2781680" y="4192035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C7337E6-52BD-4BDE-9AB0-456BCAC2C276}"/>
                </a:ext>
              </a:extLst>
            </p:cNvPr>
            <p:cNvSpPr/>
            <p:nvPr/>
          </p:nvSpPr>
          <p:spPr>
            <a:xfrm>
              <a:off x="840702" y="18518"/>
              <a:ext cx="4439349" cy="3726161"/>
            </a:xfrm>
            <a:custGeom>
              <a:avLst/>
              <a:gdLst>
                <a:gd name="connsiteX0" fmla="*/ 4439350 w 4439349"/>
                <a:gd name="connsiteY0" fmla="*/ 0 h 3726161"/>
                <a:gd name="connsiteX1" fmla="*/ 1863081 w 4439349"/>
                <a:gd name="connsiteY1" fmla="*/ 0 h 3726161"/>
                <a:gd name="connsiteX2" fmla="*/ 0 w 4439349"/>
                <a:gd name="connsiteY2" fmla="*/ 1863081 h 3726161"/>
                <a:gd name="connsiteX3" fmla="*/ 1863081 w 4439349"/>
                <a:gd name="connsiteY3" fmla="*/ 3726162 h 3726161"/>
                <a:gd name="connsiteX4" fmla="*/ 2548744 w 4439349"/>
                <a:gd name="connsiteY4" fmla="*/ 3726162 h 3726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39349" h="3726161">
                  <a:moveTo>
                    <a:pt x="4439350" y="0"/>
                  </a:moveTo>
                  <a:lnTo>
                    <a:pt x="1863081" y="0"/>
                  </a:lnTo>
                  <a:cubicBezTo>
                    <a:pt x="833970" y="0"/>
                    <a:pt x="0" y="834381"/>
                    <a:pt x="0" y="1863081"/>
                  </a:cubicBezTo>
                  <a:cubicBezTo>
                    <a:pt x="0" y="2891781"/>
                    <a:pt x="834381" y="3726162"/>
                    <a:pt x="1863081" y="3726162"/>
                  </a:cubicBezTo>
                  <a:lnTo>
                    <a:pt x="2548744" y="3726162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099C5FC-840D-4A74-BC66-ACD019CB863F}"/>
                </a:ext>
              </a:extLst>
            </p:cNvPr>
            <p:cNvSpPr/>
            <p:nvPr/>
          </p:nvSpPr>
          <p:spPr>
            <a:xfrm>
              <a:off x="1073639" y="251455"/>
              <a:ext cx="4018667" cy="3260699"/>
            </a:xfrm>
            <a:custGeom>
              <a:avLst/>
              <a:gdLst>
                <a:gd name="connsiteX0" fmla="*/ 4018668 w 4018667"/>
                <a:gd name="connsiteY0" fmla="*/ 0 h 3260699"/>
                <a:gd name="connsiteX1" fmla="*/ 1630555 w 4018667"/>
                <a:gd name="connsiteY1" fmla="*/ 0 h 3260699"/>
                <a:gd name="connsiteX2" fmla="*/ 0 w 4018667"/>
                <a:gd name="connsiteY2" fmla="*/ 1630555 h 3260699"/>
                <a:gd name="connsiteX3" fmla="*/ 1630144 w 4018667"/>
                <a:gd name="connsiteY3" fmla="*/ 3260700 h 3260699"/>
                <a:gd name="connsiteX4" fmla="*/ 2315808 w 4018667"/>
                <a:gd name="connsiteY4" fmla="*/ 3260700 h 3260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667" h="3260699">
                  <a:moveTo>
                    <a:pt x="4018668" y="0"/>
                  </a:moveTo>
                  <a:lnTo>
                    <a:pt x="1630555" y="0"/>
                  </a:lnTo>
                  <a:cubicBezTo>
                    <a:pt x="730032" y="0"/>
                    <a:pt x="0" y="730032"/>
                    <a:pt x="0" y="1630555"/>
                  </a:cubicBezTo>
                  <a:cubicBezTo>
                    <a:pt x="0" y="2531079"/>
                    <a:pt x="729621" y="3260700"/>
                    <a:pt x="1630144" y="3260700"/>
                  </a:cubicBezTo>
                  <a:lnTo>
                    <a:pt x="2315808" y="3260700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E87B689-9259-4128-B51A-124D7F497CAF}"/>
                </a:ext>
              </a:extLst>
            </p:cNvPr>
            <p:cNvSpPr/>
            <p:nvPr/>
          </p:nvSpPr>
          <p:spPr>
            <a:xfrm>
              <a:off x="1306575" y="484391"/>
              <a:ext cx="4586013" cy="2794826"/>
            </a:xfrm>
            <a:custGeom>
              <a:avLst/>
              <a:gdLst>
                <a:gd name="connsiteX0" fmla="*/ 4586014 w 4586013"/>
                <a:gd name="connsiteY0" fmla="*/ 0 h 2794826"/>
                <a:gd name="connsiteX1" fmla="*/ 1397208 w 4586013"/>
                <a:gd name="connsiteY1" fmla="*/ 0 h 2794826"/>
                <a:gd name="connsiteX2" fmla="*/ 0 w 4586013"/>
                <a:gd name="connsiteY2" fmla="*/ 1397208 h 2794826"/>
                <a:gd name="connsiteX3" fmla="*/ 1397619 w 4586013"/>
                <a:gd name="connsiteY3" fmla="*/ 2794827 h 2794826"/>
                <a:gd name="connsiteX4" fmla="*/ 2082871 w 4586013"/>
                <a:gd name="connsiteY4" fmla="*/ 2794827 h 279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86013" h="2794826">
                  <a:moveTo>
                    <a:pt x="4586014" y="0"/>
                  </a:moveTo>
                  <a:lnTo>
                    <a:pt x="1397208" y="0"/>
                  </a:lnTo>
                  <a:cubicBezTo>
                    <a:pt x="625683" y="0"/>
                    <a:pt x="0" y="625683"/>
                    <a:pt x="0" y="1397208"/>
                  </a:cubicBezTo>
                  <a:cubicBezTo>
                    <a:pt x="0" y="2168733"/>
                    <a:pt x="625683" y="2794827"/>
                    <a:pt x="1397619" y="2794827"/>
                  </a:cubicBezTo>
                  <a:lnTo>
                    <a:pt x="2082871" y="2794827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8B86C82-4401-4F18-BB25-30F59BC401B8}"/>
                </a:ext>
              </a:extLst>
            </p:cNvPr>
            <p:cNvSpPr/>
            <p:nvPr/>
          </p:nvSpPr>
          <p:spPr>
            <a:xfrm>
              <a:off x="1539101" y="717328"/>
              <a:ext cx="3951703" cy="2329364"/>
            </a:xfrm>
            <a:custGeom>
              <a:avLst/>
              <a:gdLst>
                <a:gd name="connsiteX0" fmla="*/ 3951703 w 3951703"/>
                <a:gd name="connsiteY0" fmla="*/ 0 h 2329364"/>
                <a:gd name="connsiteX1" fmla="*/ 1164682 w 3951703"/>
                <a:gd name="connsiteY1" fmla="*/ 0 h 2329364"/>
                <a:gd name="connsiteX2" fmla="*/ 0 w 3951703"/>
                <a:gd name="connsiteY2" fmla="*/ 1164682 h 2329364"/>
                <a:gd name="connsiteX3" fmla="*/ 1164682 w 3951703"/>
                <a:gd name="connsiteY3" fmla="*/ 2329365 h 2329364"/>
                <a:gd name="connsiteX4" fmla="*/ 1850345 w 3951703"/>
                <a:gd name="connsiteY4" fmla="*/ 2329365 h 2329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51703" h="2329364">
                  <a:moveTo>
                    <a:pt x="3951703" y="0"/>
                  </a:moveTo>
                  <a:lnTo>
                    <a:pt x="1164682" y="0"/>
                  </a:lnTo>
                  <a:cubicBezTo>
                    <a:pt x="521334" y="0"/>
                    <a:pt x="0" y="521334"/>
                    <a:pt x="0" y="1164682"/>
                  </a:cubicBezTo>
                  <a:cubicBezTo>
                    <a:pt x="0" y="1808031"/>
                    <a:pt x="521334" y="2329365"/>
                    <a:pt x="1164682" y="2329365"/>
                  </a:cubicBezTo>
                  <a:lnTo>
                    <a:pt x="1850345" y="2329365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658B46A-82A0-467D-A4D4-50EBCF141824}"/>
                </a:ext>
              </a:extLst>
            </p:cNvPr>
            <p:cNvSpPr/>
            <p:nvPr/>
          </p:nvSpPr>
          <p:spPr>
            <a:xfrm>
              <a:off x="1772037" y="950264"/>
              <a:ext cx="3191270" cy="1863491"/>
            </a:xfrm>
            <a:custGeom>
              <a:avLst/>
              <a:gdLst>
                <a:gd name="connsiteX0" fmla="*/ 3191271 w 3191270"/>
                <a:gd name="connsiteY0" fmla="*/ 0 h 1863491"/>
                <a:gd name="connsiteX1" fmla="*/ 931746 w 3191270"/>
                <a:gd name="connsiteY1" fmla="*/ 0 h 1863491"/>
                <a:gd name="connsiteX2" fmla="*/ 0 w 3191270"/>
                <a:gd name="connsiteY2" fmla="*/ 931746 h 1863491"/>
                <a:gd name="connsiteX3" fmla="*/ 931746 w 3191270"/>
                <a:gd name="connsiteY3" fmla="*/ 1863492 h 1863491"/>
                <a:gd name="connsiteX4" fmla="*/ 1617409 w 3191270"/>
                <a:gd name="connsiteY4" fmla="*/ 1863492 h 1863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1270" h="1863491">
                  <a:moveTo>
                    <a:pt x="3191271" y="0"/>
                  </a:moveTo>
                  <a:lnTo>
                    <a:pt x="931746" y="0"/>
                  </a:lnTo>
                  <a:cubicBezTo>
                    <a:pt x="417396" y="0"/>
                    <a:pt x="0" y="416985"/>
                    <a:pt x="0" y="931746"/>
                  </a:cubicBezTo>
                  <a:cubicBezTo>
                    <a:pt x="0" y="1446096"/>
                    <a:pt x="416985" y="1863492"/>
                    <a:pt x="931746" y="1863492"/>
                  </a:cubicBezTo>
                  <a:lnTo>
                    <a:pt x="1617409" y="1863492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B59D3FA-8691-44B2-9AC3-396B15099868}"/>
                </a:ext>
              </a:extLst>
            </p:cNvPr>
            <p:cNvSpPr/>
            <p:nvPr/>
          </p:nvSpPr>
          <p:spPr>
            <a:xfrm>
              <a:off x="2004974" y="1182790"/>
              <a:ext cx="3116090" cy="1397618"/>
            </a:xfrm>
            <a:custGeom>
              <a:avLst/>
              <a:gdLst>
                <a:gd name="connsiteX0" fmla="*/ 3116090 w 3116090"/>
                <a:gd name="connsiteY0" fmla="*/ 0 h 1397618"/>
                <a:gd name="connsiteX1" fmla="*/ 698809 w 3116090"/>
                <a:gd name="connsiteY1" fmla="*/ 0 h 1397618"/>
                <a:gd name="connsiteX2" fmla="*/ 0 w 3116090"/>
                <a:gd name="connsiteY2" fmla="*/ 698809 h 1397618"/>
                <a:gd name="connsiteX3" fmla="*/ 698809 w 3116090"/>
                <a:gd name="connsiteY3" fmla="*/ 1397619 h 1397618"/>
                <a:gd name="connsiteX4" fmla="*/ 1384473 w 3116090"/>
                <a:gd name="connsiteY4" fmla="*/ 1397619 h 1397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16090" h="1397618">
                  <a:moveTo>
                    <a:pt x="3116090" y="0"/>
                  </a:moveTo>
                  <a:lnTo>
                    <a:pt x="698809" y="0"/>
                  </a:lnTo>
                  <a:cubicBezTo>
                    <a:pt x="313047" y="0"/>
                    <a:pt x="0" y="313047"/>
                    <a:pt x="0" y="698809"/>
                  </a:cubicBezTo>
                  <a:cubicBezTo>
                    <a:pt x="0" y="1084572"/>
                    <a:pt x="312636" y="1397619"/>
                    <a:pt x="698809" y="1397619"/>
                  </a:cubicBezTo>
                  <a:lnTo>
                    <a:pt x="1384473" y="1397619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5C26902-4177-409A-A694-7851E91929AB}"/>
                </a:ext>
              </a:extLst>
            </p:cNvPr>
            <p:cNvSpPr/>
            <p:nvPr/>
          </p:nvSpPr>
          <p:spPr>
            <a:xfrm>
              <a:off x="2237910" y="1415726"/>
              <a:ext cx="2217620" cy="931745"/>
            </a:xfrm>
            <a:custGeom>
              <a:avLst/>
              <a:gdLst>
                <a:gd name="connsiteX0" fmla="*/ 2217621 w 2217620"/>
                <a:gd name="connsiteY0" fmla="*/ 0 h 931745"/>
                <a:gd name="connsiteX1" fmla="*/ 465873 w 2217620"/>
                <a:gd name="connsiteY1" fmla="*/ 0 h 931745"/>
                <a:gd name="connsiteX2" fmla="*/ 0 w 2217620"/>
                <a:gd name="connsiteY2" fmla="*/ 465873 h 931745"/>
                <a:gd name="connsiteX3" fmla="*/ 465873 w 2217620"/>
                <a:gd name="connsiteY3" fmla="*/ 931746 h 931745"/>
                <a:gd name="connsiteX4" fmla="*/ 1151536 w 2217620"/>
                <a:gd name="connsiteY4" fmla="*/ 931746 h 931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7620" h="931745">
                  <a:moveTo>
                    <a:pt x="2217621" y="0"/>
                  </a:moveTo>
                  <a:lnTo>
                    <a:pt x="465873" y="0"/>
                  </a:lnTo>
                  <a:cubicBezTo>
                    <a:pt x="208698" y="0"/>
                    <a:pt x="0" y="208698"/>
                    <a:pt x="0" y="465873"/>
                  </a:cubicBezTo>
                  <a:cubicBezTo>
                    <a:pt x="0" y="723048"/>
                    <a:pt x="208698" y="931746"/>
                    <a:pt x="465873" y="931746"/>
                  </a:cubicBezTo>
                  <a:lnTo>
                    <a:pt x="1151536" y="931746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686AFEF-AF96-4531-A97F-19CFC9548BB9}"/>
                </a:ext>
              </a:extLst>
            </p:cNvPr>
            <p:cNvSpPr/>
            <p:nvPr/>
          </p:nvSpPr>
          <p:spPr>
            <a:xfrm>
              <a:off x="2470847" y="1648663"/>
              <a:ext cx="2251719" cy="465872"/>
            </a:xfrm>
            <a:custGeom>
              <a:avLst/>
              <a:gdLst>
                <a:gd name="connsiteX0" fmla="*/ 2251719 w 2251719"/>
                <a:gd name="connsiteY0" fmla="*/ 0 h 465872"/>
                <a:gd name="connsiteX1" fmla="*/ 232936 w 2251719"/>
                <a:gd name="connsiteY1" fmla="*/ 0 h 465872"/>
                <a:gd name="connsiteX2" fmla="*/ 0 w 2251719"/>
                <a:gd name="connsiteY2" fmla="*/ 232936 h 465872"/>
                <a:gd name="connsiteX3" fmla="*/ 232936 w 2251719"/>
                <a:gd name="connsiteY3" fmla="*/ 465873 h 465872"/>
                <a:gd name="connsiteX4" fmla="*/ 918599 w 2251719"/>
                <a:gd name="connsiteY4" fmla="*/ 465873 h 465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1719" h="465872">
                  <a:moveTo>
                    <a:pt x="2251719" y="0"/>
                  </a:moveTo>
                  <a:lnTo>
                    <a:pt x="232936" y="0"/>
                  </a:lnTo>
                  <a:cubicBezTo>
                    <a:pt x="104349" y="0"/>
                    <a:pt x="0" y="104349"/>
                    <a:pt x="0" y="232936"/>
                  </a:cubicBezTo>
                  <a:cubicBezTo>
                    <a:pt x="0" y="361524"/>
                    <a:pt x="104349" y="465873"/>
                    <a:pt x="232936" y="465873"/>
                  </a:cubicBezTo>
                  <a:lnTo>
                    <a:pt x="918599" y="465873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5FF4893-2DBB-46E9-868C-1E3BAD3A369F}"/>
                </a:ext>
              </a:extLst>
            </p:cNvPr>
            <p:cNvSpPr/>
            <p:nvPr/>
          </p:nvSpPr>
          <p:spPr>
            <a:xfrm>
              <a:off x="2703783" y="1881599"/>
              <a:ext cx="1535655" cy="4108"/>
            </a:xfrm>
            <a:custGeom>
              <a:avLst/>
              <a:gdLst>
                <a:gd name="connsiteX0" fmla="*/ 0 w 1535655"/>
                <a:gd name="connsiteY0" fmla="*/ 0 h 4108"/>
                <a:gd name="connsiteX1" fmla="*/ 1535655 w 1535655"/>
                <a:gd name="connsiteY1" fmla="*/ 0 h 4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35655" h="4108">
                  <a:moveTo>
                    <a:pt x="0" y="0"/>
                  </a:moveTo>
                  <a:lnTo>
                    <a:pt x="1535655" y="0"/>
                  </a:lnTo>
                </a:path>
              </a:pathLst>
            </a:custGeom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30936" y="475488"/>
            <a:ext cx="7872984" cy="694944"/>
          </a:xfrm>
        </p:spPr>
        <p:txBody>
          <a:bodyPr anchor="ctr" anchorCtr="0">
            <a:normAutofit/>
          </a:bodyPr>
          <a:lstStyle>
            <a:lvl1pPr algn="l">
              <a:defRPr sz="48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0936" y="1243584"/>
            <a:ext cx="7872984" cy="448056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Insert subtitle here. Right click on slide background to set picture.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7416" y="4343400"/>
            <a:ext cx="1746504" cy="273844"/>
          </a:xfr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881928B0-E36E-4D73-A364-9BBC1B3D654A}" type="datetime1">
              <a:rPr lang="en-US" smtClean="0"/>
              <a:t>6/2/2022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FCC34D-4C0C-455C-8F22-D768175C2DEF}"/>
              </a:ext>
            </a:extLst>
          </p:cNvPr>
          <p:cNvGrpSpPr/>
          <p:nvPr/>
        </p:nvGrpSpPr>
        <p:grpSpPr bwMode="black">
          <a:xfrm>
            <a:off x="447676" y="4187827"/>
            <a:ext cx="2049463" cy="517525"/>
            <a:chOff x="447675" y="4187826"/>
            <a:chExt cx="2049463" cy="517525"/>
          </a:xfrm>
          <a:solidFill>
            <a:schemeClr val="bg1"/>
          </a:soli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7936236C-9875-4ED3-8239-983E587A60FA}"/>
                </a:ext>
              </a:extLst>
            </p:cNvPr>
            <p:cNvSpPr>
              <a:spLocks/>
            </p:cNvSpPr>
            <p:nvPr/>
          </p:nvSpPr>
          <p:spPr bwMode="black">
            <a:xfrm>
              <a:off x="630238" y="4187826"/>
              <a:ext cx="95250" cy="517525"/>
            </a:xfrm>
            <a:custGeom>
              <a:avLst/>
              <a:gdLst>
                <a:gd name="T0" fmla="*/ 27 w 60"/>
                <a:gd name="T1" fmla="*/ 163 h 326"/>
                <a:gd name="T2" fmla="*/ 60 w 60"/>
                <a:gd name="T3" fmla="*/ 0 h 326"/>
                <a:gd name="T4" fmla="*/ 33 w 60"/>
                <a:gd name="T5" fmla="*/ 0 h 326"/>
                <a:gd name="T6" fmla="*/ 0 w 60"/>
                <a:gd name="T7" fmla="*/ 163 h 326"/>
                <a:gd name="T8" fmla="*/ 33 w 60"/>
                <a:gd name="T9" fmla="*/ 326 h 326"/>
                <a:gd name="T10" fmla="*/ 60 w 60"/>
                <a:gd name="T11" fmla="*/ 326 h 326"/>
                <a:gd name="T12" fmla="*/ 27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27" y="163"/>
                  </a:moveTo>
                  <a:lnTo>
                    <a:pt x="60" y="0"/>
                  </a:lnTo>
                  <a:lnTo>
                    <a:pt x="33" y="0"/>
                  </a:lnTo>
                  <a:lnTo>
                    <a:pt x="0" y="163"/>
                  </a:lnTo>
                  <a:lnTo>
                    <a:pt x="33" y="326"/>
                  </a:lnTo>
                  <a:lnTo>
                    <a:pt x="60" y="326"/>
                  </a:lnTo>
                  <a:lnTo>
                    <a:pt x="2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46265FF3-331E-4136-B409-33024D3D3412}"/>
                </a:ext>
              </a:extLst>
            </p:cNvPr>
            <p:cNvSpPr>
              <a:spLocks/>
            </p:cNvSpPr>
            <p:nvPr/>
          </p:nvSpPr>
          <p:spPr bwMode="black">
            <a:xfrm>
              <a:off x="447675" y="4187826"/>
              <a:ext cx="184150" cy="517525"/>
            </a:xfrm>
            <a:custGeom>
              <a:avLst/>
              <a:gdLst>
                <a:gd name="T0" fmla="*/ 30 w 116"/>
                <a:gd name="T1" fmla="*/ 163 h 326"/>
                <a:gd name="T2" fmla="*/ 116 w 116"/>
                <a:gd name="T3" fmla="*/ 0 h 326"/>
                <a:gd name="T4" fmla="*/ 86 w 116"/>
                <a:gd name="T5" fmla="*/ 0 h 326"/>
                <a:gd name="T6" fmla="*/ 0 w 116"/>
                <a:gd name="T7" fmla="*/ 163 h 326"/>
                <a:gd name="T8" fmla="*/ 86 w 116"/>
                <a:gd name="T9" fmla="*/ 326 h 326"/>
                <a:gd name="T10" fmla="*/ 116 w 116"/>
                <a:gd name="T11" fmla="*/ 326 h 326"/>
                <a:gd name="T12" fmla="*/ 30 w 116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326">
                  <a:moveTo>
                    <a:pt x="30" y="163"/>
                  </a:moveTo>
                  <a:lnTo>
                    <a:pt x="116" y="0"/>
                  </a:lnTo>
                  <a:lnTo>
                    <a:pt x="86" y="0"/>
                  </a:lnTo>
                  <a:lnTo>
                    <a:pt x="0" y="163"/>
                  </a:lnTo>
                  <a:lnTo>
                    <a:pt x="86" y="326"/>
                  </a:lnTo>
                  <a:lnTo>
                    <a:pt x="116" y="326"/>
                  </a:lnTo>
                  <a:lnTo>
                    <a:pt x="3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2CDC7A3C-23B4-46A3-AE37-4AA8C889FE49}"/>
                </a:ext>
              </a:extLst>
            </p:cNvPr>
            <p:cNvSpPr>
              <a:spLocks/>
            </p:cNvSpPr>
            <p:nvPr/>
          </p:nvSpPr>
          <p:spPr bwMode="black">
            <a:xfrm>
              <a:off x="779463" y="4187826"/>
              <a:ext cx="95250" cy="517525"/>
            </a:xfrm>
            <a:custGeom>
              <a:avLst/>
              <a:gdLst>
                <a:gd name="T0" fmla="*/ 60 w 60"/>
                <a:gd name="T1" fmla="*/ 163 h 326"/>
                <a:gd name="T2" fmla="*/ 28 w 60"/>
                <a:gd name="T3" fmla="*/ 0 h 326"/>
                <a:gd name="T4" fmla="*/ 0 w 60"/>
                <a:gd name="T5" fmla="*/ 0 h 326"/>
                <a:gd name="T6" fmla="*/ 33 w 60"/>
                <a:gd name="T7" fmla="*/ 163 h 326"/>
                <a:gd name="T8" fmla="*/ 1 w 60"/>
                <a:gd name="T9" fmla="*/ 326 h 326"/>
                <a:gd name="T10" fmla="*/ 28 w 60"/>
                <a:gd name="T11" fmla="*/ 326 h 326"/>
                <a:gd name="T12" fmla="*/ 60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60" y="163"/>
                  </a:moveTo>
                  <a:lnTo>
                    <a:pt x="28" y="0"/>
                  </a:lnTo>
                  <a:lnTo>
                    <a:pt x="0" y="0"/>
                  </a:lnTo>
                  <a:lnTo>
                    <a:pt x="33" y="163"/>
                  </a:lnTo>
                  <a:lnTo>
                    <a:pt x="1" y="326"/>
                  </a:lnTo>
                  <a:lnTo>
                    <a:pt x="28" y="326"/>
                  </a:lnTo>
                  <a:lnTo>
                    <a:pt x="6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3F1B65D9-5DA2-40DC-965A-AC0211E8FB19}"/>
                </a:ext>
              </a:extLst>
            </p:cNvPr>
            <p:cNvSpPr>
              <a:spLocks/>
            </p:cNvSpPr>
            <p:nvPr/>
          </p:nvSpPr>
          <p:spPr bwMode="black">
            <a:xfrm>
              <a:off x="873125" y="4187826"/>
              <a:ext cx="185738" cy="517525"/>
            </a:xfrm>
            <a:custGeom>
              <a:avLst/>
              <a:gdLst>
                <a:gd name="T0" fmla="*/ 117 w 117"/>
                <a:gd name="T1" fmla="*/ 163 h 326"/>
                <a:gd name="T2" fmla="*/ 31 w 117"/>
                <a:gd name="T3" fmla="*/ 0 h 326"/>
                <a:gd name="T4" fmla="*/ 0 w 117"/>
                <a:gd name="T5" fmla="*/ 0 h 326"/>
                <a:gd name="T6" fmla="*/ 87 w 117"/>
                <a:gd name="T7" fmla="*/ 163 h 326"/>
                <a:gd name="T8" fmla="*/ 1 w 117"/>
                <a:gd name="T9" fmla="*/ 326 h 326"/>
                <a:gd name="T10" fmla="*/ 31 w 117"/>
                <a:gd name="T11" fmla="*/ 326 h 326"/>
                <a:gd name="T12" fmla="*/ 117 w 117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326">
                  <a:moveTo>
                    <a:pt x="117" y="163"/>
                  </a:moveTo>
                  <a:lnTo>
                    <a:pt x="31" y="0"/>
                  </a:lnTo>
                  <a:lnTo>
                    <a:pt x="0" y="0"/>
                  </a:lnTo>
                  <a:lnTo>
                    <a:pt x="87" y="163"/>
                  </a:lnTo>
                  <a:lnTo>
                    <a:pt x="1" y="326"/>
                  </a:lnTo>
                  <a:lnTo>
                    <a:pt x="31" y="326"/>
                  </a:lnTo>
                  <a:lnTo>
                    <a:pt x="11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0505E78D-D5D5-4EFD-85DF-652C76ABBB2A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1182688" y="4327526"/>
              <a:ext cx="1314450" cy="250825"/>
            </a:xfrm>
            <a:custGeom>
              <a:avLst/>
              <a:gdLst>
                <a:gd name="T0" fmla="*/ 1109 w 1225"/>
                <a:gd name="T1" fmla="*/ 35 h 233"/>
                <a:gd name="T2" fmla="*/ 1065 w 1225"/>
                <a:gd name="T3" fmla="*/ 146 h 233"/>
                <a:gd name="T4" fmla="*/ 1166 w 1225"/>
                <a:gd name="T5" fmla="*/ 178 h 233"/>
                <a:gd name="T6" fmla="*/ 1225 w 1225"/>
                <a:gd name="T7" fmla="*/ 233 h 233"/>
                <a:gd name="T8" fmla="*/ 1088 w 1225"/>
                <a:gd name="T9" fmla="*/ 0 h 233"/>
                <a:gd name="T10" fmla="*/ 1030 w 1225"/>
                <a:gd name="T11" fmla="*/ 233 h 233"/>
                <a:gd name="T12" fmla="*/ 947 w 1225"/>
                <a:gd name="T13" fmla="*/ 0 h 233"/>
                <a:gd name="T14" fmla="*/ 910 w 1225"/>
                <a:gd name="T15" fmla="*/ 233 h 233"/>
                <a:gd name="T16" fmla="*/ 947 w 1225"/>
                <a:gd name="T17" fmla="*/ 0 h 233"/>
                <a:gd name="T18" fmla="*/ 835 w 1225"/>
                <a:gd name="T19" fmla="*/ 0 h 233"/>
                <a:gd name="T20" fmla="*/ 709 w 1225"/>
                <a:gd name="T21" fmla="*/ 180 h 233"/>
                <a:gd name="T22" fmla="*/ 633 w 1225"/>
                <a:gd name="T23" fmla="*/ 0 h 233"/>
                <a:gd name="T24" fmla="*/ 584 w 1225"/>
                <a:gd name="T25" fmla="*/ 233 h 233"/>
                <a:gd name="T26" fmla="*/ 620 w 1225"/>
                <a:gd name="T27" fmla="*/ 59 h 233"/>
                <a:gd name="T28" fmla="*/ 693 w 1225"/>
                <a:gd name="T29" fmla="*/ 233 h 233"/>
                <a:gd name="T30" fmla="*/ 797 w 1225"/>
                <a:gd name="T31" fmla="*/ 58 h 233"/>
                <a:gd name="T32" fmla="*/ 798 w 1225"/>
                <a:gd name="T33" fmla="*/ 233 h 233"/>
                <a:gd name="T34" fmla="*/ 370 w 1225"/>
                <a:gd name="T35" fmla="*/ 0 h 233"/>
                <a:gd name="T36" fmla="*/ 521 w 1225"/>
                <a:gd name="T37" fmla="*/ 233 h 233"/>
                <a:gd name="T38" fmla="*/ 407 w 1225"/>
                <a:gd name="T39" fmla="*/ 200 h 233"/>
                <a:gd name="T40" fmla="*/ 510 w 1225"/>
                <a:gd name="T41" fmla="*/ 131 h 233"/>
                <a:gd name="T42" fmla="*/ 407 w 1225"/>
                <a:gd name="T43" fmla="*/ 98 h 233"/>
                <a:gd name="T44" fmla="*/ 520 w 1225"/>
                <a:gd name="T45" fmla="*/ 33 h 233"/>
                <a:gd name="T46" fmla="*/ 370 w 1225"/>
                <a:gd name="T47" fmla="*/ 0 h 233"/>
                <a:gd name="T48" fmla="*/ 259 w 1225"/>
                <a:gd name="T49" fmla="*/ 162 h 233"/>
                <a:gd name="T50" fmla="*/ 185 w 1225"/>
                <a:gd name="T51" fmla="*/ 199 h 233"/>
                <a:gd name="T52" fmla="*/ 148 w 1225"/>
                <a:gd name="T53" fmla="*/ 34 h 233"/>
                <a:gd name="T54" fmla="*/ 242 w 1225"/>
                <a:gd name="T55" fmla="*/ 52 h 233"/>
                <a:gd name="T56" fmla="*/ 310 w 1225"/>
                <a:gd name="T57" fmla="*/ 117 h 233"/>
                <a:gd name="T58" fmla="*/ 250 w 1225"/>
                <a:gd name="T59" fmla="*/ 14 h 233"/>
                <a:gd name="T60" fmla="*/ 112 w 1225"/>
                <a:gd name="T61" fmla="*/ 0 h 233"/>
                <a:gd name="T62" fmla="*/ 186 w 1225"/>
                <a:gd name="T63" fmla="*/ 233 h 233"/>
                <a:gd name="T64" fmla="*/ 310 w 1225"/>
                <a:gd name="T65" fmla="*/ 117 h 233"/>
                <a:gd name="T66" fmla="*/ 0 w 1225"/>
                <a:gd name="T67" fmla="*/ 0 h 233"/>
                <a:gd name="T68" fmla="*/ 36 w 1225"/>
                <a:gd name="T69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25" h="233">
                  <a:moveTo>
                    <a:pt x="1065" y="146"/>
                  </a:moveTo>
                  <a:cubicBezTo>
                    <a:pt x="1109" y="35"/>
                    <a:pt x="1109" y="35"/>
                    <a:pt x="1109" y="35"/>
                  </a:cubicBezTo>
                  <a:cubicBezTo>
                    <a:pt x="1153" y="146"/>
                    <a:pt x="1153" y="146"/>
                    <a:pt x="1153" y="146"/>
                  </a:cubicBezTo>
                  <a:lnTo>
                    <a:pt x="1065" y="146"/>
                  </a:lnTo>
                  <a:close/>
                  <a:moveTo>
                    <a:pt x="1052" y="178"/>
                  </a:moveTo>
                  <a:cubicBezTo>
                    <a:pt x="1166" y="178"/>
                    <a:pt x="1166" y="178"/>
                    <a:pt x="1166" y="178"/>
                  </a:cubicBezTo>
                  <a:cubicBezTo>
                    <a:pt x="1187" y="233"/>
                    <a:pt x="1187" y="233"/>
                    <a:pt x="1187" y="233"/>
                  </a:cubicBezTo>
                  <a:cubicBezTo>
                    <a:pt x="1225" y="233"/>
                    <a:pt x="1225" y="233"/>
                    <a:pt x="1225" y="233"/>
                  </a:cubicBezTo>
                  <a:cubicBezTo>
                    <a:pt x="1131" y="0"/>
                    <a:pt x="1131" y="0"/>
                    <a:pt x="1131" y="0"/>
                  </a:cubicBezTo>
                  <a:cubicBezTo>
                    <a:pt x="1088" y="0"/>
                    <a:pt x="1088" y="0"/>
                    <a:pt x="1088" y="0"/>
                  </a:cubicBezTo>
                  <a:cubicBezTo>
                    <a:pt x="992" y="233"/>
                    <a:pt x="992" y="233"/>
                    <a:pt x="992" y="233"/>
                  </a:cubicBezTo>
                  <a:cubicBezTo>
                    <a:pt x="1030" y="233"/>
                    <a:pt x="1030" y="233"/>
                    <a:pt x="1030" y="233"/>
                  </a:cubicBezTo>
                  <a:lnTo>
                    <a:pt x="1052" y="178"/>
                  </a:lnTo>
                  <a:close/>
                  <a:moveTo>
                    <a:pt x="947" y="0"/>
                  </a:moveTo>
                  <a:cubicBezTo>
                    <a:pt x="910" y="0"/>
                    <a:pt x="910" y="0"/>
                    <a:pt x="910" y="0"/>
                  </a:cubicBezTo>
                  <a:cubicBezTo>
                    <a:pt x="910" y="233"/>
                    <a:pt x="910" y="233"/>
                    <a:pt x="910" y="233"/>
                  </a:cubicBezTo>
                  <a:cubicBezTo>
                    <a:pt x="947" y="233"/>
                    <a:pt x="947" y="233"/>
                    <a:pt x="947" y="233"/>
                  </a:cubicBezTo>
                  <a:lnTo>
                    <a:pt x="947" y="0"/>
                  </a:lnTo>
                  <a:close/>
                  <a:moveTo>
                    <a:pt x="835" y="233"/>
                  </a:moveTo>
                  <a:cubicBezTo>
                    <a:pt x="835" y="0"/>
                    <a:pt x="835" y="0"/>
                    <a:pt x="835" y="0"/>
                  </a:cubicBezTo>
                  <a:cubicBezTo>
                    <a:pt x="784" y="0"/>
                    <a:pt x="784" y="0"/>
                    <a:pt x="784" y="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633" y="0"/>
                    <a:pt x="633" y="0"/>
                    <a:pt x="633" y="0"/>
                  </a:cubicBezTo>
                  <a:cubicBezTo>
                    <a:pt x="584" y="0"/>
                    <a:pt x="584" y="0"/>
                    <a:pt x="584" y="0"/>
                  </a:cubicBezTo>
                  <a:cubicBezTo>
                    <a:pt x="584" y="233"/>
                    <a:pt x="584" y="233"/>
                    <a:pt x="584" y="233"/>
                  </a:cubicBezTo>
                  <a:cubicBezTo>
                    <a:pt x="620" y="233"/>
                    <a:pt x="620" y="233"/>
                    <a:pt x="620" y="233"/>
                  </a:cubicBezTo>
                  <a:cubicBezTo>
                    <a:pt x="620" y="59"/>
                    <a:pt x="620" y="59"/>
                    <a:pt x="620" y="59"/>
                  </a:cubicBezTo>
                  <a:cubicBezTo>
                    <a:pt x="621" y="59"/>
                    <a:pt x="621" y="59"/>
                    <a:pt x="621" y="59"/>
                  </a:cubicBezTo>
                  <a:cubicBezTo>
                    <a:pt x="693" y="233"/>
                    <a:pt x="693" y="233"/>
                    <a:pt x="693" y="233"/>
                  </a:cubicBezTo>
                  <a:cubicBezTo>
                    <a:pt x="724" y="233"/>
                    <a:pt x="724" y="233"/>
                    <a:pt x="724" y="233"/>
                  </a:cubicBezTo>
                  <a:cubicBezTo>
                    <a:pt x="797" y="58"/>
                    <a:pt x="797" y="58"/>
                    <a:pt x="797" y="58"/>
                  </a:cubicBezTo>
                  <a:cubicBezTo>
                    <a:pt x="798" y="58"/>
                    <a:pt x="798" y="58"/>
                    <a:pt x="798" y="58"/>
                  </a:cubicBezTo>
                  <a:cubicBezTo>
                    <a:pt x="798" y="233"/>
                    <a:pt x="798" y="233"/>
                    <a:pt x="798" y="233"/>
                  </a:cubicBezTo>
                  <a:lnTo>
                    <a:pt x="835" y="233"/>
                  </a:lnTo>
                  <a:close/>
                  <a:moveTo>
                    <a:pt x="370" y="0"/>
                  </a:moveTo>
                  <a:cubicBezTo>
                    <a:pt x="370" y="233"/>
                    <a:pt x="370" y="233"/>
                    <a:pt x="370" y="233"/>
                  </a:cubicBezTo>
                  <a:cubicBezTo>
                    <a:pt x="521" y="233"/>
                    <a:pt x="521" y="233"/>
                    <a:pt x="521" y="233"/>
                  </a:cubicBezTo>
                  <a:cubicBezTo>
                    <a:pt x="521" y="200"/>
                    <a:pt x="521" y="200"/>
                    <a:pt x="521" y="200"/>
                  </a:cubicBezTo>
                  <a:cubicBezTo>
                    <a:pt x="407" y="200"/>
                    <a:pt x="407" y="200"/>
                    <a:pt x="407" y="200"/>
                  </a:cubicBezTo>
                  <a:cubicBezTo>
                    <a:pt x="407" y="131"/>
                    <a:pt x="407" y="131"/>
                    <a:pt x="407" y="131"/>
                  </a:cubicBezTo>
                  <a:cubicBezTo>
                    <a:pt x="510" y="131"/>
                    <a:pt x="510" y="131"/>
                    <a:pt x="510" y="131"/>
                  </a:cubicBezTo>
                  <a:cubicBezTo>
                    <a:pt x="510" y="98"/>
                    <a:pt x="510" y="98"/>
                    <a:pt x="510" y="98"/>
                  </a:cubicBezTo>
                  <a:cubicBezTo>
                    <a:pt x="407" y="98"/>
                    <a:pt x="407" y="98"/>
                    <a:pt x="407" y="98"/>
                  </a:cubicBezTo>
                  <a:cubicBezTo>
                    <a:pt x="407" y="33"/>
                    <a:pt x="407" y="33"/>
                    <a:pt x="407" y="33"/>
                  </a:cubicBezTo>
                  <a:cubicBezTo>
                    <a:pt x="520" y="33"/>
                    <a:pt x="520" y="33"/>
                    <a:pt x="520" y="33"/>
                  </a:cubicBezTo>
                  <a:cubicBezTo>
                    <a:pt x="520" y="0"/>
                    <a:pt x="520" y="0"/>
                    <a:pt x="520" y="0"/>
                  </a:cubicBezTo>
                  <a:lnTo>
                    <a:pt x="370" y="0"/>
                  </a:lnTo>
                  <a:close/>
                  <a:moveTo>
                    <a:pt x="272" y="117"/>
                  </a:moveTo>
                  <a:cubicBezTo>
                    <a:pt x="272" y="133"/>
                    <a:pt x="268" y="148"/>
                    <a:pt x="259" y="162"/>
                  </a:cubicBezTo>
                  <a:cubicBezTo>
                    <a:pt x="254" y="169"/>
                    <a:pt x="249" y="176"/>
                    <a:pt x="242" y="181"/>
                  </a:cubicBezTo>
                  <a:cubicBezTo>
                    <a:pt x="229" y="192"/>
                    <a:pt x="209" y="199"/>
                    <a:pt x="185" y="199"/>
                  </a:cubicBezTo>
                  <a:cubicBezTo>
                    <a:pt x="148" y="199"/>
                    <a:pt x="148" y="199"/>
                    <a:pt x="148" y="199"/>
                  </a:cubicBezTo>
                  <a:cubicBezTo>
                    <a:pt x="148" y="34"/>
                    <a:pt x="148" y="34"/>
                    <a:pt x="148" y="34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209" y="34"/>
                    <a:pt x="229" y="41"/>
                    <a:pt x="242" y="52"/>
                  </a:cubicBezTo>
                  <a:cubicBezTo>
                    <a:pt x="262" y="69"/>
                    <a:pt x="273" y="95"/>
                    <a:pt x="272" y="117"/>
                  </a:cubicBezTo>
                  <a:moveTo>
                    <a:pt x="310" y="117"/>
                  </a:moveTo>
                  <a:cubicBezTo>
                    <a:pt x="310" y="95"/>
                    <a:pt x="304" y="72"/>
                    <a:pt x="290" y="50"/>
                  </a:cubicBezTo>
                  <a:cubicBezTo>
                    <a:pt x="281" y="36"/>
                    <a:pt x="267" y="23"/>
                    <a:pt x="250" y="14"/>
                  </a:cubicBezTo>
                  <a:cubicBezTo>
                    <a:pt x="233" y="5"/>
                    <a:pt x="211" y="0"/>
                    <a:pt x="186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233"/>
                    <a:pt x="112" y="233"/>
                    <a:pt x="112" y="233"/>
                  </a:cubicBezTo>
                  <a:cubicBezTo>
                    <a:pt x="186" y="233"/>
                    <a:pt x="186" y="233"/>
                    <a:pt x="186" y="233"/>
                  </a:cubicBezTo>
                  <a:cubicBezTo>
                    <a:pt x="220" y="233"/>
                    <a:pt x="249" y="223"/>
                    <a:pt x="267" y="207"/>
                  </a:cubicBezTo>
                  <a:cubicBezTo>
                    <a:pt x="296" y="184"/>
                    <a:pt x="311" y="149"/>
                    <a:pt x="310" y="117"/>
                  </a:cubicBezTo>
                  <a:moveTo>
                    <a:pt x="3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36" y="233"/>
                    <a:pt x="36" y="233"/>
                    <a:pt x="36" y="233"/>
                  </a:cubicBez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A354009-BE4D-41D2-90A5-ECE1E3E28F3E}"/>
              </a:ext>
            </a:extLst>
          </p:cNvPr>
          <p:cNvCxnSpPr/>
          <p:nvPr/>
        </p:nvCxnSpPr>
        <p:spPr>
          <a:xfrm>
            <a:off x="646925" y="470735"/>
            <a:ext cx="7855798" cy="0"/>
          </a:xfrm>
          <a:prstGeom prst="line">
            <a:avLst/>
          </a:prstGeom>
          <a:ln w="381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10545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aphic 4">
            <a:extLst>
              <a:ext uri="{FF2B5EF4-FFF2-40B4-BE49-F238E27FC236}">
                <a16:creationId xmlns:a16="http://schemas.microsoft.com/office/drawing/2014/main" id="{67F56467-85DF-43F7-B1C1-3F214ED96A41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355262" y="-532157"/>
            <a:ext cx="4977461" cy="4434840"/>
            <a:chOff x="141893" y="-680290"/>
            <a:chExt cx="5750696" cy="5123780"/>
          </a:xfrm>
          <a:noFill/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DED9F22-2DED-45FD-AD99-B24FCCABC172}"/>
                </a:ext>
              </a:extLst>
            </p:cNvPr>
            <p:cNvSpPr/>
            <p:nvPr/>
          </p:nvSpPr>
          <p:spPr>
            <a:xfrm>
              <a:off x="141893" y="-680290"/>
              <a:ext cx="3803807" cy="5123780"/>
            </a:xfrm>
            <a:custGeom>
              <a:avLst/>
              <a:gdLst>
                <a:gd name="connsiteX0" fmla="*/ 3803807 w 3803807"/>
                <a:gd name="connsiteY0" fmla="*/ 0 h 5123780"/>
                <a:gd name="connsiteX1" fmla="*/ 2561890 w 3803807"/>
                <a:gd name="connsiteY1" fmla="*/ 0 h 5123780"/>
                <a:gd name="connsiteX2" fmla="*/ 0 w 3803807"/>
                <a:gd name="connsiteY2" fmla="*/ 2561890 h 5123780"/>
                <a:gd name="connsiteX3" fmla="*/ 2561890 w 3803807"/>
                <a:gd name="connsiteY3" fmla="*/ 5123781 h 5123780"/>
                <a:gd name="connsiteX4" fmla="*/ 3247553 w 3803807"/>
                <a:gd name="connsiteY4" fmla="*/ 5123781 h 512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3807" h="5123780">
                  <a:moveTo>
                    <a:pt x="3803807" y="0"/>
                  </a:moveTo>
                  <a:lnTo>
                    <a:pt x="2561890" y="0"/>
                  </a:lnTo>
                  <a:cubicBezTo>
                    <a:pt x="1147017" y="0"/>
                    <a:pt x="0" y="1147017"/>
                    <a:pt x="0" y="2561890"/>
                  </a:cubicBezTo>
                  <a:cubicBezTo>
                    <a:pt x="0" y="3976764"/>
                    <a:pt x="1147017" y="5123781"/>
                    <a:pt x="2561890" y="5123781"/>
                  </a:cubicBezTo>
                  <a:lnTo>
                    <a:pt x="3247553" y="5123781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777FE26-4763-46A2-9C46-B8826A31757A}"/>
                </a:ext>
              </a:extLst>
            </p:cNvPr>
            <p:cNvSpPr/>
            <p:nvPr/>
          </p:nvSpPr>
          <p:spPr>
            <a:xfrm>
              <a:off x="374830" y="-447353"/>
              <a:ext cx="4120962" cy="4657907"/>
            </a:xfrm>
            <a:custGeom>
              <a:avLst/>
              <a:gdLst>
                <a:gd name="connsiteX0" fmla="*/ 4120963 w 4120962"/>
                <a:gd name="connsiteY0" fmla="*/ 0 h 4657907"/>
                <a:gd name="connsiteX1" fmla="*/ 2328954 w 4120962"/>
                <a:gd name="connsiteY1" fmla="*/ 0 h 4657907"/>
                <a:gd name="connsiteX2" fmla="*/ 0 w 4120962"/>
                <a:gd name="connsiteY2" fmla="*/ 2328954 h 4657907"/>
                <a:gd name="connsiteX3" fmla="*/ 2328954 w 4120962"/>
                <a:gd name="connsiteY3" fmla="*/ 4657908 h 4657907"/>
                <a:gd name="connsiteX4" fmla="*/ 3014617 w 4120962"/>
                <a:gd name="connsiteY4" fmla="*/ 4657908 h 4657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962" h="4657907">
                  <a:moveTo>
                    <a:pt x="4120963" y="0"/>
                  </a:moveTo>
                  <a:lnTo>
                    <a:pt x="2328954" y="0"/>
                  </a:lnTo>
                  <a:cubicBezTo>
                    <a:pt x="1042668" y="0"/>
                    <a:pt x="0" y="1042668"/>
                    <a:pt x="0" y="2328954"/>
                  </a:cubicBezTo>
                  <a:cubicBezTo>
                    <a:pt x="0" y="3615240"/>
                    <a:pt x="1042668" y="4657908"/>
                    <a:pt x="2328954" y="4657908"/>
                  </a:cubicBezTo>
                  <a:lnTo>
                    <a:pt x="3014617" y="4657908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9A2FD1D-D941-483E-8E5F-5B7399CDC7AA}"/>
                </a:ext>
              </a:extLst>
            </p:cNvPr>
            <p:cNvSpPr/>
            <p:nvPr/>
          </p:nvSpPr>
          <p:spPr>
            <a:xfrm>
              <a:off x="607766" y="-214417"/>
              <a:ext cx="4067966" cy="4192034"/>
            </a:xfrm>
            <a:custGeom>
              <a:avLst/>
              <a:gdLst>
                <a:gd name="connsiteX0" fmla="*/ 4067966 w 4067966"/>
                <a:gd name="connsiteY0" fmla="*/ 0 h 4192034"/>
                <a:gd name="connsiteX1" fmla="*/ 2096017 w 4067966"/>
                <a:gd name="connsiteY1" fmla="*/ 0 h 4192034"/>
                <a:gd name="connsiteX2" fmla="*/ 0 w 4067966"/>
                <a:gd name="connsiteY2" fmla="*/ 2096017 h 4192034"/>
                <a:gd name="connsiteX3" fmla="*/ 2096017 w 4067966"/>
                <a:gd name="connsiteY3" fmla="*/ 4192035 h 4192034"/>
                <a:gd name="connsiteX4" fmla="*/ 2781680 w 4067966"/>
                <a:gd name="connsiteY4" fmla="*/ 4192035 h 4192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7966" h="4192034">
                  <a:moveTo>
                    <a:pt x="4067966" y="0"/>
                  </a:moveTo>
                  <a:lnTo>
                    <a:pt x="2096017" y="0"/>
                  </a:lnTo>
                  <a:cubicBezTo>
                    <a:pt x="938319" y="0"/>
                    <a:pt x="0" y="938319"/>
                    <a:pt x="0" y="2096017"/>
                  </a:cubicBezTo>
                  <a:cubicBezTo>
                    <a:pt x="0" y="3253716"/>
                    <a:pt x="938319" y="4192035"/>
                    <a:pt x="2096017" y="4192035"/>
                  </a:cubicBezTo>
                  <a:lnTo>
                    <a:pt x="2781680" y="4192035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3E29646-3052-44DD-AF17-8424890F1D15}"/>
                </a:ext>
              </a:extLst>
            </p:cNvPr>
            <p:cNvSpPr/>
            <p:nvPr/>
          </p:nvSpPr>
          <p:spPr>
            <a:xfrm>
              <a:off x="840702" y="18518"/>
              <a:ext cx="4439349" cy="3726161"/>
            </a:xfrm>
            <a:custGeom>
              <a:avLst/>
              <a:gdLst>
                <a:gd name="connsiteX0" fmla="*/ 4439350 w 4439349"/>
                <a:gd name="connsiteY0" fmla="*/ 0 h 3726161"/>
                <a:gd name="connsiteX1" fmla="*/ 1863081 w 4439349"/>
                <a:gd name="connsiteY1" fmla="*/ 0 h 3726161"/>
                <a:gd name="connsiteX2" fmla="*/ 0 w 4439349"/>
                <a:gd name="connsiteY2" fmla="*/ 1863081 h 3726161"/>
                <a:gd name="connsiteX3" fmla="*/ 1863081 w 4439349"/>
                <a:gd name="connsiteY3" fmla="*/ 3726162 h 3726161"/>
                <a:gd name="connsiteX4" fmla="*/ 2548744 w 4439349"/>
                <a:gd name="connsiteY4" fmla="*/ 3726162 h 3726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39349" h="3726161">
                  <a:moveTo>
                    <a:pt x="4439350" y="0"/>
                  </a:moveTo>
                  <a:lnTo>
                    <a:pt x="1863081" y="0"/>
                  </a:lnTo>
                  <a:cubicBezTo>
                    <a:pt x="833970" y="0"/>
                    <a:pt x="0" y="834381"/>
                    <a:pt x="0" y="1863081"/>
                  </a:cubicBezTo>
                  <a:cubicBezTo>
                    <a:pt x="0" y="2891781"/>
                    <a:pt x="834381" y="3726162"/>
                    <a:pt x="1863081" y="3726162"/>
                  </a:cubicBezTo>
                  <a:lnTo>
                    <a:pt x="2548744" y="3726162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801F6DA-6797-433D-86AB-EBD2CD01FDA8}"/>
                </a:ext>
              </a:extLst>
            </p:cNvPr>
            <p:cNvSpPr/>
            <p:nvPr/>
          </p:nvSpPr>
          <p:spPr>
            <a:xfrm>
              <a:off x="1073639" y="251455"/>
              <a:ext cx="4018667" cy="3260699"/>
            </a:xfrm>
            <a:custGeom>
              <a:avLst/>
              <a:gdLst>
                <a:gd name="connsiteX0" fmla="*/ 4018668 w 4018667"/>
                <a:gd name="connsiteY0" fmla="*/ 0 h 3260699"/>
                <a:gd name="connsiteX1" fmla="*/ 1630555 w 4018667"/>
                <a:gd name="connsiteY1" fmla="*/ 0 h 3260699"/>
                <a:gd name="connsiteX2" fmla="*/ 0 w 4018667"/>
                <a:gd name="connsiteY2" fmla="*/ 1630555 h 3260699"/>
                <a:gd name="connsiteX3" fmla="*/ 1630144 w 4018667"/>
                <a:gd name="connsiteY3" fmla="*/ 3260700 h 3260699"/>
                <a:gd name="connsiteX4" fmla="*/ 2315808 w 4018667"/>
                <a:gd name="connsiteY4" fmla="*/ 3260700 h 3260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667" h="3260699">
                  <a:moveTo>
                    <a:pt x="4018668" y="0"/>
                  </a:moveTo>
                  <a:lnTo>
                    <a:pt x="1630555" y="0"/>
                  </a:lnTo>
                  <a:cubicBezTo>
                    <a:pt x="730032" y="0"/>
                    <a:pt x="0" y="730032"/>
                    <a:pt x="0" y="1630555"/>
                  </a:cubicBezTo>
                  <a:cubicBezTo>
                    <a:pt x="0" y="2531079"/>
                    <a:pt x="729621" y="3260700"/>
                    <a:pt x="1630144" y="3260700"/>
                  </a:cubicBezTo>
                  <a:lnTo>
                    <a:pt x="2315808" y="3260700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2517990-6DCD-4C15-8A3D-E45BF3B14CF4}"/>
                </a:ext>
              </a:extLst>
            </p:cNvPr>
            <p:cNvSpPr/>
            <p:nvPr/>
          </p:nvSpPr>
          <p:spPr>
            <a:xfrm>
              <a:off x="1306575" y="484391"/>
              <a:ext cx="4586013" cy="2794826"/>
            </a:xfrm>
            <a:custGeom>
              <a:avLst/>
              <a:gdLst>
                <a:gd name="connsiteX0" fmla="*/ 4586014 w 4586013"/>
                <a:gd name="connsiteY0" fmla="*/ 0 h 2794826"/>
                <a:gd name="connsiteX1" fmla="*/ 1397208 w 4586013"/>
                <a:gd name="connsiteY1" fmla="*/ 0 h 2794826"/>
                <a:gd name="connsiteX2" fmla="*/ 0 w 4586013"/>
                <a:gd name="connsiteY2" fmla="*/ 1397208 h 2794826"/>
                <a:gd name="connsiteX3" fmla="*/ 1397619 w 4586013"/>
                <a:gd name="connsiteY3" fmla="*/ 2794827 h 2794826"/>
                <a:gd name="connsiteX4" fmla="*/ 2082871 w 4586013"/>
                <a:gd name="connsiteY4" fmla="*/ 2794827 h 279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86013" h="2794826">
                  <a:moveTo>
                    <a:pt x="4586014" y="0"/>
                  </a:moveTo>
                  <a:lnTo>
                    <a:pt x="1397208" y="0"/>
                  </a:lnTo>
                  <a:cubicBezTo>
                    <a:pt x="625683" y="0"/>
                    <a:pt x="0" y="625683"/>
                    <a:pt x="0" y="1397208"/>
                  </a:cubicBezTo>
                  <a:cubicBezTo>
                    <a:pt x="0" y="2168733"/>
                    <a:pt x="625683" y="2794827"/>
                    <a:pt x="1397619" y="2794827"/>
                  </a:cubicBezTo>
                  <a:lnTo>
                    <a:pt x="2082871" y="2794827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40689BB-9312-4120-93A0-3EB1CEB478E7}"/>
                </a:ext>
              </a:extLst>
            </p:cNvPr>
            <p:cNvSpPr/>
            <p:nvPr/>
          </p:nvSpPr>
          <p:spPr>
            <a:xfrm>
              <a:off x="1539101" y="717328"/>
              <a:ext cx="3951703" cy="2329364"/>
            </a:xfrm>
            <a:custGeom>
              <a:avLst/>
              <a:gdLst>
                <a:gd name="connsiteX0" fmla="*/ 3951703 w 3951703"/>
                <a:gd name="connsiteY0" fmla="*/ 0 h 2329364"/>
                <a:gd name="connsiteX1" fmla="*/ 1164682 w 3951703"/>
                <a:gd name="connsiteY1" fmla="*/ 0 h 2329364"/>
                <a:gd name="connsiteX2" fmla="*/ 0 w 3951703"/>
                <a:gd name="connsiteY2" fmla="*/ 1164682 h 2329364"/>
                <a:gd name="connsiteX3" fmla="*/ 1164682 w 3951703"/>
                <a:gd name="connsiteY3" fmla="*/ 2329365 h 2329364"/>
                <a:gd name="connsiteX4" fmla="*/ 1850345 w 3951703"/>
                <a:gd name="connsiteY4" fmla="*/ 2329365 h 2329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51703" h="2329364">
                  <a:moveTo>
                    <a:pt x="3951703" y="0"/>
                  </a:moveTo>
                  <a:lnTo>
                    <a:pt x="1164682" y="0"/>
                  </a:lnTo>
                  <a:cubicBezTo>
                    <a:pt x="521334" y="0"/>
                    <a:pt x="0" y="521334"/>
                    <a:pt x="0" y="1164682"/>
                  </a:cubicBezTo>
                  <a:cubicBezTo>
                    <a:pt x="0" y="1808031"/>
                    <a:pt x="521334" y="2329365"/>
                    <a:pt x="1164682" y="2329365"/>
                  </a:cubicBezTo>
                  <a:lnTo>
                    <a:pt x="1850345" y="2329365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69FC2CDE-397B-44DE-8980-B95E0B5732BA}"/>
                </a:ext>
              </a:extLst>
            </p:cNvPr>
            <p:cNvSpPr/>
            <p:nvPr/>
          </p:nvSpPr>
          <p:spPr>
            <a:xfrm>
              <a:off x="1772037" y="950264"/>
              <a:ext cx="3191270" cy="1863491"/>
            </a:xfrm>
            <a:custGeom>
              <a:avLst/>
              <a:gdLst>
                <a:gd name="connsiteX0" fmla="*/ 3191271 w 3191270"/>
                <a:gd name="connsiteY0" fmla="*/ 0 h 1863491"/>
                <a:gd name="connsiteX1" fmla="*/ 931746 w 3191270"/>
                <a:gd name="connsiteY1" fmla="*/ 0 h 1863491"/>
                <a:gd name="connsiteX2" fmla="*/ 0 w 3191270"/>
                <a:gd name="connsiteY2" fmla="*/ 931746 h 1863491"/>
                <a:gd name="connsiteX3" fmla="*/ 931746 w 3191270"/>
                <a:gd name="connsiteY3" fmla="*/ 1863492 h 1863491"/>
                <a:gd name="connsiteX4" fmla="*/ 1617409 w 3191270"/>
                <a:gd name="connsiteY4" fmla="*/ 1863492 h 1863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1270" h="1863491">
                  <a:moveTo>
                    <a:pt x="3191271" y="0"/>
                  </a:moveTo>
                  <a:lnTo>
                    <a:pt x="931746" y="0"/>
                  </a:lnTo>
                  <a:cubicBezTo>
                    <a:pt x="417396" y="0"/>
                    <a:pt x="0" y="416985"/>
                    <a:pt x="0" y="931746"/>
                  </a:cubicBezTo>
                  <a:cubicBezTo>
                    <a:pt x="0" y="1446096"/>
                    <a:pt x="416985" y="1863492"/>
                    <a:pt x="931746" y="1863492"/>
                  </a:cubicBezTo>
                  <a:lnTo>
                    <a:pt x="1617409" y="1863492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CEBEED17-5C10-4C25-BCB5-58EE598AE005}"/>
                </a:ext>
              </a:extLst>
            </p:cNvPr>
            <p:cNvSpPr/>
            <p:nvPr/>
          </p:nvSpPr>
          <p:spPr>
            <a:xfrm>
              <a:off x="2004974" y="1182790"/>
              <a:ext cx="3116090" cy="1397618"/>
            </a:xfrm>
            <a:custGeom>
              <a:avLst/>
              <a:gdLst>
                <a:gd name="connsiteX0" fmla="*/ 3116090 w 3116090"/>
                <a:gd name="connsiteY0" fmla="*/ 0 h 1397618"/>
                <a:gd name="connsiteX1" fmla="*/ 698809 w 3116090"/>
                <a:gd name="connsiteY1" fmla="*/ 0 h 1397618"/>
                <a:gd name="connsiteX2" fmla="*/ 0 w 3116090"/>
                <a:gd name="connsiteY2" fmla="*/ 698809 h 1397618"/>
                <a:gd name="connsiteX3" fmla="*/ 698809 w 3116090"/>
                <a:gd name="connsiteY3" fmla="*/ 1397619 h 1397618"/>
                <a:gd name="connsiteX4" fmla="*/ 1384473 w 3116090"/>
                <a:gd name="connsiteY4" fmla="*/ 1397619 h 1397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16090" h="1397618">
                  <a:moveTo>
                    <a:pt x="3116090" y="0"/>
                  </a:moveTo>
                  <a:lnTo>
                    <a:pt x="698809" y="0"/>
                  </a:lnTo>
                  <a:cubicBezTo>
                    <a:pt x="313047" y="0"/>
                    <a:pt x="0" y="313047"/>
                    <a:pt x="0" y="698809"/>
                  </a:cubicBezTo>
                  <a:cubicBezTo>
                    <a:pt x="0" y="1084572"/>
                    <a:pt x="312636" y="1397619"/>
                    <a:pt x="698809" y="1397619"/>
                  </a:cubicBezTo>
                  <a:lnTo>
                    <a:pt x="1384473" y="1397619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03F510D-FF9F-4ED6-AD71-F3FDEC8A3B4E}"/>
                </a:ext>
              </a:extLst>
            </p:cNvPr>
            <p:cNvSpPr/>
            <p:nvPr/>
          </p:nvSpPr>
          <p:spPr>
            <a:xfrm>
              <a:off x="2237910" y="1415726"/>
              <a:ext cx="2217620" cy="931745"/>
            </a:xfrm>
            <a:custGeom>
              <a:avLst/>
              <a:gdLst>
                <a:gd name="connsiteX0" fmla="*/ 2217621 w 2217620"/>
                <a:gd name="connsiteY0" fmla="*/ 0 h 931745"/>
                <a:gd name="connsiteX1" fmla="*/ 465873 w 2217620"/>
                <a:gd name="connsiteY1" fmla="*/ 0 h 931745"/>
                <a:gd name="connsiteX2" fmla="*/ 0 w 2217620"/>
                <a:gd name="connsiteY2" fmla="*/ 465873 h 931745"/>
                <a:gd name="connsiteX3" fmla="*/ 465873 w 2217620"/>
                <a:gd name="connsiteY3" fmla="*/ 931746 h 931745"/>
                <a:gd name="connsiteX4" fmla="*/ 1151536 w 2217620"/>
                <a:gd name="connsiteY4" fmla="*/ 931746 h 931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7620" h="931745">
                  <a:moveTo>
                    <a:pt x="2217621" y="0"/>
                  </a:moveTo>
                  <a:lnTo>
                    <a:pt x="465873" y="0"/>
                  </a:lnTo>
                  <a:cubicBezTo>
                    <a:pt x="208698" y="0"/>
                    <a:pt x="0" y="208698"/>
                    <a:pt x="0" y="465873"/>
                  </a:cubicBezTo>
                  <a:cubicBezTo>
                    <a:pt x="0" y="723048"/>
                    <a:pt x="208698" y="931746"/>
                    <a:pt x="465873" y="931746"/>
                  </a:cubicBezTo>
                  <a:lnTo>
                    <a:pt x="1151536" y="931746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18984C0-4C02-4CE1-AB71-7A3651A9E8E4}"/>
                </a:ext>
              </a:extLst>
            </p:cNvPr>
            <p:cNvSpPr/>
            <p:nvPr/>
          </p:nvSpPr>
          <p:spPr>
            <a:xfrm>
              <a:off x="2470847" y="1648663"/>
              <a:ext cx="2251719" cy="465872"/>
            </a:xfrm>
            <a:custGeom>
              <a:avLst/>
              <a:gdLst>
                <a:gd name="connsiteX0" fmla="*/ 2251719 w 2251719"/>
                <a:gd name="connsiteY0" fmla="*/ 0 h 465872"/>
                <a:gd name="connsiteX1" fmla="*/ 232936 w 2251719"/>
                <a:gd name="connsiteY1" fmla="*/ 0 h 465872"/>
                <a:gd name="connsiteX2" fmla="*/ 0 w 2251719"/>
                <a:gd name="connsiteY2" fmla="*/ 232936 h 465872"/>
                <a:gd name="connsiteX3" fmla="*/ 232936 w 2251719"/>
                <a:gd name="connsiteY3" fmla="*/ 465873 h 465872"/>
                <a:gd name="connsiteX4" fmla="*/ 918599 w 2251719"/>
                <a:gd name="connsiteY4" fmla="*/ 465873 h 465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1719" h="465872">
                  <a:moveTo>
                    <a:pt x="2251719" y="0"/>
                  </a:moveTo>
                  <a:lnTo>
                    <a:pt x="232936" y="0"/>
                  </a:lnTo>
                  <a:cubicBezTo>
                    <a:pt x="104349" y="0"/>
                    <a:pt x="0" y="104349"/>
                    <a:pt x="0" y="232936"/>
                  </a:cubicBezTo>
                  <a:cubicBezTo>
                    <a:pt x="0" y="361524"/>
                    <a:pt x="104349" y="465873"/>
                    <a:pt x="232936" y="465873"/>
                  </a:cubicBezTo>
                  <a:lnTo>
                    <a:pt x="918599" y="465873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41BC9171-0016-49EC-9BDD-951B68EDA067}"/>
                </a:ext>
              </a:extLst>
            </p:cNvPr>
            <p:cNvSpPr/>
            <p:nvPr/>
          </p:nvSpPr>
          <p:spPr>
            <a:xfrm>
              <a:off x="2703783" y="1881599"/>
              <a:ext cx="1535655" cy="4108"/>
            </a:xfrm>
            <a:custGeom>
              <a:avLst/>
              <a:gdLst>
                <a:gd name="connsiteX0" fmla="*/ 0 w 1535655"/>
                <a:gd name="connsiteY0" fmla="*/ 0 h 4108"/>
                <a:gd name="connsiteX1" fmla="*/ 1535655 w 1535655"/>
                <a:gd name="connsiteY1" fmla="*/ 0 h 4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35655" h="4108">
                  <a:moveTo>
                    <a:pt x="0" y="0"/>
                  </a:moveTo>
                  <a:lnTo>
                    <a:pt x="1535655" y="0"/>
                  </a:lnTo>
                </a:path>
              </a:pathLst>
            </a:custGeom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30936" y="1399032"/>
            <a:ext cx="7854696" cy="1481328"/>
          </a:xfrm>
        </p:spPr>
        <p:txBody>
          <a:bodyPr anchor="b" anchorCtr="0">
            <a:normAutofit/>
          </a:bodyPr>
          <a:lstStyle>
            <a:lvl1pPr algn="l">
              <a:defRPr sz="48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Biometric </a:t>
            </a:r>
            <a:br>
              <a:rPr lang="en-US" dirty="0"/>
            </a:br>
            <a:r>
              <a:rPr lang="en-US" dirty="0"/>
              <a:t>Devices &amp; Automotive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0936" y="2889504"/>
            <a:ext cx="7872984" cy="448056"/>
          </a:xfrm>
        </p:spPr>
        <p:txBody>
          <a:bodyPr/>
          <a:lstStyle>
            <a:lvl1pPr marL="0" indent="0" algn="l">
              <a:buNone/>
              <a:defRPr sz="1800" i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Insert subtitle here.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7416" y="4343400"/>
            <a:ext cx="1746504" cy="273844"/>
          </a:xfr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003513E2-E669-4D66-9FDE-82D503415510}" type="datetime1">
              <a:rPr lang="en-US" smtClean="0"/>
              <a:t>6/2/2022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FCC34D-4C0C-455C-8F22-D768175C2DEF}"/>
              </a:ext>
            </a:extLst>
          </p:cNvPr>
          <p:cNvGrpSpPr/>
          <p:nvPr/>
        </p:nvGrpSpPr>
        <p:grpSpPr bwMode="black">
          <a:xfrm>
            <a:off x="447676" y="4187827"/>
            <a:ext cx="2049463" cy="517525"/>
            <a:chOff x="447675" y="4187826"/>
            <a:chExt cx="2049463" cy="517525"/>
          </a:xfrm>
          <a:solidFill>
            <a:schemeClr val="bg1"/>
          </a:soli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7936236C-9875-4ED3-8239-983E587A60FA}"/>
                </a:ext>
              </a:extLst>
            </p:cNvPr>
            <p:cNvSpPr>
              <a:spLocks/>
            </p:cNvSpPr>
            <p:nvPr/>
          </p:nvSpPr>
          <p:spPr bwMode="black">
            <a:xfrm>
              <a:off x="630238" y="4187826"/>
              <a:ext cx="95250" cy="517525"/>
            </a:xfrm>
            <a:custGeom>
              <a:avLst/>
              <a:gdLst>
                <a:gd name="T0" fmla="*/ 27 w 60"/>
                <a:gd name="T1" fmla="*/ 163 h 326"/>
                <a:gd name="T2" fmla="*/ 60 w 60"/>
                <a:gd name="T3" fmla="*/ 0 h 326"/>
                <a:gd name="T4" fmla="*/ 33 w 60"/>
                <a:gd name="T5" fmla="*/ 0 h 326"/>
                <a:gd name="T6" fmla="*/ 0 w 60"/>
                <a:gd name="T7" fmla="*/ 163 h 326"/>
                <a:gd name="T8" fmla="*/ 33 w 60"/>
                <a:gd name="T9" fmla="*/ 326 h 326"/>
                <a:gd name="T10" fmla="*/ 60 w 60"/>
                <a:gd name="T11" fmla="*/ 326 h 326"/>
                <a:gd name="T12" fmla="*/ 27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27" y="163"/>
                  </a:moveTo>
                  <a:lnTo>
                    <a:pt x="60" y="0"/>
                  </a:lnTo>
                  <a:lnTo>
                    <a:pt x="33" y="0"/>
                  </a:lnTo>
                  <a:lnTo>
                    <a:pt x="0" y="163"/>
                  </a:lnTo>
                  <a:lnTo>
                    <a:pt x="33" y="326"/>
                  </a:lnTo>
                  <a:lnTo>
                    <a:pt x="60" y="326"/>
                  </a:lnTo>
                  <a:lnTo>
                    <a:pt x="2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46265FF3-331E-4136-B409-33024D3D3412}"/>
                </a:ext>
              </a:extLst>
            </p:cNvPr>
            <p:cNvSpPr>
              <a:spLocks/>
            </p:cNvSpPr>
            <p:nvPr/>
          </p:nvSpPr>
          <p:spPr bwMode="black">
            <a:xfrm>
              <a:off x="447675" y="4187826"/>
              <a:ext cx="184150" cy="517525"/>
            </a:xfrm>
            <a:custGeom>
              <a:avLst/>
              <a:gdLst>
                <a:gd name="T0" fmla="*/ 30 w 116"/>
                <a:gd name="T1" fmla="*/ 163 h 326"/>
                <a:gd name="T2" fmla="*/ 116 w 116"/>
                <a:gd name="T3" fmla="*/ 0 h 326"/>
                <a:gd name="T4" fmla="*/ 86 w 116"/>
                <a:gd name="T5" fmla="*/ 0 h 326"/>
                <a:gd name="T6" fmla="*/ 0 w 116"/>
                <a:gd name="T7" fmla="*/ 163 h 326"/>
                <a:gd name="T8" fmla="*/ 86 w 116"/>
                <a:gd name="T9" fmla="*/ 326 h 326"/>
                <a:gd name="T10" fmla="*/ 116 w 116"/>
                <a:gd name="T11" fmla="*/ 326 h 326"/>
                <a:gd name="T12" fmla="*/ 30 w 116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326">
                  <a:moveTo>
                    <a:pt x="30" y="163"/>
                  </a:moveTo>
                  <a:lnTo>
                    <a:pt x="116" y="0"/>
                  </a:lnTo>
                  <a:lnTo>
                    <a:pt x="86" y="0"/>
                  </a:lnTo>
                  <a:lnTo>
                    <a:pt x="0" y="163"/>
                  </a:lnTo>
                  <a:lnTo>
                    <a:pt x="86" y="326"/>
                  </a:lnTo>
                  <a:lnTo>
                    <a:pt x="116" y="326"/>
                  </a:lnTo>
                  <a:lnTo>
                    <a:pt x="3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2CDC7A3C-23B4-46A3-AE37-4AA8C889FE49}"/>
                </a:ext>
              </a:extLst>
            </p:cNvPr>
            <p:cNvSpPr>
              <a:spLocks/>
            </p:cNvSpPr>
            <p:nvPr/>
          </p:nvSpPr>
          <p:spPr bwMode="black">
            <a:xfrm>
              <a:off x="779463" y="4187826"/>
              <a:ext cx="95250" cy="517525"/>
            </a:xfrm>
            <a:custGeom>
              <a:avLst/>
              <a:gdLst>
                <a:gd name="T0" fmla="*/ 60 w 60"/>
                <a:gd name="T1" fmla="*/ 163 h 326"/>
                <a:gd name="T2" fmla="*/ 28 w 60"/>
                <a:gd name="T3" fmla="*/ 0 h 326"/>
                <a:gd name="T4" fmla="*/ 0 w 60"/>
                <a:gd name="T5" fmla="*/ 0 h 326"/>
                <a:gd name="T6" fmla="*/ 33 w 60"/>
                <a:gd name="T7" fmla="*/ 163 h 326"/>
                <a:gd name="T8" fmla="*/ 1 w 60"/>
                <a:gd name="T9" fmla="*/ 326 h 326"/>
                <a:gd name="T10" fmla="*/ 28 w 60"/>
                <a:gd name="T11" fmla="*/ 326 h 326"/>
                <a:gd name="T12" fmla="*/ 60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60" y="163"/>
                  </a:moveTo>
                  <a:lnTo>
                    <a:pt x="28" y="0"/>
                  </a:lnTo>
                  <a:lnTo>
                    <a:pt x="0" y="0"/>
                  </a:lnTo>
                  <a:lnTo>
                    <a:pt x="33" y="163"/>
                  </a:lnTo>
                  <a:lnTo>
                    <a:pt x="1" y="326"/>
                  </a:lnTo>
                  <a:lnTo>
                    <a:pt x="28" y="326"/>
                  </a:lnTo>
                  <a:lnTo>
                    <a:pt x="6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3F1B65D9-5DA2-40DC-965A-AC0211E8FB19}"/>
                </a:ext>
              </a:extLst>
            </p:cNvPr>
            <p:cNvSpPr>
              <a:spLocks/>
            </p:cNvSpPr>
            <p:nvPr/>
          </p:nvSpPr>
          <p:spPr bwMode="black">
            <a:xfrm>
              <a:off x="873125" y="4187826"/>
              <a:ext cx="185738" cy="517525"/>
            </a:xfrm>
            <a:custGeom>
              <a:avLst/>
              <a:gdLst>
                <a:gd name="T0" fmla="*/ 117 w 117"/>
                <a:gd name="T1" fmla="*/ 163 h 326"/>
                <a:gd name="T2" fmla="*/ 31 w 117"/>
                <a:gd name="T3" fmla="*/ 0 h 326"/>
                <a:gd name="T4" fmla="*/ 0 w 117"/>
                <a:gd name="T5" fmla="*/ 0 h 326"/>
                <a:gd name="T6" fmla="*/ 87 w 117"/>
                <a:gd name="T7" fmla="*/ 163 h 326"/>
                <a:gd name="T8" fmla="*/ 1 w 117"/>
                <a:gd name="T9" fmla="*/ 326 h 326"/>
                <a:gd name="T10" fmla="*/ 31 w 117"/>
                <a:gd name="T11" fmla="*/ 326 h 326"/>
                <a:gd name="T12" fmla="*/ 117 w 117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326">
                  <a:moveTo>
                    <a:pt x="117" y="163"/>
                  </a:moveTo>
                  <a:lnTo>
                    <a:pt x="31" y="0"/>
                  </a:lnTo>
                  <a:lnTo>
                    <a:pt x="0" y="0"/>
                  </a:lnTo>
                  <a:lnTo>
                    <a:pt x="87" y="163"/>
                  </a:lnTo>
                  <a:lnTo>
                    <a:pt x="1" y="326"/>
                  </a:lnTo>
                  <a:lnTo>
                    <a:pt x="31" y="326"/>
                  </a:lnTo>
                  <a:lnTo>
                    <a:pt x="11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0505E78D-D5D5-4EFD-85DF-652C76ABBB2A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1182688" y="4327526"/>
              <a:ext cx="1314450" cy="250825"/>
            </a:xfrm>
            <a:custGeom>
              <a:avLst/>
              <a:gdLst>
                <a:gd name="T0" fmla="*/ 1109 w 1225"/>
                <a:gd name="T1" fmla="*/ 35 h 233"/>
                <a:gd name="T2" fmla="*/ 1065 w 1225"/>
                <a:gd name="T3" fmla="*/ 146 h 233"/>
                <a:gd name="T4" fmla="*/ 1166 w 1225"/>
                <a:gd name="T5" fmla="*/ 178 h 233"/>
                <a:gd name="T6" fmla="*/ 1225 w 1225"/>
                <a:gd name="T7" fmla="*/ 233 h 233"/>
                <a:gd name="T8" fmla="*/ 1088 w 1225"/>
                <a:gd name="T9" fmla="*/ 0 h 233"/>
                <a:gd name="T10" fmla="*/ 1030 w 1225"/>
                <a:gd name="T11" fmla="*/ 233 h 233"/>
                <a:gd name="T12" fmla="*/ 947 w 1225"/>
                <a:gd name="T13" fmla="*/ 0 h 233"/>
                <a:gd name="T14" fmla="*/ 910 w 1225"/>
                <a:gd name="T15" fmla="*/ 233 h 233"/>
                <a:gd name="T16" fmla="*/ 947 w 1225"/>
                <a:gd name="T17" fmla="*/ 0 h 233"/>
                <a:gd name="T18" fmla="*/ 835 w 1225"/>
                <a:gd name="T19" fmla="*/ 0 h 233"/>
                <a:gd name="T20" fmla="*/ 709 w 1225"/>
                <a:gd name="T21" fmla="*/ 180 h 233"/>
                <a:gd name="T22" fmla="*/ 633 w 1225"/>
                <a:gd name="T23" fmla="*/ 0 h 233"/>
                <a:gd name="T24" fmla="*/ 584 w 1225"/>
                <a:gd name="T25" fmla="*/ 233 h 233"/>
                <a:gd name="T26" fmla="*/ 620 w 1225"/>
                <a:gd name="T27" fmla="*/ 59 h 233"/>
                <a:gd name="T28" fmla="*/ 693 w 1225"/>
                <a:gd name="T29" fmla="*/ 233 h 233"/>
                <a:gd name="T30" fmla="*/ 797 w 1225"/>
                <a:gd name="T31" fmla="*/ 58 h 233"/>
                <a:gd name="T32" fmla="*/ 798 w 1225"/>
                <a:gd name="T33" fmla="*/ 233 h 233"/>
                <a:gd name="T34" fmla="*/ 370 w 1225"/>
                <a:gd name="T35" fmla="*/ 0 h 233"/>
                <a:gd name="T36" fmla="*/ 521 w 1225"/>
                <a:gd name="T37" fmla="*/ 233 h 233"/>
                <a:gd name="T38" fmla="*/ 407 w 1225"/>
                <a:gd name="T39" fmla="*/ 200 h 233"/>
                <a:gd name="T40" fmla="*/ 510 w 1225"/>
                <a:gd name="T41" fmla="*/ 131 h 233"/>
                <a:gd name="T42" fmla="*/ 407 w 1225"/>
                <a:gd name="T43" fmla="*/ 98 h 233"/>
                <a:gd name="T44" fmla="*/ 520 w 1225"/>
                <a:gd name="T45" fmla="*/ 33 h 233"/>
                <a:gd name="T46" fmla="*/ 370 w 1225"/>
                <a:gd name="T47" fmla="*/ 0 h 233"/>
                <a:gd name="T48" fmla="*/ 259 w 1225"/>
                <a:gd name="T49" fmla="*/ 162 h 233"/>
                <a:gd name="T50" fmla="*/ 185 w 1225"/>
                <a:gd name="T51" fmla="*/ 199 h 233"/>
                <a:gd name="T52" fmla="*/ 148 w 1225"/>
                <a:gd name="T53" fmla="*/ 34 h 233"/>
                <a:gd name="T54" fmla="*/ 242 w 1225"/>
                <a:gd name="T55" fmla="*/ 52 h 233"/>
                <a:gd name="T56" fmla="*/ 310 w 1225"/>
                <a:gd name="T57" fmla="*/ 117 h 233"/>
                <a:gd name="T58" fmla="*/ 250 w 1225"/>
                <a:gd name="T59" fmla="*/ 14 h 233"/>
                <a:gd name="T60" fmla="*/ 112 w 1225"/>
                <a:gd name="T61" fmla="*/ 0 h 233"/>
                <a:gd name="T62" fmla="*/ 186 w 1225"/>
                <a:gd name="T63" fmla="*/ 233 h 233"/>
                <a:gd name="T64" fmla="*/ 310 w 1225"/>
                <a:gd name="T65" fmla="*/ 117 h 233"/>
                <a:gd name="T66" fmla="*/ 0 w 1225"/>
                <a:gd name="T67" fmla="*/ 0 h 233"/>
                <a:gd name="T68" fmla="*/ 36 w 1225"/>
                <a:gd name="T69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25" h="233">
                  <a:moveTo>
                    <a:pt x="1065" y="146"/>
                  </a:moveTo>
                  <a:cubicBezTo>
                    <a:pt x="1109" y="35"/>
                    <a:pt x="1109" y="35"/>
                    <a:pt x="1109" y="35"/>
                  </a:cubicBezTo>
                  <a:cubicBezTo>
                    <a:pt x="1153" y="146"/>
                    <a:pt x="1153" y="146"/>
                    <a:pt x="1153" y="146"/>
                  </a:cubicBezTo>
                  <a:lnTo>
                    <a:pt x="1065" y="146"/>
                  </a:lnTo>
                  <a:close/>
                  <a:moveTo>
                    <a:pt x="1052" y="178"/>
                  </a:moveTo>
                  <a:cubicBezTo>
                    <a:pt x="1166" y="178"/>
                    <a:pt x="1166" y="178"/>
                    <a:pt x="1166" y="178"/>
                  </a:cubicBezTo>
                  <a:cubicBezTo>
                    <a:pt x="1187" y="233"/>
                    <a:pt x="1187" y="233"/>
                    <a:pt x="1187" y="233"/>
                  </a:cubicBezTo>
                  <a:cubicBezTo>
                    <a:pt x="1225" y="233"/>
                    <a:pt x="1225" y="233"/>
                    <a:pt x="1225" y="233"/>
                  </a:cubicBezTo>
                  <a:cubicBezTo>
                    <a:pt x="1131" y="0"/>
                    <a:pt x="1131" y="0"/>
                    <a:pt x="1131" y="0"/>
                  </a:cubicBezTo>
                  <a:cubicBezTo>
                    <a:pt x="1088" y="0"/>
                    <a:pt x="1088" y="0"/>
                    <a:pt x="1088" y="0"/>
                  </a:cubicBezTo>
                  <a:cubicBezTo>
                    <a:pt x="992" y="233"/>
                    <a:pt x="992" y="233"/>
                    <a:pt x="992" y="233"/>
                  </a:cubicBezTo>
                  <a:cubicBezTo>
                    <a:pt x="1030" y="233"/>
                    <a:pt x="1030" y="233"/>
                    <a:pt x="1030" y="233"/>
                  </a:cubicBezTo>
                  <a:lnTo>
                    <a:pt x="1052" y="178"/>
                  </a:lnTo>
                  <a:close/>
                  <a:moveTo>
                    <a:pt x="947" y="0"/>
                  </a:moveTo>
                  <a:cubicBezTo>
                    <a:pt x="910" y="0"/>
                    <a:pt x="910" y="0"/>
                    <a:pt x="910" y="0"/>
                  </a:cubicBezTo>
                  <a:cubicBezTo>
                    <a:pt x="910" y="233"/>
                    <a:pt x="910" y="233"/>
                    <a:pt x="910" y="233"/>
                  </a:cubicBezTo>
                  <a:cubicBezTo>
                    <a:pt x="947" y="233"/>
                    <a:pt x="947" y="233"/>
                    <a:pt x="947" y="233"/>
                  </a:cubicBezTo>
                  <a:lnTo>
                    <a:pt x="947" y="0"/>
                  </a:lnTo>
                  <a:close/>
                  <a:moveTo>
                    <a:pt x="835" y="233"/>
                  </a:moveTo>
                  <a:cubicBezTo>
                    <a:pt x="835" y="0"/>
                    <a:pt x="835" y="0"/>
                    <a:pt x="835" y="0"/>
                  </a:cubicBezTo>
                  <a:cubicBezTo>
                    <a:pt x="784" y="0"/>
                    <a:pt x="784" y="0"/>
                    <a:pt x="784" y="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633" y="0"/>
                    <a:pt x="633" y="0"/>
                    <a:pt x="633" y="0"/>
                  </a:cubicBezTo>
                  <a:cubicBezTo>
                    <a:pt x="584" y="0"/>
                    <a:pt x="584" y="0"/>
                    <a:pt x="584" y="0"/>
                  </a:cubicBezTo>
                  <a:cubicBezTo>
                    <a:pt x="584" y="233"/>
                    <a:pt x="584" y="233"/>
                    <a:pt x="584" y="233"/>
                  </a:cubicBezTo>
                  <a:cubicBezTo>
                    <a:pt x="620" y="233"/>
                    <a:pt x="620" y="233"/>
                    <a:pt x="620" y="233"/>
                  </a:cubicBezTo>
                  <a:cubicBezTo>
                    <a:pt x="620" y="59"/>
                    <a:pt x="620" y="59"/>
                    <a:pt x="620" y="59"/>
                  </a:cubicBezTo>
                  <a:cubicBezTo>
                    <a:pt x="621" y="59"/>
                    <a:pt x="621" y="59"/>
                    <a:pt x="621" y="59"/>
                  </a:cubicBezTo>
                  <a:cubicBezTo>
                    <a:pt x="693" y="233"/>
                    <a:pt x="693" y="233"/>
                    <a:pt x="693" y="233"/>
                  </a:cubicBezTo>
                  <a:cubicBezTo>
                    <a:pt x="724" y="233"/>
                    <a:pt x="724" y="233"/>
                    <a:pt x="724" y="233"/>
                  </a:cubicBezTo>
                  <a:cubicBezTo>
                    <a:pt x="797" y="58"/>
                    <a:pt x="797" y="58"/>
                    <a:pt x="797" y="58"/>
                  </a:cubicBezTo>
                  <a:cubicBezTo>
                    <a:pt x="798" y="58"/>
                    <a:pt x="798" y="58"/>
                    <a:pt x="798" y="58"/>
                  </a:cubicBezTo>
                  <a:cubicBezTo>
                    <a:pt x="798" y="233"/>
                    <a:pt x="798" y="233"/>
                    <a:pt x="798" y="233"/>
                  </a:cubicBezTo>
                  <a:lnTo>
                    <a:pt x="835" y="233"/>
                  </a:lnTo>
                  <a:close/>
                  <a:moveTo>
                    <a:pt x="370" y="0"/>
                  </a:moveTo>
                  <a:cubicBezTo>
                    <a:pt x="370" y="233"/>
                    <a:pt x="370" y="233"/>
                    <a:pt x="370" y="233"/>
                  </a:cubicBezTo>
                  <a:cubicBezTo>
                    <a:pt x="521" y="233"/>
                    <a:pt x="521" y="233"/>
                    <a:pt x="521" y="233"/>
                  </a:cubicBezTo>
                  <a:cubicBezTo>
                    <a:pt x="521" y="200"/>
                    <a:pt x="521" y="200"/>
                    <a:pt x="521" y="200"/>
                  </a:cubicBezTo>
                  <a:cubicBezTo>
                    <a:pt x="407" y="200"/>
                    <a:pt x="407" y="200"/>
                    <a:pt x="407" y="200"/>
                  </a:cubicBezTo>
                  <a:cubicBezTo>
                    <a:pt x="407" y="131"/>
                    <a:pt x="407" y="131"/>
                    <a:pt x="407" y="131"/>
                  </a:cubicBezTo>
                  <a:cubicBezTo>
                    <a:pt x="510" y="131"/>
                    <a:pt x="510" y="131"/>
                    <a:pt x="510" y="131"/>
                  </a:cubicBezTo>
                  <a:cubicBezTo>
                    <a:pt x="510" y="98"/>
                    <a:pt x="510" y="98"/>
                    <a:pt x="510" y="98"/>
                  </a:cubicBezTo>
                  <a:cubicBezTo>
                    <a:pt x="407" y="98"/>
                    <a:pt x="407" y="98"/>
                    <a:pt x="407" y="98"/>
                  </a:cubicBezTo>
                  <a:cubicBezTo>
                    <a:pt x="407" y="33"/>
                    <a:pt x="407" y="33"/>
                    <a:pt x="407" y="33"/>
                  </a:cubicBezTo>
                  <a:cubicBezTo>
                    <a:pt x="520" y="33"/>
                    <a:pt x="520" y="33"/>
                    <a:pt x="520" y="33"/>
                  </a:cubicBezTo>
                  <a:cubicBezTo>
                    <a:pt x="520" y="0"/>
                    <a:pt x="520" y="0"/>
                    <a:pt x="520" y="0"/>
                  </a:cubicBezTo>
                  <a:lnTo>
                    <a:pt x="370" y="0"/>
                  </a:lnTo>
                  <a:close/>
                  <a:moveTo>
                    <a:pt x="272" y="117"/>
                  </a:moveTo>
                  <a:cubicBezTo>
                    <a:pt x="272" y="133"/>
                    <a:pt x="268" y="148"/>
                    <a:pt x="259" y="162"/>
                  </a:cubicBezTo>
                  <a:cubicBezTo>
                    <a:pt x="254" y="169"/>
                    <a:pt x="249" y="176"/>
                    <a:pt x="242" y="181"/>
                  </a:cubicBezTo>
                  <a:cubicBezTo>
                    <a:pt x="229" y="192"/>
                    <a:pt x="209" y="199"/>
                    <a:pt x="185" y="199"/>
                  </a:cubicBezTo>
                  <a:cubicBezTo>
                    <a:pt x="148" y="199"/>
                    <a:pt x="148" y="199"/>
                    <a:pt x="148" y="199"/>
                  </a:cubicBezTo>
                  <a:cubicBezTo>
                    <a:pt x="148" y="34"/>
                    <a:pt x="148" y="34"/>
                    <a:pt x="148" y="34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209" y="34"/>
                    <a:pt x="229" y="41"/>
                    <a:pt x="242" y="52"/>
                  </a:cubicBezTo>
                  <a:cubicBezTo>
                    <a:pt x="262" y="69"/>
                    <a:pt x="273" y="95"/>
                    <a:pt x="272" y="117"/>
                  </a:cubicBezTo>
                  <a:moveTo>
                    <a:pt x="310" y="117"/>
                  </a:moveTo>
                  <a:cubicBezTo>
                    <a:pt x="310" y="95"/>
                    <a:pt x="304" y="72"/>
                    <a:pt x="290" y="50"/>
                  </a:cubicBezTo>
                  <a:cubicBezTo>
                    <a:pt x="281" y="36"/>
                    <a:pt x="267" y="23"/>
                    <a:pt x="250" y="14"/>
                  </a:cubicBezTo>
                  <a:cubicBezTo>
                    <a:pt x="233" y="5"/>
                    <a:pt x="211" y="0"/>
                    <a:pt x="186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233"/>
                    <a:pt x="112" y="233"/>
                    <a:pt x="112" y="233"/>
                  </a:cubicBezTo>
                  <a:cubicBezTo>
                    <a:pt x="186" y="233"/>
                    <a:pt x="186" y="233"/>
                    <a:pt x="186" y="233"/>
                  </a:cubicBezTo>
                  <a:cubicBezTo>
                    <a:pt x="220" y="233"/>
                    <a:pt x="249" y="223"/>
                    <a:pt x="267" y="207"/>
                  </a:cubicBezTo>
                  <a:cubicBezTo>
                    <a:pt x="296" y="184"/>
                    <a:pt x="311" y="149"/>
                    <a:pt x="310" y="117"/>
                  </a:cubicBezTo>
                  <a:moveTo>
                    <a:pt x="3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36" y="233"/>
                    <a:pt x="36" y="233"/>
                    <a:pt x="36" y="233"/>
                  </a:cubicBez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8969921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aphic 4">
            <a:extLst>
              <a:ext uri="{FF2B5EF4-FFF2-40B4-BE49-F238E27FC236}">
                <a16:creationId xmlns:a16="http://schemas.microsoft.com/office/drawing/2014/main" id="{AAC7767F-8B4C-4F97-BCE2-57CD25EF3D57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355262" y="-532157"/>
            <a:ext cx="4977461" cy="4434840"/>
            <a:chOff x="141893" y="-680290"/>
            <a:chExt cx="5750696" cy="5123780"/>
          </a:xfrm>
          <a:noFill/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CB7F251-7FFE-4A8C-B2D7-F5FF911867A2}"/>
                </a:ext>
              </a:extLst>
            </p:cNvPr>
            <p:cNvSpPr/>
            <p:nvPr/>
          </p:nvSpPr>
          <p:spPr>
            <a:xfrm>
              <a:off x="141893" y="-680290"/>
              <a:ext cx="3803807" cy="5123780"/>
            </a:xfrm>
            <a:custGeom>
              <a:avLst/>
              <a:gdLst>
                <a:gd name="connsiteX0" fmla="*/ 3803807 w 3803807"/>
                <a:gd name="connsiteY0" fmla="*/ 0 h 5123780"/>
                <a:gd name="connsiteX1" fmla="*/ 2561890 w 3803807"/>
                <a:gd name="connsiteY1" fmla="*/ 0 h 5123780"/>
                <a:gd name="connsiteX2" fmla="*/ 0 w 3803807"/>
                <a:gd name="connsiteY2" fmla="*/ 2561890 h 5123780"/>
                <a:gd name="connsiteX3" fmla="*/ 2561890 w 3803807"/>
                <a:gd name="connsiteY3" fmla="*/ 5123781 h 5123780"/>
                <a:gd name="connsiteX4" fmla="*/ 3247553 w 3803807"/>
                <a:gd name="connsiteY4" fmla="*/ 5123781 h 512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3807" h="5123780">
                  <a:moveTo>
                    <a:pt x="3803807" y="0"/>
                  </a:moveTo>
                  <a:lnTo>
                    <a:pt x="2561890" y="0"/>
                  </a:lnTo>
                  <a:cubicBezTo>
                    <a:pt x="1147017" y="0"/>
                    <a:pt x="0" y="1147017"/>
                    <a:pt x="0" y="2561890"/>
                  </a:cubicBezTo>
                  <a:cubicBezTo>
                    <a:pt x="0" y="3976764"/>
                    <a:pt x="1147017" y="5123781"/>
                    <a:pt x="2561890" y="5123781"/>
                  </a:cubicBezTo>
                  <a:lnTo>
                    <a:pt x="3247553" y="5123781"/>
                  </a:ln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E9F5AB-5D3E-4870-8867-1A866AF30B53}"/>
                </a:ext>
              </a:extLst>
            </p:cNvPr>
            <p:cNvSpPr/>
            <p:nvPr/>
          </p:nvSpPr>
          <p:spPr>
            <a:xfrm>
              <a:off x="374830" y="-447353"/>
              <a:ext cx="4120962" cy="4657907"/>
            </a:xfrm>
            <a:custGeom>
              <a:avLst/>
              <a:gdLst>
                <a:gd name="connsiteX0" fmla="*/ 4120963 w 4120962"/>
                <a:gd name="connsiteY0" fmla="*/ 0 h 4657907"/>
                <a:gd name="connsiteX1" fmla="*/ 2328954 w 4120962"/>
                <a:gd name="connsiteY1" fmla="*/ 0 h 4657907"/>
                <a:gd name="connsiteX2" fmla="*/ 0 w 4120962"/>
                <a:gd name="connsiteY2" fmla="*/ 2328954 h 4657907"/>
                <a:gd name="connsiteX3" fmla="*/ 2328954 w 4120962"/>
                <a:gd name="connsiteY3" fmla="*/ 4657908 h 4657907"/>
                <a:gd name="connsiteX4" fmla="*/ 3014617 w 4120962"/>
                <a:gd name="connsiteY4" fmla="*/ 4657908 h 4657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962" h="4657907">
                  <a:moveTo>
                    <a:pt x="4120963" y="0"/>
                  </a:moveTo>
                  <a:lnTo>
                    <a:pt x="2328954" y="0"/>
                  </a:lnTo>
                  <a:cubicBezTo>
                    <a:pt x="1042668" y="0"/>
                    <a:pt x="0" y="1042668"/>
                    <a:pt x="0" y="2328954"/>
                  </a:cubicBezTo>
                  <a:cubicBezTo>
                    <a:pt x="0" y="3615240"/>
                    <a:pt x="1042668" y="4657908"/>
                    <a:pt x="2328954" y="4657908"/>
                  </a:cubicBezTo>
                  <a:lnTo>
                    <a:pt x="3014617" y="4657908"/>
                  </a:ln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E453200-5727-4A9F-B876-44B98E9ADE48}"/>
                </a:ext>
              </a:extLst>
            </p:cNvPr>
            <p:cNvSpPr/>
            <p:nvPr/>
          </p:nvSpPr>
          <p:spPr>
            <a:xfrm>
              <a:off x="607766" y="-214417"/>
              <a:ext cx="4067966" cy="4192034"/>
            </a:xfrm>
            <a:custGeom>
              <a:avLst/>
              <a:gdLst>
                <a:gd name="connsiteX0" fmla="*/ 4067966 w 4067966"/>
                <a:gd name="connsiteY0" fmla="*/ 0 h 4192034"/>
                <a:gd name="connsiteX1" fmla="*/ 2096017 w 4067966"/>
                <a:gd name="connsiteY1" fmla="*/ 0 h 4192034"/>
                <a:gd name="connsiteX2" fmla="*/ 0 w 4067966"/>
                <a:gd name="connsiteY2" fmla="*/ 2096017 h 4192034"/>
                <a:gd name="connsiteX3" fmla="*/ 2096017 w 4067966"/>
                <a:gd name="connsiteY3" fmla="*/ 4192035 h 4192034"/>
                <a:gd name="connsiteX4" fmla="*/ 2781680 w 4067966"/>
                <a:gd name="connsiteY4" fmla="*/ 4192035 h 4192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7966" h="4192034">
                  <a:moveTo>
                    <a:pt x="4067966" y="0"/>
                  </a:moveTo>
                  <a:lnTo>
                    <a:pt x="2096017" y="0"/>
                  </a:lnTo>
                  <a:cubicBezTo>
                    <a:pt x="938319" y="0"/>
                    <a:pt x="0" y="938319"/>
                    <a:pt x="0" y="2096017"/>
                  </a:cubicBezTo>
                  <a:cubicBezTo>
                    <a:pt x="0" y="3253716"/>
                    <a:pt x="938319" y="4192035"/>
                    <a:pt x="2096017" y="4192035"/>
                  </a:cubicBezTo>
                  <a:lnTo>
                    <a:pt x="2781680" y="4192035"/>
                  </a:ln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13DD713-BFAC-4F61-BB2B-18B9C863EA7D}"/>
                </a:ext>
              </a:extLst>
            </p:cNvPr>
            <p:cNvSpPr/>
            <p:nvPr/>
          </p:nvSpPr>
          <p:spPr>
            <a:xfrm>
              <a:off x="840702" y="18518"/>
              <a:ext cx="4439349" cy="3726161"/>
            </a:xfrm>
            <a:custGeom>
              <a:avLst/>
              <a:gdLst>
                <a:gd name="connsiteX0" fmla="*/ 4439350 w 4439349"/>
                <a:gd name="connsiteY0" fmla="*/ 0 h 3726161"/>
                <a:gd name="connsiteX1" fmla="*/ 1863081 w 4439349"/>
                <a:gd name="connsiteY1" fmla="*/ 0 h 3726161"/>
                <a:gd name="connsiteX2" fmla="*/ 0 w 4439349"/>
                <a:gd name="connsiteY2" fmla="*/ 1863081 h 3726161"/>
                <a:gd name="connsiteX3" fmla="*/ 1863081 w 4439349"/>
                <a:gd name="connsiteY3" fmla="*/ 3726162 h 3726161"/>
                <a:gd name="connsiteX4" fmla="*/ 2548744 w 4439349"/>
                <a:gd name="connsiteY4" fmla="*/ 3726162 h 3726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39349" h="3726161">
                  <a:moveTo>
                    <a:pt x="4439350" y="0"/>
                  </a:moveTo>
                  <a:lnTo>
                    <a:pt x="1863081" y="0"/>
                  </a:lnTo>
                  <a:cubicBezTo>
                    <a:pt x="833970" y="0"/>
                    <a:pt x="0" y="834381"/>
                    <a:pt x="0" y="1863081"/>
                  </a:cubicBezTo>
                  <a:cubicBezTo>
                    <a:pt x="0" y="2891781"/>
                    <a:pt x="834381" y="3726162"/>
                    <a:pt x="1863081" y="3726162"/>
                  </a:cubicBezTo>
                  <a:lnTo>
                    <a:pt x="2548744" y="3726162"/>
                  </a:ln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4BDFBF6-D87D-423A-9D05-4A0AE1D70254}"/>
                </a:ext>
              </a:extLst>
            </p:cNvPr>
            <p:cNvSpPr/>
            <p:nvPr/>
          </p:nvSpPr>
          <p:spPr>
            <a:xfrm>
              <a:off x="1073639" y="251455"/>
              <a:ext cx="4018667" cy="3260699"/>
            </a:xfrm>
            <a:custGeom>
              <a:avLst/>
              <a:gdLst>
                <a:gd name="connsiteX0" fmla="*/ 4018668 w 4018667"/>
                <a:gd name="connsiteY0" fmla="*/ 0 h 3260699"/>
                <a:gd name="connsiteX1" fmla="*/ 1630555 w 4018667"/>
                <a:gd name="connsiteY1" fmla="*/ 0 h 3260699"/>
                <a:gd name="connsiteX2" fmla="*/ 0 w 4018667"/>
                <a:gd name="connsiteY2" fmla="*/ 1630555 h 3260699"/>
                <a:gd name="connsiteX3" fmla="*/ 1630144 w 4018667"/>
                <a:gd name="connsiteY3" fmla="*/ 3260700 h 3260699"/>
                <a:gd name="connsiteX4" fmla="*/ 2315808 w 4018667"/>
                <a:gd name="connsiteY4" fmla="*/ 3260700 h 3260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667" h="3260699">
                  <a:moveTo>
                    <a:pt x="4018668" y="0"/>
                  </a:moveTo>
                  <a:lnTo>
                    <a:pt x="1630555" y="0"/>
                  </a:lnTo>
                  <a:cubicBezTo>
                    <a:pt x="730032" y="0"/>
                    <a:pt x="0" y="730032"/>
                    <a:pt x="0" y="1630555"/>
                  </a:cubicBezTo>
                  <a:cubicBezTo>
                    <a:pt x="0" y="2531079"/>
                    <a:pt x="729621" y="3260700"/>
                    <a:pt x="1630144" y="3260700"/>
                  </a:cubicBezTo>
                  <a:lnTo>
                    <a:pt x="2315808" y="3260700"/>
                  </a:ln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35D3A0A-E174-4A72-A7DA-0036D91F0628}"/>
                </a:ext>
              </a:extLst>
            </p:cNvPr>
            <p:cNvSpPr/>
            <p:nvPr/>
          </p:nvSpPr>
          <p:spPr>
            <a:xfrm>
              <a:off x="1306575" y="484391"/>
              <a:ext cx="4586013" cy="2794826"/>
            </a:xfrm>
            <a:custGeom>
              <a:avLst/>
              <a:gdLst>
                <a:gd name="connsiteX0" fmla="*/ 4586014 w 4586013"/>
                <a:gd name="connsiteY0" fmla="*/ 0 h 2794826"/>
                <a:gd name="connsiteX1" fmla="*/ 1397208 w 4586013"/>
                <a:gd name="connsiteY1" fmla="*/ 0 h 2794826"/>
                <a:gd name="connsiteX2" fmla="*/ 0 w 4586013"/>
                <a:gd name="connsiteY2" fmla="*/ 1397208 h 2794826"/>
                <a:gd name="connsiteX3" fmla="*/ 1397619 w 4586013"/>
                <a:gd name="connsiteY3" fmla="*/ 2794827 h 2794826"/>
                <a:gd name="connsiteX4" fmla="*/ 2082871 w 4586013"/>
                <a:gd name="connsiteY4" fmla="*/ 2794827 h 279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86013" h="2794826">
                  <a:moveTo>
                    <a:pt x="4586014" y="0"/>
                  </a:moveTo>
                  <a:lnTo>
                    <a:pt x="1397208" y="0"/>
                  </a:lnTo>
                  <a:cubicBezTo>
                    <a:pt x="625683" y="0"/>
                    <a:pt x="0" y="625683"/>
                    <a:pt x="0" y="1397208"/>
                  </a:cubicBezTo>
                  <a:cubicBezTo>
                    <a:pt x="0" y="2168733"/>
                    <a:pt x="625683" y="2794827"/>
                    <a:pt x="1397619" y="2794827"/>
                  </a:cubicBezTo>
                  <a:lnTo>
                    <a:pt x="2082871" y="2794827"/>
                  </a:ln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0E26AD5-DCF1-4D48-980E-5E1644632CBC}"/>
                </a:ext>
              </a:extLst>
            </p:cNvPr>
            <p:cNvSpPr/>
            <p:nvPr/>
          </p:nvSpPr>
          <p:spPr>
            <a:xfrm>
              <a:off x="1539101" y="717328"/>
              <a:ext cx="3951703" cy="2329364"/>
            </a:xfrm>
            <a:custGeom>
              <a:avLst/>
              <a:gdLst>
                <a:gd name="connsiteX0" fmla="*/ 3951703 w 3951703"/>
                <a:gd name="connsiteY0" fmla="*/ 0 h 2329364"/>
                <a:gd name="connsiteX1" fmla="*/ 1164682 w 3951703"/>
                <a:gd name="connsiteY1" fmla="*/ 0 h 2329364"/>
                <a:gd name="connsiteX2" fmla="*/ 0 w 3951703"/>
                <a:gd name="connsiteY2" fmla="*/ 1164682 h 2329364"/>
                <a:gd name="connsiteX3" fmla="*/ 1164682 w 3951703"/>
                <a:gd name="connsiteY3" fmla="*/ 2329365 h 2329364"/>
                <a:gd name="connsiteX4" fmla="*/ 1850345 w 3951703"/>
                <a:gd name="connsiteY4" fmla="*/ 2329365 h 2329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51703" h="2329364">
                  <a:moveTo>
                    <a:pt x="3951703" y="0"/>
                  </a:moveTo>
                  <a:lnTo>
                    <a:pt x="1164682" y="0"/>
                  </a:lnTo>
                  <a:cubicBezTo>
                    <a:pt x="521334" y="0"/>
                    <a:pt x="0" y="521334"/>
                    <a:pt x="0" y="1164682"/>
                  </a:cubicBezTo>
                  <a:cubicBezTo>
                    <a:pt x="0" y="1808031"/>
                    <a:pt x="521334" y="2329365"/>
                    <a:pt x="1164682" y="2329365"/>
                  </a:cubicBezTo>
                  <a:lnTo>
                    <a:pt x="1850345" y="2329365"/>
                  </a:ln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BF78706-E242-4CEA-BC35-4F80B94E2D29}"/>
                </a:ext>
              </a:extLst>
            </p:cNvPr>
            <p:cNvSpPr/>
            <p:nvPr/>
          </p:nvSpPr>
          <p:spPr>
            <a:xfrm>
              <a:off x="1772037" y="950264"/>
              <a:ext cx="3191270" cy="1863491"/>
            </a:xfrm>
            <a:custGeom>
              <a:avLst/>
              <a:gdLst>
                <a:gd name="connsiteX0" fmla="*/ 3191271 w 3191270"/>
                <a:gd name="connsiteY0" fmla="*/ 0 h 1863491"/>
                <a:gd name="connsiteX1" fmla="*/ 931746 w 3191270"/>
                <a:gd name="connsiteY1" fmla="*/ 0 h 1863491"/>
                <a:gd name="connsiteX2" fmla="*/ 0 w 3191270"/>
                <a:gd name="connsiteY2" fmla="*/ 931746 h 1863491"/>
                <a:gd name="connsiteX3" fmla="*/ 931746 w 3191270"/>
                <a:gd name="connsiteY3" fmla="*/ 1863492 h 1863491"/>
                <a:gd name="connsiteX4" fmla="*/ 1617409 w 3191270"/>
                <a:gd name="connsiteY4" fmla="*/ 1863492 h 1863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1270" h="1863491">
                  <a:moveTo>
                    <a:pt x="3191271" y="0"/>
                  </a:moveTo>
                  <a:lnTo>
                    <a:pt x="931746" y="0"/>
                  </a:lnTo>
                  <a:cubicBezTo>
                    <a:pt x="417396" y="0"/>
                    <a:pt x="0" y="416985"/>
                    <a:pt x="0" y="931746"/>
                  </a:cubicBezTo>
                  <a:cubicBezTo>
                    <a:pt x="0" y="1446096"/>
                    <a:pt x="416985" y="1863492"/>
                    <a:pt x="931746" y="1863492"/>
                  </a:cubicBezTo>
                  <a:lnTo>
                    <a:pt x="1617409" y="1863492"/>
                  </a:ln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B0CE0A81-169F-42CF-A19C-FEE503A0A056}"/>
                </a:ext>
              </a:extLst>
            </p:cNvPr>
            <p:cNvSpPr/>
            <p:nvPr/>
          </p:nvSpPr>
          <p:spPr>
            <a:xfrm>
              <a:off x="2004974" y="1182790"/>
              <a:ext cx="3116090" cy="1397618"/>
            </a:xfrm>
            <a:custGeom>
              <a:avLst/>
              <a:gdLst>
                <a:gd name="connsiteX0" fmla="*/ 3116090 w 3116090"/>
                <a:gd name="connsiteY0" fmla="*/ 0 h 1397618"/>
                <a:gd name="connsiteX1" fmla="*/ 698809 w 3116090"/>
                <a:gd name="connsiteY1" fmla="*/ 0 h 1397618"/>
                <a:gd name="connsiteX2" fmla="*/ 0 w 3116090"/>
                <a:gd name="connsiteY2" fmla="*/ 698809 h 1397618"/>
                <a:gd name="connsiteX3" fmla="*/ 698809 w 3116090"/>
                <a:gd name="connsiteY3" fmla="*/ 1397619 h 1397618"/>
                <a:gd name="connsiteX4" fmla="*/ 1384473 w 3116090"/>
                <a:gd name="connsiteY4" fmla="*/ 1397619 h 1397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16090" h="1397618">
                  <a:moveTo>
                    <a:pt x="3116090" y="0"/>
                  </a:moveTo>
                  <a:lnTo>
                    <a:pt x="698809" y="0"/>
                  </a:lnTo>
                  <a:cubicBezTo>
                    <a:pt x="313047" y="0"/>
                    <a:pt x="0" y="313047"/>
                    <a:pt x="0" y="698809"/>
                  </a:cubicBezTo>
                  <a:cubicBezTo>
                    <a:pt x="0" y="1084572"/>
                    <a:pt x="312636" y="1397619"/>
                    <a:pt x="698809" y="1397619"/>
                  </a:cubicBezTo>
                  <a:lnTo>
                    <a:pt x="1384473" y="1397619"/>
                  </a:ln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DACB38F-AE22-4551-8BF9-99EC089BABC7}"/>
                </a:ext>
              </a:extLst>
            </p:cNvPr>
            <p:cNvSpPr/>
            <p:nvPr/>
          </p:nvSpPr>
          <p:spPr>
            <a:xfrm>
              <a:off x="2237910" y="1415726"/>
              <a:ext cx="2217620" cy="931745"/>
            </a:xfrm>
            <a:custGeom>
              <a:avLst/>
              <a:gdLst>
                <a:gd name="connsiteX0" fmla="*/ 2217621 w 2217620"/>
                <a:gd name="connsiteY0" fmla="*/ 0 h 931745"/>
                <a:gd name="connsiteX1" fmla="*/ 465873 w 2217620"/>
                <a:gd name="connsiteY1" fmla="*/ 0 h 931745"/>
                <a:gd name="connsiteX2" fmla="*/ 0 w 2217620"/>
                <a:gd name="connsiteY2" fmla="*/ 465873 h 931745"/>
                <a:gd name="connsiteX3" fmla="*/ 465873 w 2217620"/>
                <a:gd name="connsiteY3" fmla="*/ 931746 h 931745"/>
                <a:gd name="connsiteX4" fmla="*/ 1151536 w 2217620"/>
                <a:gd name="connsiteY4" fmla="*/ 931746 h 931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7620" h="931745">
                  <a:moveTo>
                    <a:pt x="2217621" y="0"/>
                  </a:moveTo>
                  <a:lnTo>
                    <a:pt x="465873" y="0"/>
                  </a:lnTo>
                  <a:cubicBezTo>
                    <a:pt x="208698" y="0"/>
                    <a:pt x="0" y="208698"/>
                    <a:pt x="0" y="465873"/>
                  </a:cubicBezTo>
                  <a:cubicBezTo>
                    <a:pt x="0" y="723048"/>
                    <a:pt x="208698" y="931746"/>
                    <a:pt x="465873" y="931746"/>
                  </a:cubicBezTo>
                  <a:lnTo>
                    <a:pt x="1151536" y="931746"/>
                  </a:ln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1422F7A-33C8-443C-BC4B-54DB76881C66}"/>
                </a:ext>
              </a:extLst>
            </p:cNvPr>
            <p:cNvSpPr/>
            <p:nvPr/>
          </p:nvSpPr>
          <p:spPr>
            <a:xfrm>
              <a:off x="2470847" y="1648663"/>
              <a:ext cx="2251719" cy="465872"/>
            </a:xfrm>
            <a:custGeom>
              <a:avLst/>
              <a:gdLst>
                <a:gd name="connsiteX0" fmla="*/ 2251719 w 2251719"/>
                <a:gd name="connsiteY0" fmla="*/ 0 h 465872"/>
                <a:gd name="connsiteX1" fmla="*/ 232936 w 2251719"/>
                <a:gd name="connsiteY1" fmla="*/ 0 h 465872"/>
                <a:gd name="connsiteX2" fmla="*/ 0 w 2251719"/>
                <a:gd name="connsiteY2" fmla="*/ 232936 h 465872"/>
                <a:gd name="connsiteX3" fmla="*/ 232936 w 2251719"/>
                <a:gd name="connsiteY3" fmla="*/ 465873 h 465872"/>
                <a:gd name="connsiteX4" fmla="*/ 918599 w 2251719"/>
                <a:gd name="connsiteY4" fmla="*/ 465873 h 465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1719" h="465872">
                  <a:moveTo>
                    <a:pt x="2251719" y="0"/>
                  </a:moveTo>
                  <a:lnTo>
                    <a:pt x="232936" y="0"/>
                  </a:lnTo>
                  <a:cubicBezTo>
                    <a:pt x="104349" y="0"/>
                    <a:pt x="0" y="104349"/>
                    <a:pt x="0" y="232936"/>
                  </a:cubicBezTo>
                  <a:cubicBezTo>
                    <a:pt x="0" y="361524"/>
                    <a:pt x="104349" y="465873"/>
                    <a:pt x="232936" y="465873"/>
                  </a:cubicBezTo>
                  <a:lnTo>
                    <a:pt x="918599" y="465873"/>
                  </a:ln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33D0D15-5E22-4577-BE5A-4CCA52FD5B38}"/>
                </a:ext>
              </a:extLst>
            </p:cNvPr>
            <p:cNvSpPr/>
            <p:nvPr/>
          </p:nvSpPr>
          <p:spPr>
            <a:xfrm>
              <a:off x="2703783" y="1881599"/>
              <a:ext cx="1535655" cy="4108"/>
            </a:xfrm>
            <a:custGeom>
              <a:avLst/>
              <a:gdLst>
                <a:gd name="connsiteX0" fmla="*/ 0 w 1535655"/>
                <a:gd name="connsiteY0" fmla="*/ 0 h 4108"/>
                <a:gd name="connsiteX1" fmla="*/ 1535655 w 1535655"/>
                <a:gd name="connsiteY1" fmla="*/ 0 h 4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35655" h="4108">
                  <a:moveTo>
                    <a:pt x="0" y="0"/>
                  </a:moveTo>
                  <a:lnTo>
                    <a:pt x="1535655" y="0"/>
                  </a:lnTo>
                </a:path>
              </a:pathLst>
            </a:custGeom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30936" y="1399032"/>
            <a:ext cx="7854696" cy="1481328"/>
          </a:xfrm>
        </p:spPr>
        <p:txBody>
          <a:bodyPr anchor="b" anchorCtr="0">
            <a:normAutofit/>
          </a:bodyPr>
          <a:lstStyle>
            <a:lvl1pPr algn="l">
              <a:defRPr sz="480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Biometric </a:t>
            </a:r>
            <a:br>
              <a:rPr lang="en-US" dirty="0"/>
            </a:br>
            <a:r>
              <a:rPr lang="en-US" dirty="0"/>
              <a:t>Devices &amp; Automotive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0936" y="2889504"/>
            <a:ext cx="7872984" cy="448056"/>
          </a:xfrm>
        </p:spPr>
        <p:txBody>
          <a:bodyPr/>
          <a:lstStyle>
            <a:lvl1pPr marL="0" indent="0" algn="l">
              <a:buNone/>
              <a:defRPr sz="1800" i="0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Insert subtitle here.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7416" y="4343400"/>
            <a:ext cx="1746504" cy="273844"/>
          </a:xfrm>
        </p:spPr>
        <p:txBody>
          <a:bodyPr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22AB8468-1D31-4BA9-A571-78FDD8B1AE39}" type="datetime1">
              <a:rPr lang="en-US" smtClean="0"/>
              <a:t>6/2/2022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FCC34D-4C0C-455C-8F22-D768175C2DEF}"/>
              </a:ext>
            </a:extLst>
          </p:cNvPr>
          <p:cNvGrpSpPr/>
          <p:nvPr/>
        </p:nvGrpSpPr>
        <p:grpSpPr bwMode="black">
          <a:xfrm>
            <a:off x="447676" y="4187827"/>
            <a:ext cx="2049463" cy="517525"/>
            <a:chOff x="447675" y="4187826"/>
            <a:chExt cx="2049463" cy="517525"/>
          </a:xfrm>
          <a:solidFill>
            <a:schemeClr val="accent1"/>
          </a:soli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7936236C-9875-4ED3-8239-983E587A60FA}"/>
                </a:ext>
              </a:extLst>
            </p:cNvPr>
            <p:cNvSpPr>
              <a:spLocks/>
            </p:cNvSpPr>
            <p:nvPr/>
          </p:nvSpPr>
          <p:spPr bwMode="black">
            <a:xfrm>
              <a:off x="630238" y="4187826"/>
              <a:ext cx="95250" cy="517525"/>
            </a:xfrm>
            <a:custGeom>
              <a:avLst/>
              <a:gdLst>
                <a:gd name="T0" fmla="*/ 27 w 60"/>
                <a:gd name="T1" fmla="*/ 163 h 326"/>
                <a:gd name="T2" fmla="*/ 60 w 60"/>
                <a:gd name="T3" fmla="*/ 0 h 326"/>
                <a:gd name="T4" fmla="*/ 33 w 60"/>
                <a:gd name="T5" fmla="*/ 0 h 326"/>
                <a:gd name="T6" fmla="*/ 0 w 60"/>
                <a:gd name="T7" fmla="*/ 163 h 326"/>
                <a:gd name="T8" fmla="*/ 33 w 60"/>
                <a:gd name="T9" fmla="*/ 326 h 326"/>
                <a:gd name="T10" fmla="*/ 60 w 60"/>
                <a:gd name="T11" fmla="*/ 326 h 326"/>
                <a:gd name="T12" fmla="*/ 27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27" y="163"/>
                  </a:moveTo>
                  <a:lnTo>
                    <a:pt x="60" y="0"/>
                  </a:lnTo>
                  <a:lnTo>
                    <a:pt x="33" y="0"/>
                  </a:lnTo>
                  <a:lnTo>
                    <a:pt x="0" y="163"/>
                  </a:lnTo>
                  <a:lnTo>
                    <a:pt x="33" y="326"/>
                  </a:lnTo>
                  <a:lnTo>
                    <a:pt x="60" y="326"/>
                  </a:lnTo>
                  <a:lnTo>
                    <a:pt x="2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46265FF3-331E-4136-B409-33024D3D3412}"/>
                </a:ext>
              </a:extLst>
            </p:cNvPr>
            <p:cNvSpPr>
              <a:spLocks/>
            </p:cNvSpPr>
            <p:nvPr/>
          </p:nvSpPr>
          <p:spPr bwMode="black">
            <a:xfrm>
              <a:off x="447675" y="4187826"/>
              <a:ext cx="184150" cy="517525"/>
            </a:xfrm>
            <a:custGeom>
              <a:avLst/>
              <a:gdLst>
                <a:gd name="T0" fmla="*/ 30 w 116"/>
                <a:gd name="T1" fmla="*/ 163 h 326"/>
                <a:gd name="T2" fmla="*/ 116 w 116"/>
                <a:gd name="T3" fmla="*/ 0 h 326"/>
                <a:gd name="T4" fmla="*/ 86 w 116"/>
                <a:gd name="T5" fmla="*/ 0 h 326"/>
                <a:gd name="T6" fmla="*/ 0 w 116"/>
                <a:gd name="T7" fmla="*/ 163 h 326"/>
                <a:gd name="T8" fmla="*/ 86 w 116"/>
                <a:gd name="T9" fmla="*/ 326 h 326"/>
                <a:gd name="T10" fmla="*/ 116 w 116"/>
                <a:gd name="T11" fmla="*/ 326 h 326"/>
                <a:gd name="T12" fmla="*/ 30 w 116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326">
                  <a:moveTo>
                    <a:pt x="30" y="163"/>
                  </a:moveTo>
                  <a:lnTo>
                    <a:pt x="116" y="0"/>
                  </a:lnTo>
                  <a:lnTo>
                    <a:pt x="86" y="0"/>
                  </a:lnTo>
                  <a:lnTo>
                    <a:pt x="0" y="163"/>
                  </a:lnTo>
                  <a:lnTo>
                    <a:pt x="86" y="326"/>
                  </a:lnTo>
                  <a:lnTo>
                    <a:pt x="116" y="326"/>
                  </a:lnTo>
                  <a:lnTo>
                    <a:pt x="3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2CDC7A3C-23B4-46A3-AE37-4AA8C889FE49}"/>
                </a:ext>
              </a:extLst>
            </p:cNvPr>
            <p:cNvSpPr>
              <a:spLocks/>
            </p:cNvSpPr>
            <p:nvPr/>
          </p:nvSpPr>
          <p:spPr bwMode="black">
            <a:xfrm>
              <a:off x="779463" y="4187826"/>
              <a:ext cx="95250" cy="517525"/>
            </a:xfrm>
            <a:custGeom>
              <a:avLst/>
              <a:gdLst>
                <a:gd name="T0" fmla="*/ 60 w 60"/>
                <a:gd name="T1" fmla="*/ 163 h 326"/>
                <a:gd name="T2" fmla="*/ 28 w 60"/>
                <a:gd name="T3" fmla="*/ 0 h 326"/>
                <a:gd name="T4" fmla="*/ 0 w 60"/>
                <a:gd name="T5" fmla="*/ 0 h 326"/>
                <a:gd name="T6" fmla="*/ 33 w 60"/>
                <a:gd name="T7" fmla="*/ 163 h 326"/>
                <a:gd name="T8" fmla="*/ 1 w 60"/>
                <a:gd name="T9" fmla="*/ 326 h 326"/>
                <a:gd name="T10" fmla="*/ 28 w 60"/>
                <a:gd name="T11" fmla="*/ 326 h 326"/>
                <a:gd name="T12" fmla="*/ 60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60" y="163"/>
                  </a:moveTo>
                  <a:lnTo>
                    <a:pt x="28" y="0"/>
                  </a:lnTo>
                  <a:lnTo>
                    <a:pt x="0" y="0"/>
                  </a:lnTo>
                  <a:lnTo>
                    <a:pt x="33" y="163"/>
                  </a:lnTo>
                  <a:lnTo>
                    <a:pt x="1" y="326"/>
                  </a:lnTo>
                  <a:lnTo>
                    <a:pt x="28" y="326"/>
                  </a:lnTo>
                  <a:lnTo>
                    <a:pt x="6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3F1B65D9-5DA2-40DC-965A-AC0211E8FB19}"/>
                </a:ext>
              </a:extLst>
            </p:cNvPr>
            <p:cNvSpPr>
              <a:spLocks/>
            </p:cNvSpPr>
            <p:nvPr/>
          </p:nvSpPr>
          <p:spPr bwMode="black">
            <a:xfrm>
              <a:off x="873125" y="4187826"/>
              <a:ext cx="185738" cy="517525"/>
            </a:xfrm>
            <a:custGeom>
              <a:avLst/>
              <a:gdLst>
                <a:gd name="T0" fmla="*/ 117 w 117"/>
                <a:gd name="T1" fmla="*/ 163 h 326"/>
                <a:gd name="T2" fmla="*/ 31 w 117"/>
                <a:gd name="T3" fmla="*/ 0 h 326"/>
                <a:gd name="T4" fmla="*/ 0 w 117"/>
                <a:gd name="T5" fmla="*/ 0 h 326"/>
                <a:gd name="T6" fmla="*/ 87 w 117"/>
                <a:gd name="T7" fmla="*/ 163 h 326"/>
                <a:gd name="T8" fmla="*/ 1 w 117"/>
                <a:gd name="T9" fmla="*/ 326 h 326"/>
                <a:gd name="T10" fmla="*/ 31 w 117"/>
                <a:gd name="T11" fmla="*/ 326 h 326"/>
                <a:gd name="T12" fmla="*/ 117 w 117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326">
                  <a:moveTo>
                    <a:pt x="117" y="163"/>
                  </a:moveTo>
                  <a:lnTo>
                    <a:pt x="31" y="0"/>
                  </a:lnTo>
                  <a:lnTo>
                    <a:pt x="0" y="0"/>
                  </a:lnTo>
                  <a:lnTo>
                    <a:pt x="87" y="163"/>
                  </a:lnTo>
                  <a:lnTo>
                    <a:pt x="1" y="326"/>
                  </a:lnTo>
                  <a:lnTo>
                    <a:pt x="31" y="326"/>
                  </a:lnTo>
                  <a:lnTo>
                    <a:pt x="11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0505E78D-D5D5-4EFD-85DF-652C76ABBB2A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1182688" y="4327526"/>
              <a:ext cx="1314450" cy="250825"/>
            </a:xfrm>
            <a:custGeom>
              <a:avLst/>
              <a:gdLst>
                <a:gd name="T0" fmla="*/ 1109 w 1225"/>
                <a:gd name="T1" fmla="*/ 35 h 233"/>
                <a:gd name="T2" fmla="*/ 1065 w 1225"/>
                <a:gd name="T3" fmla="*/ 146 h 233"/>
                <a:gd name="T4" fmla="*/ 1166 w 1225"/>
                <a:gd name="T5" fmla="*/ 178 h 233"/>
                <a:gd name="T6" fmla="*/ 1225 w 1225"/>
                <a:gd name="T7" fmla="*/ 233 h 233"/>
                <a:gd name="T8" fmla="*/ 1088 w 1225"/>
                <a:gd name="T9" fmla="*/ 0 h 233"/>
                <a:gd name="T10" fmla="*/ 1030 w 1225"/>
                <a:gd name="T11" fmla="*/ 233 h 233"/>
                <a:gd name="T12" fmla="*/ 947 w 1225"/>
                <a:gd name="T13" fmla="*/ 0 h 233"/>
                <a:gd name="T14" fmla="*/ 910 w 1225"/>
                <a:gd name="T15" fmla="*/ 233 h 233"/>
                <a:gd name="T16" fmla="*/ 947 w 1225"/>
                <a:gd name="T17" fmla="*/ 0 h 233"/>
                <a:gd name="T18" fmla="*/ 835 w 1225"/>
                <a:gd name="T19" fmla="*/ 0 h 233"/>
                <a:gd name="T20" fmla="*/ 709 w 1225"/>
                <a:gd name="T21" fmla="*/ 180 h 233"/>
                <a:gd name="T22" fmla="*/ 633 w 1225"/>
                <a:gd name="T23" fmla="*/ 0 h 233"/>
                <a:gd name="T24" fmla="*/ 584 w 1225"/>
                <a:gd name="T25" fmla="*/ 233 h 233"/>
                <a:gd name="T26" fmla="*/ 620 w 1225"/>
                <a:gd name="T27" fmla="*/ 59 h 233"/>
                <a:gd name="T28" fmla="*/ 693 w 1225"/>
                <a:gd name="T29" fmla="*/ 233 h 233"/>
                <a:gd name="T30" fmla="*/ 797 w 1225"/>
                <a:gd name="T31" fmla="*/ 58 h 233"/>
                <a:gd name="T32" fmla="*/ 798 w 1225"/>
                <a:gd name="T33" fmla="*/ 233 h 233"/>
                <a:gd name="T34" fmla="*/ 370 w 1225"/>
                <a:gd name="T35" fmla="*/ 0 h 233"/>
                <a:gd name="T36" fmla="*/ 521 w 1225"/>
                <a:gd name="T37" fmla="*/ 233 h 233"/>
                <a:gd name="T38" fmla="*/ 407 w 1225"/>
                <a:gd name="T39" fmla="*/ 200 h 233"/>
                <a:gd name="T40" fmla="*/ 510 w 1225"/>
                <a:gd name="T41" fmla="*/ 131 h 233"/>
                <a:gd name="T42" fmla="*/ 407 w 1225"/>
                <a:gd name="T43" fmla="*/ 98 h 233"/>
                <a:gd name="T44" fmla="*/ 520 w 1225"/>
                <a:gd name="T45" fmla="*/ 33 h 233"/>
                <a:gd name="T46" fmla="*/ 370 w 1225"/>
                <a:gd name="T47" fmla="*/ 0 h 233"/>
                <a:gd name="T48" fmla="*/ 259 w 1225"/>
                <a:gd name="T49" fmla="*/ 162 h 233"/>
                <a:gd name="T50" fmla="*/ 185 w 1225"/>
                <a:gd name="T51" fmla="*/ 199 h 233"/>
                <a:gd name="T52" fmla="*/ 148 w 1225"/>
                <a:gd name="T53" fmla="*/ 34 h 233"/>
                <a:gd name="T54" fmla="*/ 242 w 1225"/>
                <a:gd name="T55" fmla="*/ 52 h 233"/>
                <a:gd name="T56" fmla="*/ 310 w 1225"/>
                <a:gd name="T57" fmla="*/ 117 h 233"/>
                <a:gd name="T58" fmla="*/ 250 w 1225"/>
                <a:gd name="T59" fmla="*/ 14 h 233"/>
                <a:gd name="T60" fmla="*/ 112 w 1225"/>
                <a:gd name="T61" fmla="*/ 0 h 233"/>
                <a:gd name="T62" fmla="*/ 186 w 1225"/>
                <a:gd name="T63" fmla="*/ 233 h 233"/>
                <a:gd name="T64" fmla="*/ 310 w 1225"/>
                <a:gd name="T65" fmla="*/ 117 h 233"/>
                <a:gd name="T66" fmla="*/ 0 w 1225"/>
                <a:gd name="T67" fmla="*/ 0 h 233"/>
                <a:gd name="T68" fmla="*/ 36 w 1225"/>
                <a:gd name="T69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25" h="233">
                  <a:moveTo>
                    <a:pt x="1065" y="146"/>
                  </a:moveTo>
                  <a:cubicBezTo>
                    <a:pt x="1109" y="35"/>
                    <a:pt x="1109" y="35"/>
                    <a:pt x="1109" y="35"/>
                  </a:cubicBezTo>
                  <a:cubicBezTo>
                    <a:pt x="1153" y="146"/>
                    <a:pt x="1153" y="146"/>
                    <a:pt x="1153" y="146"/>
                  </a:cubicBezTo>
                  <a:lnTo>
                    <a:pt x="1065" y="146"/>
                  </a:lnTo>
                  <a:close/>
                  <a:moveTo>
                    <a:pt x="1052" y="178"/>
                  </a:moveTo>
                  <a:cubicBezTo>
                    <a:pt x="1166" y="178"/>
                    <a:pt x="1166" y="178"/>
                    <a:pt x="1166" y="178"/>
                  </a:cubicBezTo>
                  <a:cubicBezTo>
                    <a:pt x="1187" y="233"/>
                    <a:pt x="1187" y="233"/>
                    <a:pt x="1187" y="233"/>
                  </a:cubicBezTo>
                  <a:cubicBezTo>
                    <a:pt x="1225" y="233"/>
                    <a:pt x="1225" y="233"/>
                    <a:pt x="1225" y="233"/>
                  </a:cubicBezTo>
                  <a:cubicBezTo>
                    <a:pt x="1131" y="0"/>
                    <a:pt x="1131" y="0"/>
                    <a:pt x="1131" y="0"/>
                  </a:cubicBezTo>
                  <a:cubicBezTo>
                    <a:pt x="1088" y="0"/>
                    <a:pt x="1088" y="0"/>
                    <a:pt x="1088" y="0"/>
                  </a:cubicBezTo>
                  <a:cubicBezTo>
                    <a:pt x="992" y="233"/>
                    <a:pt x="992" y="233"/>
                    <a:pt x="992" y="233"/>
                  </a:cubicBezTo>
                  <a:cubicBezTo>
                    <a:pt x="1030" y="233"/>
                    <a:pt x="1030" y="233"/>
                    <a:pt x="1030" y="233"/>
                  </a:cubicBezTo>
                  <a:lnTo>
                    <a:pt x="1052" y="178"/>
                  </a:lnTo>
                  <a:close/>
                  <a:moveTo>
                    <a:pt x="947" y="0"/>
                  </a:moveTo>
                  <a:cubicBezTo>
                    <a:pt x="910" y="0"/>
                    <a:pt x="910" y="0"/>
                    <a:pt x="910" y="0"/>
                  </a:cubicBezTo>
                  <a:cubicBezTo>
                    <a:pt x="910" y="233"/>
                    <a:pt x="910" y="233"/>
                    <a:pt x="910" y="233"/>
                  </a:cubicBezTo>
                  <a:cubicBezTo>
                    <a:pt x="947" y="233"/>
                    <a:pt x="947" y="233"/>
                    <a:pt x="947" y="233"/>
                  </a:cubicBezTo>
                  <a:lnTo>
                    <a:pt x="947" y="0"/>
                  </a:lnTo>
                  <a:close/>
                  <a:moveTo>
                    <a:pt x="835" y="233"/>
                  </a:moveTo>
                  <a:cubicBezTo>
                    <a:pt x="835" y="0"/>
                    <a:pt x="835" y="0"/>
                    <a:pt x="835" y="0"/>
                  </a:cubicBezTo>
                  <a:cubicBezTo>
                    <a:pt x="784" y="0"/>
                    <a:pt x="784" y="0"/>
                    <a:pt x="784" y="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633" y="0"/>
                    <a:pt x="633" y="0"/>
                    <a:pt x="633" y="0"/>
                  </a:cubicBezTo>
                  <a:cubicBezTo>
                    <a:pt x="584" y="0"/>
                    <a:pt x="584" y="0"/>
                    <a:pt x="584" y="0"/>
                  </a:cubicBezTo>
                  <a:cubicBezTo>
                    <a:pt x="584" y="233"/>
                    <a:pt x="584" y="233"/>
                    <a:pt x="584" y="233"/>
                  </a:cubicBezTo>
                  <a:cubicBezTo>
                    <a:pt x="620" y="233"/>
                    <a:pt x="620" y="233"/>
                    <a:pt x="620" y="233"/>
                  </a:cubicBezTo>
                  <a:cubicBezTo>
                    <a:pt x="620" y="59"/>
                    <a:pt x="620" y="59"/>
                    <a:pt x="620" y="59"/>
                  </a:cubicBezTo>
                  <a:cubicBezTo>
                    <a:pt x="621" y="59"/>
                    <a:pt x="621" y="59"/>
                    <a:pt x="621" y="59"/>
                  </a:cubicBezTo>
                  <a:cubicBezTo>
                    <a:pt x="693" y="233"/>
                    <a:pt x="693" y="233"/>
                    <a:pt x="693" y="233"/>
                  </a:cubicBezTo>
                  <a:cubicBezTo>
                    <a:pt x="724" y="233"/>
                    <a:pt x="724" y="233"/>
                    <a:pt x="724" y="233"/>
                  </a:cubicBezTo>
                  <a:cubicBezTo>
                    <a:pt x="797" y="58"/>
                    <a:pt x="797" y="58"/>
                    <a:pt x="797" y="58"/>
                  </a:cubicBezTo>
                  <a:cubicBezTo>
                    <a:pt x="798" y="58"/>
                    <a:pt x="798" y="58"/>
                    <a:pt x="798" y="58"/>
                  </a:cubicBezTo>
                  <a:cubicBezTo>
                    <a:pt x="798" y="233"/>
                    <a:pt x="798" y="233"/>
                    <a:pt x="798" y="233"/>
                  </a:cubicBezTo>
                  <a:lnTo>
                    <a:pt x="835" y="233"/>
                  </a:lnTo>
                  <a:close/>
                  <a:moveTo>
                    <a:pt x="370" y="0"/>
                  </a:moveTo>
                  <a:cubicBezTo>
                    <a:pt x="370" y="233"/>
                    <a:pt x="370" y="233"/>
                    <a:pt x="370" y="233"/>
                  </a:cubicBezTo>
                  <a:cubicBezTo>
                    <a:pt x="521" y="233"/>
                    <a:pt x="521" y="233"/>
                    <a:pt x="521" y="233"/>
                  </a:cubicBezTo>
                  <a:cubicBezTo>
                    <a:pt x="521" y="200"/>
                    <a:pt x="521" y="200"/>
                    <a:pt x="521" y="200"/>
                  </a:cubicBezTo>
                  <a:cubicBezTo>
                    <a:pt x="407" y="200"/>
                    <a:pt x="407" y="200"/>
                    <a:pt x="407" y="200"/>
                  </a:cubicBezTo>
                  <a:cubicBezTo>
                    <a:pt x="407" y="131"/>
                    <a:pt x="407" y="131"/>
                    <a:pt x="407" y="131"/>
                  </a:cubicBezTo>
                  <a:cubicBezTo>
                    <a:pt x="510" y="131"/>
                    <a:pt x="510" y="131"/>
                    <a:pt x="510" y="131"/>
                  </a:cubicBezTo>
                  <a:cubicBezTo>
                    <a:pt x="510" y="98"/>
                    <a:pt x="510" y="98"/>
                    <a:pt x="510" y="98"/>
                  </a:cubicBezTo>
                  <a:cubicBezTo>
                    <a:pt x="407" y="98"/>
                    <a:pt x="407" y="98"/>
                    <a:pt x="407" y="98"/>
                  </a:cubicBezTo>
                  <a:cubicBezTo>
                    <a:pt x="407" y="33"/>
                    <a:pt x="407" y="33"/>
                    <a:pt x="407" y="33"/>
                  </a:cubicBezTo>
                  <a:cubicBezTo>
                    <a:pt x="520" y="33"/>
                    <a:pt x="520" y="33"/>
                    <a:pt x="520" y="33"/>
                  </a:cubicBezTo>
                  <a:cubicBezTo>
                    <a:pt x="520" y="0"/>
                    <a:pt x="520" y="0"/>
                    <a:pt x="520" y="0"/>
                  </a:cubicBezTo>
                  <a:lnTo>
                    <a:pt x="370" y="0"/>
                  </a:lnTo>
                  <a:close/>
                  <a:moveTo>
                    <a:pt x="272" y="117"/>
                  </a:moveTo>
                  <a:cubicBezTo>
                    <a:pt x="272" y="133"/>
                    <a:pt x="268" y="148"/>
                    <a:pt x="259" y="162"/>
                  </a:cubicBezTo>
                  <a:cubicBezTo>
                    <a:pt x="254" y="169"/>
                    <a:pt x="249" y="176"/>
                    <a:pt x="242" y="181"/>
                  </a:cubicBezTo>
                  <a:cubicBezTo>
                    <a:pt x="229" y="192"/>
                    <a:pt x="209" y="199"/>
                    <a:pt x="185" y="199"/>
                  </a:cubicBezTo>
                  <a:cubicBezTo>
                    <a:pt x="148" y="199"/>
                    <a:pt x="148" y="199"/>
                    <a:pt x="148" y="199"/>
                  </a:cubicBezTo>
                  <a:cubicBezTo>
                    <a:pt x="148" y="34"/>
                    <a:pt x="148" y="34"/>
                    <a:pt x="148" y="34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209" y="34"/>
                    <a:pt x="229" y="41"/>
                    <a:pt x="242" y="52"/>
                  </a:cubicBezTo>
                  <a:cubicBezTo>
                    <a:pt x="262" y="69"/>
                    <a:pt x="273" y="95"/>
                    <a:pt x="272" y="117"/>
                  </a:cubicBezTo>
                  <a:moveTo>
                    <a:pt x="310" y="117"/>
                  </a:moveTo>
                  <a:cubicBezTo>
                    <a:pt x="310" y="95"/>
                    <a:pt x="304" y="72"/>
                    <a:pt x="290" y="50"/>
                  </a:cubicBezTo>
                  <a:cubicBezTo>
                    <a:pt x="281" y="36"/>
                    <a:pt x="267" y="23"/>
                    <a:pt x="250" y="14"/>
                  </a:cubicBezTo>
                  <a:cubicBezTo>
                    <a:pt x="233" y="5"/>
                    <a:pt x="211" y="0"/>
                    <a:pt x="186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233"/>
                    <a:pt x="112" y="233"/>
                    <a:pt x="112" y="233"/>
                  </a:cubicBezTo>
                  <a:cubicBezTo>
                    <a:pt x="186" y="233"/>
                    <a:pt x="186" y="233"/>
                    <a:pt x="186" y="233"/>
                  </a:cubicBezTo>
                  <a:cubicBezTo>
                    <a:pt x="220" y="233"/>
                    <a:pt x="249" y="223"/>
                    <a:pt x="267" y="207"/>
                  </a:cubicBezTo>
                  <a:cubicBezTo>
                    <a:pt x="296" y="184"/>
                    <a:pt x="311" y="149"/>
                    <a:pt x="310" y="117"/>
                  </a:cubicBezTo>
                  <a:moveTo>
                    <a:pt x="3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36" y="233"/>
                    <a:pt x="36" y="233"/>
                    <a:pt x="36" y="233"/>
                  </a:cubicBez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5538698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6416" y="228600"/>
            <a:ext cx="8083296" cy="42976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Summary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B7E5-50C3-4628-A9EE-235AA65C9CA2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31">
            <a:extLst>
              <a:ext uri="{FF2B5EF4-FFF2-40B4-BE49-F238E27FC236}">
                <a16:creationId xmlns:a16="http://schemas.microsoft.com/office/drawing/2014/main" id="{F90283AF-60CF-4916-8994-76EE077CCF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654" y="1052674"/>
            <a:ext cx="2473325" cy="1102313"/>
          </a:xfrm>
          <a:prstGeom prst="rect">
            <a:avLst/>
          </a:prstGeom>
        </p:spPr>
        <p:txBody>
          <a:bodyPr vert="horz" lIns="36000" tIns="0" rIns="36000" bIns="0"/>
          <a:lstStyle>
            <a:lvl1pPr marL="0" indent="0">
              <a:buNone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Title</a:t>
            </a:r>
          </a:p>
          <a:p>
            <a:pPr marL="92073" lvl="1" indent="-92073" algn="l" defTabSz="685800" rtl="0" eaLnBrk="1" latinLnBrk="0" hangingPunct="1">
              <a:lnSpc>
                <a:spcPct val="90000"/>
              </a:lnSpc>
              <a:spcBef>
                <a:spcPts val="1200"/>
              </a:spcBef>
              <a:buSzPct val="110000"/>
              <a:buFontTx/>
              <a:buBlip>
                <a:blip r:embed="rId2"/>
              </a:buBlip>
            </a:pPr>
            <a:r>
              <a:rPr lang="en-US" noProof="0" dirty="0"/>
              <a:t>Subtitle</a:t>
            </a:r>
          </a:p>
        </p:txBody>
      </p:sp>
      <p:sp>
        <p:nvSpPr>
          <p:cNvPr id="7" name="Text Placeholder 31">
            <a:extLst>
              <a:ext uri="{FF2B5EF4-FFF2-40B4-BE49-F238E27FC236}">
                <a16:creationId xmlns:a16="http://schemas.microsoft.com/office/drawing/2014/main" id="{ED32E2FD-A937-4619-8501-FC4F3A8E0B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9574" y="1052674"/>
            <a:ext cx="637938" cy="1102313"/>
          </a:xfrm>
          <a:prstGeom prst="rect">
            <a:avLst/>
          </a:prstGeom>
        </p:spPr>
        <p:txBody>
          <a:bodyPr vert="horz" lIns="36000" tIns="0" rIns="36000" bIns="0"/>
          <a:lstStyle>
            <a:lvl1pPr marL="176209" indent="-215995">
              <a:spcBef>
                <a:spcPts val="24"/>
              </a:spcBef>
              <a:buSzPct val="100000"/>
              <a:buFont typeface="Arial"/>
              <a:buChar char="→"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sz="1000" baseline="0">
                <a:solidFill>
                  <a:schemeClr val="bg1">
                    <a:lumMod val="50000"/>
                  </a:schemeClr>
                </a:solidFill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01</a:t>
            </a:r>
          </a:p>
        </p:txBody>
      </p:sp>
      <p:sp>
        <p:nvSpPr>
          <p:cNvPr id="8" name="Text Placeholder 31">
            <a:extLst>
              <a:ext uri="{FF2B5EF4-FFF2-40B4-BE49-F238E27FC236}">
                <a16:creationId xmlns:a16="http://schemas.microsoft.com/office/drawing/2014/main" id="{91B758A7-603C-4604-8368-9B8210246DB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9574" y="2332120"/>
            <a:ext cx="637938" cy="1109795"/>
          </a:xfrm>
          <a:prstGeom prst="rect">
            <a:avLst/>
          </a:prstGeom>
        </p:spPr>
        <p:txBody>
          <a:bodyPr vert="horz" lIns="36000" tIns="0" rIns="36000" bIns="0"/>
          <a:lstStyle>
            <a:lvl1pPr marL="176209" indent="-215995">
              <a:spcBef>
                <a:spcPts val="24"/>
              </a:spcBef>
              <a:buSzPct val="100000"/>
              <a:buFont typeface="Arial"/>
              <a:buChar char="→"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sz="1000" baseline="0">
                <a:solidFill>
                  <a:schemeClr val="bg1">
                    <a:lumMod val="50000"/>
                  </a:schemeClr>
                </a:solidFill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02</a:t>
            </a:r>
          </a:p>
        </p:txBody>
      </p:sp>
      <p:sp>
        <p:nvSpPr>
          <p:cNvPr id="9" name="Text Placeholder 31">
            <a:extLst>
              <a:ext uri="{FF2B5EF4-FFF2-40B4-BE49-F238E27FC236}">
                <a16:creationId xmlns:a16="http://schemas.microsoft.com/office/drawing/2014/main" id="{C1532060-D47A-4434-86D5-6674D35B7C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9574" y="3622896"/>
            <a:ext cx="637938" cy="1102313"/>
          </a:xfrm>
          <a:prstGeom prst="rect">
            <a:avLst/>
          </a:prstGeom>
        </p:spPr>
        <p:txBody>
          <a:bodyPr vert="horz" lIns="36000" tIns="0" rIns="36000" bIns="0"/>
          <a:lstStyle>
            <a:lvl1pPr marL="176209" indent="-215995">
              <a:spcBef>
                <a:spcPts val="24"/>
              </a:spcBef>
              <a:buSzPct val="100000"/>
              <a:buFont typeface="Arial"/>
              <a:buChar char="→"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sz="1000" baseline="0">
                <a:solidFill>
                  <a:schemeClr val="bg1">
                    <a:lumMod val="50000"/>
                  </a:schemeClr>
                </a:solidFill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03</a:t>
            </a:r>
          </a:p>
        </p:txBody>
      </p:sp>
      <p:sp>
        <p:nvSpPr>
          <p:cNvPr id="10" name="Text Placeholder 31">
            <a:extLst>
              <a:ext uri="{FF2B5EF4-FFF2-40B4-BE49-F238E27FC236}">
                <a16:creationId xmlns:a16="http://schemas.microsoft.com/office/drawing/2014/main" id="{006D5688-26FB-4A79-BA4D-FD2E8AD16D5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23244" y="1052674"/>
            <a:ext cx="637938" cy="1102313"/>
          </a:xfrm>
          <a:prstGeom prst="rect">
            <a:avLst/>
          </a:prstGeom>
        </p:spPr>
        <p:txBody>
          <a:bodyPr vert="horz" lIns="36000" tIns="0" rIns="36000" bIns="0"/>
          <a:lstStyle>
            <a:lvl1pPr marL="176209" indent="-215995">
              <a:spcBef>
                <a:spcPts val="24"/>
              </a:spcBef>
              <a:buSzPct val="100000"/>
              <a:buFont typeface="Arial"/>
              <a:buChar char="→"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sz="1000" baseline="0">
                <a:solidFill>
                  <a:schemeClr val="bg1">
                    <a:lumMod val="50000"/>
                  </a:schemeClr>
                </a:solidFill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04</a:t>
            </a:r>
          </a:p>
        </p:txBody>
      </p:sp>
      <p:sp>
        <p:nvSpPr>
          <p:cNvPr id="11" name="Text Placeholder 31">
            <a:extLst>
              <a:ext uri="{FF2B5EF4-FFF2-40B4-BE49-F238E27FC236}">
                <a16:creationId xmlns:a16="http://schemas.microsoft.com/office/drawing/2014/main" id="{33AA92B9-4E48-463A-887F-05C60139DA5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23244" y="2332120"/>
            <a:ext cx="637938" cy="1109795"/>
          </a:xfrm>
          <a:prstGeom prst="rect">
            <a:avLst/>
          </a:prstGeom>
        </p:spPr>
        <p:txBody>
          <a:bodyPr vert="horz" lIns="36000" tIns="0" rIns="36000" bIns="0"/>
          <a:lstStyle>
            <a:lvl1pPr marL="176209" indent="-215995">
              <a:spcBef>
                <a:spcPts val="24"/>
              </a:spcBef>
              <a:buSzPct val="100000"/>
              <a:buFont typeface="Arial"/>
              <a:buChar char="→"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sz="1000" baseline="0">
                <a:solidFill>
                  <a:schemeClr val="bg1">
                    <a:lumMod val="50000"/>
                  </a:schemeClr>
                </a:solidFill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05</a:t>
            </a:r>
          </a:p>
        </p:txBody>
      </p:sp>
      <p:sp>
        <p:nvSpPr>
          <p:cNvPr id="12" name="Text Placeholder 31">
            <a:extLst>
              <a:ext uri="{FF2B5EF4-FFF2-40B4-BE49-F238E27FC236}">
                <a16:creationId xmlns:a16="http://schemas.microsoft.com/office/drawing/2014/main" id="{67BD75DB-75EE-4AAB-ABC7-EC7339AC946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523244" y="3622896"/>
            <a:ext cx="637938" cy="1102313"/>
          </a:xfrm>
          <a:prstGeom prst="rect">
            <a:avLst/>
          </a:prstGeom>
        </p:spPr>
        <p:txBody>
          <a:bodyPr vert="horz" lIns="36000" tIns="0" rIns="36000" bIns="0"/>
          <a:lstStyle>
            <a:lvl1pPr marL="176209" indent="-215995">
              <a:spcBef>
                <a:spcPts val="24"/>
              </a:spcBef>
              <a:buSzPct val="100000"/>
              <a:buFont typeface="Arial"/>
              <a:buChar char="→"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sz="1000" baseline="0">
                <a:solidFill>
                  <a:schemeClr val="bg1">
                    <a:lumMod val="50000"/>
                  </a:schemeClr>
                </a:solidFill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06</a:t>
            </a:r>
          </a:p>
        </p:txBody>
      </p:sp>
      <p:sp>
        <p:nvSpPr>
          <p:cNvPr id="13" name="Text Placeholder 31">
            <a:extLst>
              <a:ext uri="{FF2B5EF4-FFF2-40B4-BE49-F238E27FC236}">
                <a16:creationId xmlns:a16="http://schemas.microsoft.com/office/drawing/2014/main" id="{CB20D76E-7763-4831-9478-B935D43F31D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485654" y="2332120"/>
            <a:ext cx="2473325" cy="1102313"/>
          </a:xfrm>
          <a:prstGeom prst="rect">
            <a:avLst/>
          </a:prstGeom>
        </p:spPr>
        <p:txBody>
          <a:bodyPr vert="horz" lIns="36000" tIns="0" rIns="36000" bIns="0"/>
          <a:lstStyle>
            <a:lvl1pPr marL="0" indent="0">
              <a:buNone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Title</a:t>
            </a:r>
          </a:p>
          <a:p>
            <a:pPr marL="92073" lvl="1" indent="-92073" algn="l" defTabSz="685800" rtl="0" eaLnBrk="1" latinLnBrk="0" hangingPunct="1">
              <a:lnSpc>
                <a:spcPct val="90000"/>
              </a:lnSpc>
              <a:spcBef>
                <a:spcPts val="1200"/>
              </a:spcBef>
              <a:buSzPct val="110000"/>
              <a:buFontTx/>
              <a:buBlip>
                <a:blip r:embed="rId2"/>
              </a:buBlip>
            </a:pPr>
            <a:r>
              <a:rPr lang="en-US" noProof="0" dirty="0"/>
              <a:t>Subtitle</a:t>
            </a:r>
          </a:p>
        </p:txBody>
      </p:sp>
      <p:sp>
        <p:nvSpPr>
          <p:cNvPr id="14" name="Text Placeholder 31">
            <a:extLst>
              <a:ext uri="{FF2B5EF4-FFF2-40B4-BE49-F238E27FC236}">
                <a16:creationId xmlns:a16="http://schemas.microsoft.com/office/drawing/2014/main" id="{ABB57E93-AFDD-4317-8CB0-A191F143E1E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485654" y="3622896"/>
            <a:ext cx="2473325" cy="1102313"/>
          </a:xfrm>
          <a:prstGeom prst="rect">
            <a:avLst/>
          </a:prstGeom>
        </p:spPr>
        <p:txBody>
          <a:bodyPr vert="horz" lIns="36000" tIns="0" rIns="36000" bIns="0"/>
          <a:lstStyle>
            <a:lvl1pPr marL="0" indent="0">
              <a:buNone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spcBef>
                <a:spcPts val="1200"/>
              </a:spcBef>
              <a:buSzPct val="110000"/>
              <a:buFontTx/>
              <a:buBlip>
                <a:blip r:embed="rId2"/>
              </a:buBlip>
              <a:defRPr sz="1000" baseline="0">
                <a:solidFill>
                  <a:schemeClr val="tx1"/>
                </a:solidFill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Title</a:t>
            </a:r>
          </a:p>
          <a:p>
            <a:pPr lvl="1"/>
            <a:r>
              <a:rPr lang="en-US" noProof="0" dirty="0"/>
              <a:t>Subtitle</a:t>
            </a:r>
          </a:p>
        </p:txBody>
      </p:sp>
      <p:sp>
        <p:nvSpPr>
          <p:cNvPr id="15" name="Text Placeholder 31">
            <a:extLst>
              <a:ext uri="{FF2B5EF4-FFF2-40B4-BE49-F238E27FC236}">
                <a16:creationId xmlns:a16="http://schemas.microsoft.com/office/drawing/2014/main" id="{48FD65C2-F09A-4583-A826-903C419FE3C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169823" y="1052674"/>
            <a:ext cx="2473325" cy="1102313"/>
          </a:xfrm>
          <a:prstGeom prst="rect">
            <a:avLst/>
          </a:prstGeom>
        </p:spPr>
        <p:txBody>
          <a:bodyPr vert="horz" lIns="36000" tIns="0" rIns="36000" bIns="0"/>
          <a:lstStyle>
            <a:lvl1pPr marL="0" indent="0">
              <a:buNone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Title</a:t>
            </a:r>
          </a:p>
          <a:p>
            <a:pPr marL="92073" lvl="1" indent="-92073" algn="l" defTabSz="685800" rtl="0" eaLnBrk="1" latinLnBrk="0" hangingPunct="1">
              <a:lnSpc>
                <a:spcPct val="90000"/>
              </a:lnSpc>
              <a:spcBef>
                <a:spcPts val="1200"/>
              </a:spcBef>
              <a:buSzPct val="110000"/>
              <a:buFontTx/>
              <a:buBlip>
                <a:blip r:embed="rId2"/>
              </a:buBlip>
            </a:pPr>
            <a:r>
              <a:rPr lang="en-US" noProof="0" dirty="0"/>
              <a:t>Subtitle</a:t>
            </a:r>
          </a:p>
        </p:txBody>
      </p:sp>
      <p:sp>
        <p:nvSpPr>
          <p:cNvPr id="16" name="Text Placeholder 31">
            <a:extLst>
              <a:ext uri="{FF2B5EF4-FFF2-40B4-BE49-F238E27FC236}">
                <a16:creationId xmlns:a16="http://schemas.microsoft.com/office/drawing/2014/main" id="{71C861AF-CA17-4FE8-AAD6-4E62E95ABAB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169823" y="2332120"/>
            <a:ext cx="2473325" cy="1102313"/>
          </a:xfrm>
          <a:prstGeom prst="rect">
            <a:avLst/>
          </a:prstGeom>
        </p:spPr>
        <p:txBody>
          <a:bodyPr vert="horz" lIns="36000" tIns="0" rIns="36000" bIns="0"/>
          <a:lstStyle>
            <a:lvl1pPr marL="0" indent="0">
              <a:buNone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Title</a:t>
            </a:r>
          </a:p>
          <a:p>
            <a:pPr marL="92073" lvl="1" indent="-92073" algn="l" defTabSz="685800" rtl="0" eaLnBrk="1" latinLnBrk="0" hangingPunct="1">
              <a:lnSpc>
                <a:spcPct val="90000"/>
              </a:lnSpc>
              <a:spcBef>
                <a:spcPts val="1200"/>
              </a:spcBef>
              <a:buSzPct val="110000"/>
              <a:buFontTx/>
              <a:buBlip>
                <a:blip r:embed="rId2"/>
              </a:buBlip>
            </a:pPr>
            <a:r>
              <a:rPr lang="en-US" noProof="0" dirty="0"/>
              <a:t>Subtitle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F42D4FA2-8113-4DAC-9BC5-1972EB619FA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169823" y="3622896"/>
            <a:ext cx="2473325" cy="1102313"/>
          </a:xfrm>
          <a:prstGeom prst="rect">
            <a:avLst/>
          </a:prstGeom>
        </p:spPr>
        <p:txBody>
          <a:bodyPr vert="horz" lIns="36000" tIns="0" rIns="36000" bIns="0"/>
          <a:lstStyle>
            <a:lvl1pPr marL="0" indent="0">
              <a:buNone/>
              <a:defRPr sz="1400" baseline="0">
                <a:solidFill>
                  <a:schemeClr val="accent1"/>
                </a:solidFill>
              </a:defRPr>
            </a:lvl1pPr>
            <a:lvl2pPr marL="92073" indent="-92073">
              <a:buFont typeface="Modern No. 20"/>
              <a:buChar char="&gt;"/>
              <a:def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noProof="0" dirty="0"/>
              <a:t>Title</a:t>
            </a:r>
          </a:p>
          <a:p>
            <a:pPr marL="92073" lvl="1" indent="-92073" algn="l" defTabSz="685800" rtl="0" eaLnBrk="1" latinLnBrk="0" hangingPunct="1">
              <a:lnSpc>
                <a:spcPct val="90000"/>
              </a:lnSpc>
              <a:spcBef>
                <a:spcPts val="1200"/>
              </a:spcBef>
              <a:buSzPct val="110000"/>
              <a:buFontTx/>
              <a:buBlip>
                <a:blip r:embed="rId2"/>
              </a:buBlip>
            </a:pPr>
            <a:r>
              <a:rPr lang="en-US" noProof="0" dirty="0"/>
              <a:t>Subtitle</a:t>
            </a: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11597612-895B-42E1-8708-C86E949074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11685" y="1342796"/>
            <a:ext cx="1356057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18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24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  <p:cxnSp>
        <p:nvCxnSpPr>
          <p:cNvPr id="25" name="Straight Connector 13">
            <a:extLst>
              <a:ext uri="{FF2B5EF4-FFF2-40B4-BE49-F238E27FC236}">
                <a16:creationId xmlns:a16="http://schemas.microsoft.com/office/drawing/2014/main" id="{C069A616-3A2E-42B8-BE65-57E93A58B01F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892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416" y="987552"/>
            <a:ext cx="8083296" cy="373989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27545-06AF-482C-83D5-BBB015530958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1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27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2689151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24128" y="758952"/>
            <a:ext cx="5916168" cy="1673352"/>
          </a:xfrm>
        </p:spPr>
        <p:txBody>
          <a:bodyPr anchor="b" anchorCtr="0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a </a:t>
            </a:r>
            <a:br>
              <a:rPr lang="en-US" dirty="0"/>
            </a:br>
            <a:r>
              <a:rPr lang="en-US" dirty="0"/>
              <a:t>section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05BD92C-DAB9-4151-B2E0-24D1856B4AFE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11597612-895B-42E1-8708-C86E949074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11685" y="1342796"/>
            <a:ext cx="1356057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7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99" name="Group 4">
            <a:extLst>
              <a:ext uri="{FF2B5EF4-FFF2-40B4-BE49-F238E27FC236}">
                <a16:creationId xmlns:a16="http://schemas.microsoft.com/office/drawing/2014/main" id="{2483FF9D-84C5-4836-95B9-55A0012467F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1"/>
          </a:solidFill>
        </p:grpSpPr>
        <p:sp>
          <p:nvSpPr>
            <p:cNvPr id="100" name="Freeform 5">
              <a:extLst>
                <a:ext uri="{FF2B5EF4-FFF2-40B4-BE49-F238E27FC236}">
                  <a16:creationId xmlns:a16="http://schemas.microsoft.com/office/drawing/2014/main" id="{F14B1063-794E-42D8-83AA-73886B97D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1" name="Freeform 6">
              <a:extLst>
                <a:ext uri="{FF2B5EF4-FFF2-40B4-BE49-F238E27FC236}">
                  <a16:creationId xmlns:a16="http://schemas.microsoft.com/office/drawing/2014/main" id="{E3965171-D720-4802-A9D7-842A6945B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2" name="Freeform 7">
              <a:extLst>
                <a:ext uri="{FF2B5EF4-FFF2-40B4-BE49-F238E27FC236}">
                  <a16:creationId xmlns:a16="http://schemas.microsoft.com/office/drawing/2014/main" id="{7E93CECD-823B-49B2-A5AE-AE190E968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3" name="Freeform 8">
              <a:extLst>
                <a:ext uri="{FF2B5EF4-FFF2-40B4-BE49-F238E27FC236}">
                  <a16:creationId xmlns:a16="http://schemas.microsoft.com/office/drawing/2014/main" id="{C8A40C70-B61E-4C05-B39B-B375DE1F0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04" name="Freeform 5">
            <a:extLst>
              <a:ext uri="{FF2B5EF4-FFF2-40B4-BE49-F238E27FC236}">
                <a16:creationId xmlns:a16="http://schemas.microsoft.com/office/drawing/2014/main" id="{D16ADAD7-1F03-4027-B421-F01C8B6D5012}"/>
              </a:ext>
            </a:extLst>
          </p:cNvPr>
          <p:cNvSpPr>
            <a:spLocks noEditPoints="1"/>
          </p:cNvSpPr>
          <p:nvPr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  <p:sp>
        <p:nvSpPr>
          <p:cNvPr id="106" name="Text Placeholder 5">
            <a:extLst>
              <a:ext uri="{FF2B5EF4-FFF2-40B4-BE49-F238E27FC236}">
                <a16:creationId xmlns:a16="http://schemas.microsoft.com/office/drawing/2014/main" id="{CB592F7B-152C-4697-A979-B2F36E01BE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24128" y="2523744"/>
            <a:ext cx="5934456" cy="1197864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1pPr>
            <a:lvl2pPr marL="128016" indent="0">
              <a:buNone/>
              <a:defRPr sz="1600" b="0"/>
            </a:lvl2pPr>
            <a:lvl3pPr marL="246888" indent="0">
              <a:buNone/>
              <a:defRPr sz="1600" b="0"/>
            </a:lvl3pPr>
            <a:lvl4pPr marL="466344" indent="0">
              <a:buFont typeface="Arial" panose="020B0604020202020204" pitchFamily="34" charset="0"/>
              <a:buNone/>
              <a:defRPr sz="1600" b="0"/>
            </a:lvl4pPr>
            <a:lvl5pPr marL="603504" indent="0">
              <a:buNone/>
              <a:defRPr sz="1600" b="0"/>
            </a:lvl5pPr>
          </a:lstStyle>
          <a:p>
            <a:pPr lvl="0"/>
            <a:r>
              <a:rPr lang="en-US" dirty="0"/>
              <a:t>Insert subtitle here.</a:t>
            </a:r>
          </a:p>
        </p:txBody>
      </p:sp>
      <p:grpSp>
        <p:nvGrpSpPr>
          <p:cNvPr id="31" name="Graphic 4">
            <a:extLst>
              <a:ext uri="{FF2B5EF4-FFF2-40B4-BE49-F238E27FC236}">
                <a16:creationId xmlns:a16="http://schemas.microsoft.com/office/drawing/2014/main" id="{DC06BDE5-E143-4AB2-B1D6-39E22136C695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485957" y="427069"/>
            <a:ext cx="4977461" cy="4434840"/>
            <a:chOff x="141893" y="-680290"/>
            <a:chExt cx="5750696" cy="5123780"/>
          </a:xfrm>
          <a:noFill/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8BE4A3B-6174-4271-A13F-DA4638FDF77E}"/>
                </a:ext>
              </a:extLst>
            </p:cNvPr>
            <p:cNvSpPr/>
            <p:nvPr/>
          </p:nvSpPr>
          <p:spPr>
            <a:xfrm>
              <a:off x="141893" y="-680290"/>
              <a:ext cx="3803807" cy="5123780"/>
            </a:xfrm>
            <a:custGeom>
              <a:avLst/>
              <a:gdLst>
                <a:gd name="connsiteX0" fmla="*/ 3803807 w 3803807"/>
                <a:gd name="connsiteY0" fmla="*/ 0 h 5123780"/>
                <a:gd name="connsiteX1" fmla="*/ 2561890 w 3803807"/>
                <a:gd name="connsiteY1" fmla="*/ 0 h 5123780"/>
                <a:gd name="connsiteX2" fmla="*/ 0 w 3803807"/>
                <a:gd name="connsiteY2" fmla="*/ 2561890 h 5123780"/>
                <a:gd name="connsiteX3" fmla="*/ 2561890 w 3803807"/>
                <a:gd name="connsiteY3" fmla="*/ 5123781 h 5123780"/>
                <a:gd name="connsiteX4" fmla="*/ 3247553 w 3803807"/>
                <a:gd name="connsiteY4" fmla="*/ 5123781 h 512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3807" h="5123780">
                  <a:moveTo>
                    <a:pt x="3803807" y="0"/>
                  </a:moveTo>
                  <a:lnTo>
                    <a:pt x="2561890" y="0"/>
                  </a:lnTo>
                  <a:cubicBezTo>
                    <a:pt x="1147017" y="0"/>
                    <a:pt x="0" y="1147017"/>
                    <a:pt x="0" y="2561890"/>
                  </a:cubicBezTo>
                  <a:cubicBezTo>
                    <a:pt x="0" y="3976764"/>
                    <a:pt x="1147017" y="5123781"/>
                    <a:pt x="2561890" y="5123781"/>
                  </a:cubicBezTo>
                  <a:lnTo>
                    <a:pt x="3247553" y="5123781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CFBFC94-CF8B-4BF9-87B3-7B9B6655F26E}"/>
                </a:ext>
              </a:extLst>
            </p:cNvPr>
            <p:cNvSpPr/>
            <p:nvPr/>
          </p:nvSpPr>
          <p:spPr>
            <a:xfrm>
              <a:off x="374830" y="-447353"/>
              <a:ext cx="4120962" cy="4657907"/>
            </a:xfrm>
            <a:custGeom>
              <a:avLst/>
              <a:gdLst>
                <a:gd name="connsiteX0" fmla="*/ 4120963 w 4120962"/>
                <a:gd name="connsiteY0" fmla="*/ 0 h 4657907"/>
                <a:gd name="connsiteX1" fmla="*/ 2328954 w 4120962"/>
                <a:gd name="connsiteY1" fmla="*/ 0 h 4657907"/>
                <a:gd name="connsiteX2" fmla="*/ 0 w 4120962"/>
                <a:gd name="connsiteY2" fmla="*/ 2328954 h 4657907"/>
                <a:gd name="connsiteX3" fmla="*/ 2328954 w 4120962"/>
                <a:gd name="connsiteY3" fmla="*/ 4657908 h 4657907"/>
                <a:gd name="connsiteX4" fmla="*/ 3014617 w 4120962"/>
                <a:gd name="connsiteY4" fmla="*/ 4657908 h 4657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962" h="4657907">
                  <a:moveTo>
                    <a:pt x="4120963" y="0"/>
                  </a:moveTo>
                  <a:lnTo>
                    <a:pt x="2328954" y="0"/>
                  </a:lnTo>
                  <a:cubicBezTo>
                    <a:pt x="1042668" y="0"/>
                    <a:pt x="0" y="1042668"/>
                    <a:pt x="0" y="2328954"/>
                  </a:cubicBezTo>
                  <a:cubicBezTo>
                    <a:pt x="0" y="3615240"/>
                    <a:pt x="1042668" y="4657908"/>
                    <a:pt x="2328954" y="4657908"/>
                  </a:cubicBezTo>
                  <a:lnTo>
                    <a:pt x="3014617" y="4657908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A46F7FC-D32F-476B-A9BC-D74292C35CDE}"/>
                </a:ext>
              </a:extLst>
            </p:cNvPr>
            <p:cNvSpPr/>
            <p:nvPr/>
          </p:nvSpPr>
          <p:spPr>
            <a:xfrm>
              <a:off x="607766" y="-214417"/>
              <a:ext cx="4067966" cy="4192034"/>
            </a:xfrm>
            <a:custGeom>
              <a:avLst/>
              <a:gdLst>
                <a:gd name="connsiteX0" fmla="*/ 4067966 w 4067966"/>
                <a:gd name="connsiteY0" fmla="*/ 0 h 4192034"/>
                <a:gd name="connsiteX1" fmla="*/ 2096017 w 4067966"/>
                <a:gd name="connsiteY1" fmla="*/ 0 h 4192034"/>
                <a:gd name="connsiteX2" fmla="*/ 0 w 4067966"/>
                <a:gd name="connsiteY2" fmla="*/ 2096017 h 4192034"/>
                <a:gd name="connsiteX3" fmla="*/ 2096017 w 4067966"/>
                <a:gd name="connsiteY3" fmla="*/ 4192035 h 4192034"/>
                <a:gd name="connsiteX4" fmla="*/ 2781680 w 4067966"/>
                <a:gd name="connsiteY4" fmla="*/ 4192035 h 4192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7966" h="4192034">
                  <a:moveTo>
                    <a:pt x="4067966" y="0"/>
                  </a:moveTo>
                  <a:lnTo>
                    <a:pt x="2096017" y="0"/>
                  </a:lnTo>
                  <a:cubicBezTo>
                    <a:pt x="938319" y="0"/>
                    <a:pt x="0" y="938319"/>
                    <a:pt x="0" y="2096017"/>
                  </a:cubicBezTo>
                  <a:cubicBezTo>
                    <a:pt x="0" y="3253716"/>
                    <a:pt x="938319" y="4192035"/>
                    <a:pt x="2096017" y="4192035"/>
                  </a:cubicBezTo>
                  <a:lnTo>
                    <a:pt x="2781680" y="4192035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C7CDF36-DCBC-4002-BCF5-3B55411373E5}"/>
                </a:ext>
              </a:extLst>
            </p:cNvPr>
            <p:cNvSpPr/>
            <p:nvPr/>
          </p:nvSpPr>
          <p:spPr>
            <a:xfrm>
              <a:off x="840702" y="18518"/>
              <a:ext cx="4439349" cy="3726161"/>
            </a:xfrm>
            <a:custGeom>
              <a:avLst/>
              <a:gdLst>
                <a:gd name="connsiteX0" fmla="*/ 4439350 w 4439349"/>
                <a:gd name="connsiteY0" fmla="*/ 0 h 3726161"/>
                <a:gd name="connsiteX1" fmla="*/ 1863081 w 4439349"/>
                <a:gd name="connsiteY1" fmla="*/ 0 h 3726161"/>
                <a:gd name="connsiteX2" fmla="*/ 0 w 4439349"/>
                <a:gd name="connsiteY2" fmla="*/ 1863081 h 3726161"/>
                <a:gd name="connsiteX3" fmla="*/ 1863081 w 4439349"/>
                <a:gd name="connsiteY3" fmla="*/ 3726162 h 3726161"/>
                <a:gd name="connsiteX4" fmla="*/ 2548744 w 4439349"/>
                <a:gd name="connsiteY4" fmla="*/ 3726162 h 3726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39349" h="3726161">
                  <a:moveTo>
                    <a:pt x="4439350" y="0"/>
                  </a:moveTo>
                  <a:lnTo>
                    <a:pt x="1863081" y="0"/>
                  </a:lnTo>
                  <a:cubicBezTo>
                    <a:pt x="833970" y="0"/>
                    <a:pt x="0" y="834381"/>
                    <a:pt x="0" y="1863081"/>
                  </a:cubicBezTo>
                  <a:cubicBezTo>
                    <a:pt x="0" y="2891781"/>
                    <a:pt x="834381" y="3726162"/>
                    <a:pt x="1863081" y="3726162"/>
                  </a:cubicBezTo>
                  <a:lnTo>
                    <a:pt x="2548744" y="3726162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089A4D2-684C-4A01-B9D4-57FA17FA59DA}"/>
                </a:ext>
              </a:extLst>
            </p:cNvPr>
            <p:cNvSpPr/>
            <p:nvPr/>
          </p:nvSpPr>
          <p:spPr>
            <a:xfrm>
              <a:off x="1073639" y="251455"/>
              <a:ext cx="4018667" cy="3260699"/>
            </a:xfrm>
            <a:custGeom>
              <a:avLst/>
              <a:gdLst>
                <a:gd name="connsiteX0" fmla="*/ 4018668 w 4018667"/>
                <a:gd name="connsiteY0" fmla="*/ 0 h 3260699"/>
                <a:gd name="connsiteX1" fmla="*/ 1630555 w 4018667"/>
                <a:gd name="connsiteY1" fmla="*/ 0 h 3260699"/>
                <a:gd name="connsiteX2" fmla="*/ 0 w 4018667"/>
                <a:gd name="connsiteY2" fmla="*/ 1630555 h 3260699"/>
                <a:gd name="connsiteX3" fmla="*/ 1630144 w 4018667"/>
                <a:gd name="connsiteY3" fmla="*/ 3260700 h 3260699"/>
                <a:gd name="connsiteX4" fmla="*/ 2315808 w 4018667"/>
                <a:gd name="connsiteY4" fmla="*/ 3260700 h 3260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667" h="3260699">
                  <a:moveTo>
                    <a:pt x="4018668" y="0"/>
                  </a:moveTo>
                  <a:lnTo>
                    <a:pt x="1630555" y="0"/>
                  </a:lnTo>
                  <a:cubicBezTo>
                    <a:pt x="730032" y="0"/>
                    <a:pt x="0" y="730032"/>
                    <a:pt x="0" y="1630555"/>
                  </a:cubicBezTo>
                  <a:cubicBezTo>
                    <a:pt x="0" y="2531079"/>
                    <a:pt x="729621" y="3260700"/>
                    <a:pt x="1630144" y="3260700"/>
                  </a:cubicBezTo>
                  <a:lnTo>
                    <a:pt x="2315808" y="3260700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0A4A4CF-B1E9-416F-B39C-411C5A7D5165}"/>
                </a:ext>
              </a:extLst>
            </p:cNvPr>
            <p:cNvSpPr/>
            <p:nvPr/>
          </p:nvSpPr>
          <p:spPr>
            <a:xfrm>
              <a:off x="1306575" y="484391"/>
              <a:ext cx="4586013" cy="2794826"/>
            </a:xfrm>
            <a:custGeom>
              <a:avLst/>
              <a:gdLst>
                <a:gd name="connsiteX0" fmla="*/ 4586014 w 4586013"/>
                <a:gd name="connsiteY0" fmla="*/ 0 h 2794826"/>
                <a:gd name="connsiteX1" fmla="*/ 1397208 w 4586013"/>
                <a:gd name="connsiteY1" fmla="*/ 0 h 2794826"/>
                <a:gd name="connsiteX2" fmla="*/ 0 w 4586013"/>
                <a:gd name="connsiteY2" fmla="*/ 1397208 h 2794826"/>
                <a:gd name="connsiteX3" fmla="*/ 1397619 w 4586013"/>
                <a:gd name="connsiteY3" fmla="*/ 2794827 h 2794826"/>
                <a:gd name="connsiteX4" fmla="*/ 2082871 w 4586013"/>
                <a:gd name="connsiteY4" fmla="*/ 2794827 h 279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86013" h="2794826">
                  <a:moveTo>
                    <a:pt x="4586014" y="0"/>
                  </a:moveTo>
                  <a:lnTo>
                    <a:pt x="1397208" y="0"/>
                  </a:lnTo>
                  <a:cubicBezTo>
                    <a:pt x="625683" y="0"/>
                    <a:pt x="0" y="625683"/>
                    <a:pt x="0" y="1397208"/>
                  </a:cubicBezTo>
                  <a:cubicBezTo>
                    <a:pt x="0" y="2168733"/>
                    <a:pt x="625683" y="2794827"/>
                    <a:pt x="1397619" y="2794827"/>
                  </a:cubicBezTo>
                  <a:lnTo>
                    <a:pt x="2082871" y="2794827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2F32EC0-A3EF-4033-9E53-B894BFEF3596}"/>
                </a:ext>
              </a:extLst>
            </p:cNvPr>
            <p:cNvSpPr/>
            <p:nvPr/>
          </p:nvSpPr>
          <p:spPr>
            <a:xfrm>
              <a:off x="1539101" y="717328"/>
              <a:ext cx="3951703" cy="2329364"/>
            </a:xfrm>
            <a:custGeom>
              <a:avLst/>
              <a:gdLst>
                <a:gd name="connsiteX0" fmla="*/ 3951703 w 3951703"/>
                <a:gd name="connsiteY0" fmla="*/ 0 h 2329364"/>
                <a:gd name="connsiteX1" fmla="*/ 1164682 w 3951703"/>
                <a:gd name="connsiteY1" fmla="*/ 0 h 2329364"/>
                <a:gd name="connsiteX2" fmla="*/ 0 w 3951703"/>
                <a:gd name="connsiteY2" fmla="*/ 1164682 h 2329364"/>
                <a:gd name="connsiteX3" fmla="*/ 1164682 w 3951703"/>
                <a:gd name="connsiteY3" fmla="*/ 2329365 h 2329364"/>
                <a:gd name="connsiteX4" fmla="*/ 1850345 w 3951703"/>
                <a:gd name="connsiteY4" fmla="*/ 2329365 h 2329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51703" h="2329364">
                  <a:moveTo>
                    <a:pt x="3951703" y="0"/>
                  </a:moveTo>
                  <a:lnTo>
                    <a:pt x="1164682" y="0"/>
                  </a:lnTo>
                  <a:cubicBezTo>
                    <a:pt x="521334" y="0"/>
                    <a:pt x="0" y="521334"/>
                    <a:pt x="0" y="1164682"/>
                  </a:cubicBezTo>
                  <a:cubicBezTo>
                    <a:pt x="0" y="1808031"/>
                    <a:pt x="521334" y="2329365"/>
                    <a:pt x="1164682" y="2329365"/>
                  </a:cubicBezTo>
                  <a:lnTo>
                    <a:pt x="1850345" y="2329365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7090F60-E94B-4185-9A6E-DB71FC80DC28}"/>
                </a:ext>
              </a:extLst>
            </p:cNvPr>
            <p:cNvSpPr/>
            <p:nvPr/>
          </p:nvSpPr>
          <p:spPr>
            <a:xfrm>
              <a:off x="1772037" y="950264"/>
              <a:ext cx="3191270" cy="1863491"/>
            </a:xfrm>
            <a:custGeom>
              <a:avLst/>
              <a:gdLst>
                <a:gd name="connsiteX0" fmla="*/ 3191271 w 3191270"/>
                <a:gd name="connsiteY0" fmla="*/ 0 h 1863491"/>
                <a:gd name="connsiteX1" fmla="*/ 931746 w 3191270"/>
                <a:gd name="connsiteY1" fmla="*/ 0 h 1863491"/>
                <a:gd name="connsiteX2" fmla="*/ 0 w 3191270"/>
                <a:gd name="connsiteY2" fmla="*/ 931746 h 1863491"/>
                <a:gd name="connsiteX3" fmla="*/ 931746 w 3191270"/>
                <a:gd name="connsiteY3" fmla="*/ 1863492 h 1863491"/>
                <a:gd name="connsiteX4" fmla="*/ 1617409 w 3191270"/>
                <a:gd name="connsiteY4" fmla="*/ 1863492 h 1863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1270" h="1863491">
                  <a:moveTo>
                    <a:pt x="3191271" y="0"/>
                  </a:moveTo>
                  <a:lnTo>
                    <a:pt x="931746" y="0"/>
                  </a:lnTo>
                  <a:cubicBezTo>
                    <a:pt x="417396" y="0"/>
                    <a:pt x="0" y="416985"/>
                    <a:pt x="0" y="931746"/>
                  </a:cubicBezTo>
                  <a:cubicBezTo>
                    <a:pt x="0" y="1446096"/>
                    <a:pt x="416985" y="1863492"/>
                    <a:pt x="931746" y="1863492"/>
                  </a:cubicBezTo>
                  <a:lnTo>
                    <a:pt x="1617409" y="1863492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045553B4-4CFB-4C2B-B4B9-9CCFC2AA3DCC}"/>
                </a:ext>
              </a:extLst>
            </p:cNvPr>
            <p:cNvSpPr/>
            <p:nvPr/>
          </p:nvSpPr>
          <p:spPr>
            <a:xfrm>
              <a:off x="2004974" y="1182790"/>
              <a:ext cx="3116090" cy="1397618"/>
            </a:xfrm>
            <a:custGeom>
              <a:avLst/>
              <a:gdLst>
                <a:gd name="connsiteX0" fmla="*/ 3116090 w 3116090"/>
                <a:gd name="connsiteY0" fmla="*/ 0 h 1397618"/>
                <a:gd name="connsiteX1" fmla="*/ 698809 w 3116090"/>
                <a:gd name="connsiteY1" fmla="*/ 0 h 1397618"/>
                <a:gd name="connsiteX2" fmla="*/ 0 w 3116090"/>
                <a:gd name="connsiteY2" fmla="*/ 698809 h 1397618"/>
                <a:gd name="connsiteX3" fmla="*/ 698809 w 3116090"/>
                <a:gd name="connsiteY3" fmla="*/ 1397619 h 1397618"/>
                <a:gd name="connsiteX4" fmla="*/ 1384473 w 3116090"/>
                <a:gd name="connsiteY4" fmla="*/ 1397619 h 1397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16090" h="1397618">
                  <a:moveTo>
                    <a:pt x="3116090" y="0"/>
                  </a:moveTo>
                  <a:lnTo>
                    <a:pt x="698809" y="0"/>
                  </a:lnTo>
                  <a:cubicBezTo>
                    <a:pt x="313047" y="0"/>
                    <a:pt x="0" y="313047"/>
                    <a:pt x="0" y="698809"/>
                  </a:cubicBezTo>
                  <a:cubicBezTo>
                    <a:pt x="0" y="1084572"/>
                    <a:pt x="312636" y="1397619"/>
                    <a:pt x="698809" y="1397619"/>
                  </a:cubicBezTo>
                  <a:lnTo>
                    <a:pt x="1384473" y="1397619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BE2FEBEE-2816-4EB3-8DD8-55AE926A67F9}"/>
                </a:ext>
              </a:extLst>
            </p:cNvPr>
            <p:cNvSpPr/>
            <p:nvPr/>
          </p:nvSpPr>
          <p:spPr>
            <a:xfrm>
              <a:off x="2237910" y="1415726"/>
              <a:ext cx="2217620" cy="931745"/>
            </a:xfrm>
            <a:custGeom>
              <a:avLst/>
              <a:gdLst>
                <a:gd name="connsiteX0" fmla="*/ 2217621 w 2217620"/>
                <a:gd name="connsiteY0" fmla="*/ 0 h 931745"/>
                <a:gd name="connsiteX1" fmla="*/ 465873 w 2217620"/>
                <a:gd name="connsiteY1" fmla="*/ 0 h 931745"/>
                <a:gd name="connsiteX2" fmla="*/ 0 w 2217620"/>
                <a:gd name="connsiteY2" fmla="*/ 465873 h 931745"/>
                <a:gd name="connsiteX3" fmla="*/ 465873 w 2217620"/>
                <a:gd name="connsiteY3" fmla="*/ 931746 h 931745"/>
                <a:gd name="connsiteX4" fmla="*/ 1151536 w 2217620"/>
                <a:gd name="connsiteY4" fmla="*/ 931746 h 931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7620" h="931745">
                  <a:moveTo>
                    <a:pt x="2217621" y="0"/>
                  </a:moveTo>
                  <a:lnTo>
                    <a:pt x="465873" y="0"/>
                  </a:lnTo>
                  <a:cubicBezTo>
                    <a:pt x="208698" y="0"/>
                    <a:pt x="0" y="208698"/>
                    <a:pt x="0" y="465873"/>
                  </a:cubicBezTo>
                  <a:cubicBezTo>
                    <a:pt x="0" y="723048"/>
                    <a:pt x="208698" y="931746"/>
                    <a:pt x="465873" y="931746"/>
                  </a:cubicBezTo>
                  <a:lnTo>
                    <a:pt x="1151536" y="931746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B67EA04-8EDF-4D39-A507-C69F1D8E6E5F}"/>
                </a:ext>
              </a:extLst>
            </p:cNvPr>
            <p:cNvSpPr/>
            <p:nvPr/>
          </p:nvSpPr>
          <p:spPr>
            <a:xfrm>
              <a:off x="2470847" y="1648663"/>
              <a:ext cx="2251719" cy="465872"/>
            </a:xfrm>
            <a:custGeom>
              <a:avLst/>
              <a:gdLst>
                <a:gd name="connsiteX0" fmla="*/ 2251719 w 2251719"/>
                <a:gd name="connsiteY0" fmla="*/ 0 h 465872"/>
                <a:gd name="connsiteX1" fmla="*/ 232936 w 2251719"/>
                <a:gd name="connsiteY1" fmla="*/ 0 h 465872"/>
                <a:gd name="connsiteX2" fmla="*/ 0 w 2251719"/>
                <a:gd name="connsiteY2" fmla="*/ 232936 h 465872"/>
                <a:gd name="connsiteX3" fmla="*/ 232936 w 2251719"/>
                <a:gd name="connsiteY3" fmla="*/ 465873 h 465872"/>
                <a:gd name="connsiteX4" fmla="*/ 918599 w 2251719"/>
                <a:gd name="connsiteY4" fmla="*/ 465873 h 465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1719" h="465872">
                  <a:moveTo>
                    <a:pt x="2251719" y="0"/>
                  </a:moveTo>
                  <a:lnTo>
                    <a:pt x="232936" y="0"/>
                  </a:lnTo>
                  <a:cubicBezTo>
                    <a:pt x="104349" y="0"/>
                    <a:pt x="0" y="104349"/>
                    <a:pt x="0" y="232936"/>
                  </a:cubicBezTo>
                  <a:cubicBezTo>
                    <a:pt x="0" y="361524"/>
                    <a:pt x="104349" y="465873"/>
                    <a:pt x="232936" y="465873"/>
                  </a:cubicBezTo>
                  <a:lnTo>
                    <a:pt x="918599" y="465873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CF62B1A0-2621-4E48-AD7D-F6DF6F040726}"/>
                </a:ext>
              </a:extLst>
            </p:cNvPr>
            <p:cNvSpPr/>
            <p:nvPr/>
          </p:nvSpPr>
          <p:spPr>
            <a:xfrm>
              <a:off x="2703783" y="1881599"/>
              <a:ext cx="1535655" cy="4108"/>
            </a:xfrm>
            <a:custGeom>
              <a:avLst/>
              <a:gdLst>
                <a:gd name="connsiteX0" fmla="*/ 0 w 1535655"/>
                <a:gd name="connsiteY0" fmla="*/ 0 h 4108"/>
                <a:gd name="connsiteX1" fmla="*/ 1535655 w 1535655"/>
                <a:gd name="connsiteY1" fmla="*/ 0 h 4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35655" h="4108">
                  <a:moveTo>
                    <a:pt x="0" y="0"/>
                  </a:moveTo>
                  <a:lnTo>
                    <a:pt x="1535655" y="0"/>
                  </a:lnTo>
                </a:path>
              </a:pathLst>
            </a:custGeom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35317212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aphic 4">
            <a:extLst>
              <a:ext uri="{FF2B5EF4-FFF2-40B4-BE49-F238E27FC236}">
                <a16:creationId xmlns:a16="http://schemas.microsoft.com/office/drawing/2014/main" id="{7941C4B4-E0AD-42CD-B243-C4F7CB82BD19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485957" y="427069"/>
            <a:ext cx="4977461" cy="4434840"/>
            <a:chOff x="141893" y="-680290"/>
            <a:chExt cx="5750696" cy="5123780"/>
          </a:xfrm>
          <a:noFill/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B075049-1894-48B6-B77C-780FC7FA1378}"/>
                </a:ext>
              </a:extLst>
            </p:cNvPr>
            <p:cNvSpPr/>
            <p:nvPr/>
          </p:nvSpPr>
          <p:spPr>
            <a:xfrm>
              <a:off x="141893" y="-680290"/>
              <a:ext cx="3803807" cy="5123780"/>
            </a:xfrm>
            <a:custGeom>
              <a:avLst/>
              <a:gdLst>
                <a:gd name="connsiteX0" fmla="*/ 3803807 w 3803807"/>
                <a:gd name="connsiteY0" fmla="*/ 0 h 5123780"/>
                <a:gd name="connsiteX1" fmla="*/ 2561890 w 3803807"/>
                <a:gd name="connsiteY1" fmla="*/ 0 h 5123780"/>
                <a:gd name="connsiteX2" fmla="*/ 0 w 3803807"/>
                <a:gd name="connsiteY2" fmla="*/ 2561890 h 5123780"/>
                <a:gd name="connsiteX3" fmla="*/ 2561890 w 3803807"/>
                <a:gd name="connsiteY3" fmla="*/ 5123781 h 5123780"/>
                <a:gd name="connsiteX4" fmla="*/ 3247553 w 3803807"/>
                <a:gd name="connsiteY4" fmla="*/ 5123781 h 512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3807" h="5123780">
                  <a:moveTo>
                    <a:pt x="3803807" y="0"/>
                  </a:moveTo>
                  <a:lnTo>
                    <a:pt x="2561890" y="0"/>
                  </a:lnTo>
                  <a:cubicBezTo>
                    <a:pt x="1147017" y="0"/>
                    <a:pt x="0" y="1147017"/>
                    <a:pt x="0" y="2561890"/>
                  </a:cubicBezTo>
                  <a:cubicBezTo>
                    <a:pt x="0" y="3976764"/>
                    <a:pt x="1147017" y="5123781"/>
                    <a:pt x="2561890" y="5123781"/>
                  </a:cubicBezTo>
                  <a:lnTo>
                    <a:pt x="3247553" y="5123781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AAE54BD-A944-4AA9-BB8C-0C72BFE213D6}"/>
                </a:ext>
              </a:extLst>
            </p:cNvPr>
            <p:cNvSpPr/>
            <p:nvPr/>
          </p:nvSpPr>
          <p:spPr>
            <a:xfrm>
              <a:off x="374830" y="-447353"/>
              <a:ext cx="4120962" cy="4657907"/>
            </a:xfrm>
            <a:custGeom>
              <a:avLst/>
              <a:gdLst>
                <a:gd name="connsiteX0" fmla="*/ 4120963 w 4120962"/>
                <a:gd name="connsiteY0" fmla="*/ 0 h 4657907"/>
                <a:gd name="connsiteX1" fmla="*/ 2328954 w 4120962"/>
                <a:gd name="connsiteY1" fmla="*/ 0 h 4657907"/>
                <a:gd name="connsiteX2" fmla="*/ 0 w 4120962"/>
                <a:gd name="connsiteY2" fmla="*/ 2328954 h 4657907"/>
                <a:gd name="connsiteX3" fmla="*/ 2328954 w 4120962"/>
                <a:gd name="connsiteY3" fmla="*/ 4657908 h 4657907"/>
                <a:gd name="connsiteX4" fmla="*/ 3014617 w 4120962"/>
                <a:gd name="connsiteY4" fmla="*/ 4657908 h 4657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962" h="4657907">
                  <a:moveTo>
                    <a:pt x="4120963" y="0"/>
                  </a:moveTo>
                  <a:lnTo>
                    <a:pt x="2328954" y="0"/>
                  </a:lnTo>
                  <a:cubicBezTo>
                    <a:pt x="1042668" y="0"/>
                    <a:pt x="0" y="1042668"/>
                    <a:pt x="0" y="2328954"/>
                  </a:cubicBezTo>
                  <a:cubicBezTo>
                    <a:pt x="0" y="3615240"/>
                    <a:pt x="1042668" y="4657908"/>
                    <a:pt x="2328954" y="4657908"/>
                  </a:cubicBezTo>
                  <a:lnTo>
                    <a:pt x="3014617" y="4657908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EE45D0E-7D0B-455F-9827-2F6AFCFC5BA8}"/>
                </a:ext>
              </a:extLst>
            </p:cNvPr>
            <p:cNvSpPr/>
            <p:nvPr/>
          </p:nvSpPr>
          <p:spPr>
            <a:xfrm>
              <a:off x="607766" y="-214417"/>
              <a:ext cx="4067966" cy="4192034"/>
            </a:xfrm>
            <a:custGeom>
              <a:avLst/>
              <a:gdLst>
                <a:gd name="connsiteX0" fmla="*/ 4067966 w 4067966"/>
                <a:gd name="connsiteY0" fmla="*/ 0 h 4192034"/>
                <a:gd name="connsiteX1" fmla="*/ 2096017 w 4067966"/>
                <a:gd name="connsiteY1" fmla="*/ 0 h 4192034"/>
                <a:gd name="connsiteX2" fmla="*/ 0 w 4067966"/>
                <a:gd name="connsiteY2" fmla="*/ 2096017 h 4192034"/>
                <a:gd name="connsiteX3" fmla="*/ 2096017 w 4067966"/>
                <a:gd name="connsiteY3" fmla="*/ 4192035 h 4192034"/>
                <a:gd name="connsiteX4" fmla="*/ 2781680 w 4067966"/>
                <a:gd name="connsiteY4" fmla="*/ 4192035 h 4192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7966" h="4192034">
                  <a:moveTo>
                    <a:pt x="4067966" y="0"/>
                  </a:moveTo>
                  <a:lnTo>
                    <a:pt x="2096017" y="0"/>
                  </a:lnTo>
                  <a:cubicBezTo>
                    <a:pt x="938319" y="0"/>
                    <a:pt x="0" y="938319"/>
                    <a:pt x="0" y="2096017"/>
                  </a:cubicBezTo>
                  <a:cubicBezTo>
                    <a:pt x="0" y="3253716"/>
                    <a:pt x="938319" y="4192035"/>
                    <a:pt x="2096017" y="4192035"/>
                  </a:cubicBezTo>
                  <a:lnTo>
                    <a:pt x="2781680" y="4192035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4881F75C-F986-4BCE-BD05-4C245759ADA1}"/>
                </a:ext>
              </a:extLst>
            </p:cNvPr>
            <p:cNvSpPr/>
            <p:nvPr/>
          </p:nvSpPr>
          <p:spPr>
            <a:xfrm>
              <a:off x="840702" y="18518"/>
              <a:ext cx="4439349" cy="3726161"/>
            </a:xfrm>
            <a:custGeom>
              <a:avLst/>
              <a:gdLst>
                <a:gd name="connsiteX0" fmla="*/ 4439350 w 4439349"/>
                <a:gd name="connsiteY0" fmla="*/ 0 h 3726161"/>
                <a:gd name="connsiteX1" fmla="*/ 1863081 w 4439349"/>
                <a:gd name="connsiteY1" fmla="*/ 0 h 3726161"/>
                <a:gd name="connsiteX2" fmla="*/ 0 w 4439349"/>
                <a:gd name="connsiteY2" fmla="*/ 1863081 h 3726161"/>
                <a:gd name="connsiteX3" fmla="*/ 1863081 w 4439349"/>
                <a:gd name="connsiteY3" fmla="*/ 3726162 h 3726161"/>
                <a:gd name="connsiteX4" fmla="*/ 2548744 w 4439349"/>
                <a:gd name="connsiteY4" fmla="*/ 3726162 h 3726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39349" h="3726161">
                  <a:moveTo>
                    <a:pt x="4439350" y="0"/>
                  </a:moveTo>
                  <a:lnTo>
                    <a:pt x="1863081" y="0"/>
                  </a:lnTo>
                  <a:cubicBezTo>
                    <a:pt x="833970" y="0"/>
                    <a:pt x="0" y="834381"/>
                    <a:pt x="0" y="1863081"/>
                  </a:cubicBezTo>
                  <a:cubicBezTo>
                    <a:pt x="0" y="2891781"/>
                    <a:pt x="834381" y="3726162"/>
                    <a:pt x="1863081" y="3726162"/>
                  </a:cubicBezTo>
                  <a:lnTo>
                    <a:pt x="2548744" y="3726162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958DEDB-29A7-47A1-B7F6-D67BB5938AD5}"/>
                </a:ext>
              </a:extLst>
            </p:cNvPr>
            <p:cNvSpPr/>
            <p:nvPr/>
          </p:nvSpPr>
          <p:spPr>
            <a:xfrm>
              <a:off x="1073639" y="251455"/>
              <a:ext cx="4018667" cy="3260699"/>
            </a:xfrm>
            <a:custGeom>
              <a:avLst/>
              <a:gdLst>
                <a:gd name="connsiteX0" fmla="*/ 4018668 w 4018667"/>
                <a:gd name="connsiteY0" fmla="*/ 0 h 3260699"/>
                <a:gd name="connsiteX1" fmla="*/ 1630555 w 4018667"/>
                <a:gd name="connsiteY1" fmla="*/ 0 h 3260699"/>
                <a:gd name="connsiteX2" fmla="*/ 0 w 4018667"/>
                <a:gd name="connsiteY2" fmla="*/ 1630555 h 3260699"/>
                <a:gd name="connsiteX3" fmla="*/ 1630144 w 4018667"/>
                <a:gd name="connsiteY3" fmla="*/ 3260700 h 3260699"/>
                <a:gd name="connsiteX4" fmla="*/ 2315808 w 4018667"/>
                <a:gd name="connsiteY4" fmla="*/ 3260700 h 3260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667" h="3260699">
                  <a:moveTo>
                    <a:pt x="4018668" y="0"/>
                  </a:moveTo>
                  <a:lnTo>
                    <a:pt x="1630555" y="0"/>
                  </a:lnTo>
                  <a:cubicBezTo>
                    <a:pt x="730032" y="0"/>
                    <a:pt x="0" y="730032"/>
                    <a:pt x="0" y="1630555"/>
                  </a:cubicBezTo>
                  <a:cubicBezTo>
                    <a:pt x="0" y="2531079"/>
                    <a:pt x="729621" y="3260700"/>
                    <a:pt x="1630144" y="3260700"/>
                  </a:cubicBezTo>
                  <a:lnTo>
                    <a:pt x="2315808" y="3260700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B6C586C-179C-4BF8-8AA9-F91A22FACB2F}"/>
                </a:ext>
              </a:extLst>
            </p:cNvPr>
            <p:cNvSpPr/>
            <p:nvPr/>
          </p:nvSpPr>
          <p:spPr>
            <a:xfrm>
              <a:off x="1306575" y="484391"/>
              <a:ext cx="4586013" cy="2794826"/>
            </a:xfrm>
            <a:custGeom>
              <a:avLst/>
              <a:gdLst>
                <a:gd name="connsiteX0" fmla="*/ 4586014 w 4586013"/>
                <a:gd name="connsiteY0" fmla="*/ 0 h 2794826"/>
                <a:gd name="connsiteX1" fmla="*/ 1397208 w 4586013"/>
                <a:gd name="connsiteY1" fmla="*/ 0 h 2794826"/>
                <a:gd name="connsiteX2" fmla="*/ 0 w 4586013"/>
                <a:gd name="connsiteY2" fmla="*/ 1397208 h 2794826"/>
                <a:gd name="connsiteX3" fmla="*/ 1397619 w 4586013"/>
                <a:gd name="connsiteY3" fmla="*/ 2794827 h 2794826"/>
                <a:gd name="connsiteX4" fmla="*/ 2082871 w 4586013"/>
                <a:gd name="connsiteY4" fmla="*/ 2794827 h 279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86013" h="2794826">
                  <a:moveTo>
                    <a:pt x="4586014" y="0"/>
                  </a:moveTo>
                  <a:lnTo>
                    <a:pt x="1397208" y="0"/>
                  </a:lnTo>
                  <a:cubicBezTo>
                    <a:pt x="625683" y="0"/>
                    <a:pt x="0" y="625683"/>
                    <a:pt x="0" y="1397208"/>
                  </a:cubicBezTo>
                  <a:cubicBezTo>
                    <a:pt x="0" y="2168733"/>
                    <a:pt x="625683" y="2794827"/>
                    <a:pt x="1397619" y="2794827"/>
                  </a:cubicBezTo>
                  <a:lnTo>
                    <a:pt x="2082871" y="2794827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7B1304F-6546-4925-91A5-6C2E3ECA618F}"/>
                </a:ext>
              </a:extLst>
            </p:cNvPr>
            <p:cNvSpPr/>
            <p:nvPr/>
          </p:nvSpPr>
          <p:spPr>
            <a:xfrm>
              <a:off x="1539101" y="717328"/>
              <a:ext cx="3951703" cy="2329364"/>
            </a:xfrm>
            <a:custGeom>
              <a:avLst/>
              <a:gdLst>
                <a:gd name="connsiteX0" fmla="*/ 3951703 w 3951703"/>
                <a:gd name="connsiteY0" fmla="*/ 0 h 2329364"/>
                <a:gd name="connsiteX1" fmla="*/ 1164682 w 3951703"/>
                <a:gd name="connsiteY1" fmla="*/ 0 h 2329364"/>
                <a:gd name="connsiteX2" fmla="*/ 0 w 3951703"/>
                <a:gd name="connsiteY2" fmla="*/ 1164682 h 2329364"/>
                <a:gd name="connsiteX3" fmla="*/ 1164682 w 3951703"/>
                <a:gd name="connsiteY3" fmla="*/ 2329365 h 2329364"/>
                <a:gd name="connsiteX4" fmla="*/ 1850345 w 3951703"/>
                <a:gd name="connsiteY4" fmla="*/ 2329365 h 2329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51703" h="2329364">
                  <a:moveTo>
                    <a:pt x="3951703" y="0"/>
                  </a:moveTo>
                  <a:lnTo>
                    <a:pt x="1164682" y="0"/>
                  </a:lnTo>
                  <a:cubicBezTo>
                    <a:pt x="521334" y="0"/>
                    <a:pt x="0" y="521334"/>
                    <a:pt x="0" y="1164682"/>
                  </a:cubicBezTo>
                  <a:cubicBezTo>
                    <a:pt x="0" y="1808031"/>
                    <a:pt x="521334" y="2329365"/>
                    <a:pt x="1164682" y="2329365"/>
                  </a:cubicBezTo>
                  <a:lnTo>
                    <a:pt x="1850345" y="2329365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05D522C-7FB8-43B0-AA3B-FE20B61C42D5}"/>
                </a:ext>
              </a:extLst>
            </p:cNvPr>
            <p:cNvSpPr/>
            <p:nvPr/>
          </p:nvSpPr>
          <p:spPr>
            <a:xfrm>
              <a:off x="1772037" y="950264"/>
              <a:ext cx="3191270" cy="1863491"/>
            </a:xfrm>
            <a:custGeom>
              <a:avLst/>
              <a:gdLst>
                <a:gd name="connsiteX0" fmla="*/ 3191271 w 3191270"/>
                <a:gd name="connsiteY0" fmla="*/ 0 h 1863491"/>
                <a:gd name="connsiteX1" fmla="*/ 931746 w 3191270"/>
                <a:gd name="connsiteY1" fmla="*/ 0 h 1863491"/>
                <a:gd name="connsiteX2" fmla="*/ 0 w 3191270"/>
                <a:gd name="connsiteY2" fmla="*/ 931746 h 1863491"/>
                <a:gd name="connsiteX3" fmla="*/ 931746 w 3191270"/>
                <a:gd name="connsiteY3" fmla="*/ 1863492 h 1863491"/>
                <a:gd name="connsiteX4" fmla="*/ 1617409 w 3191270"/>
                <a:gd name="connsiteY4" fmla="*/ 1863492 h 1863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1270" h="1863491">
                  <a:moveTo>
                    <a:pt x="3191271" y="0"/>
                  </a:moveTo>
                  <a:lnTo>
                    <a:pt x="931746" y="0"/>
                  </a:lnTo>
                  <a:cubicBezTo>
                    <a:pt x="417396" y="0"/>
                    <a:pt x="0" y="416985"/>
                    <a:pt x="0" y="931746"/>
                  </a:cubicBezTo>
                  <a:cubicBezTo>
                    <a:pt x="0" y="1446096"/>
                    <a:pt x="416985" y="1863492"/>
                    <a:pt x="931746" y="1863492"/>
                  </a:cubicBezTo>
                  <a:lnTo>
                    <a:pt x="1617409" y="1863492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408A96A-B654-470E-931A-73292AE6A7C2}"/>
                </a:ext>
              </a:extLst>
            </p:cNvPr>
            <p:cNvSpPr/>
            <p:nvPr/>
          </p:nvSpPr>
          <p:spPr>
            <a:xfrm>
              <a:off x="2004974" y="1182790"/>
              <a:ext cx="3116090" cy="1397618"/>
            </a:xfrm>
            <a:custGeom>
              <a:avLst/>
              <a:gdLst>
                <a:gd name="connsiteX0" fmla="*/ 3116090 w 3116090"/>
                <a:gd name="connsiteY0" fmla="*/ 0 h 1397618"/>
                <a:gd name="connsiteX1" fmla="*/ 698809 w 3116090"/>
                <a:gd name="connsiteY1" fmla="*/ 0 h 1397618"/>
                <a:gd name="connsiteX2" fmla="*/ 0 w 3116090"/>
                <a:gd name="connsiteY2" fmla="*/ 698809 h 1397618"/>
                <a:gd name="connsiteX3" fmla="*/ 698809 w 3116090"/>
                <a:gd name="connsiteY3" fmla="*/ 1397619 h 1397618"/>
                <a:gd name="connsiteX4" fmla="*/ 1384473 w 3116090"/>
                <a:gd name="connsiteY4" fmla="*/ 1397619 h 1397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16090" h="1397618">
                  <a:moveTo>
                    <a:pt x="3116090" y="0"/>
                  </a:moveTo>
                  <a:lnTo>
                    <a:pt x="698809" y="0"/>
                  </a:lnTo>
                  <a:cubicBezTo>
                    <a:pt x="313047" y="0"/>
                    <a:pt x="0" y="313047"/>
                    <a:pt x="0" y="698809"/>
                  </a:cubicBezTo>
                  <a:cubicBezTo>
                    <a:pt x="0" y="1084572"/>
                    <a:pt x="312636" y="1397619"/>
                    <a:pt x="698809" y="1397619"/>
                  </a:cubicBezTo>
                  <a:lnTo>
                    <a:pt x="1384473" y="1397619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3E0FDD7-9F55-4CEC-A95F-1CCF6A5B8096}"/>
                </a:ext>
              </a:extLst>
            </p:cNvPr>
            <p:cNvSpPr/>
            <p:nvPr/>
          </p:nvSpPr>
          <p:spPr>
            <a:xfrm>
              <a:off x="2237910" y="1415726"/>
              <a:ext cx="2217620" cy="931745"/>
            </a:xfrm>
            <a:custGeom>
              <a:avLst/>
              <a:gdLst>
                <a:gd name="connsiteX0" fmla="*/ 2217621 w 2217620"/>
                <a:gd name="connsiteY0" fmla="*/ 0 h 931745"/>
                <a:gd name="connsiteX1" fmla="*/ 465873 w 2217620"/>
                <a:gd name="connsiteY1" fmla="*/ 0 h 931745"/>
                <a:gd name="connsiteX2" fmla="*/ 0 w 2217620"/>
                <a:gd name="connsiteY2" fmla="*/ 465873 h 931745"/>
                <a:gd name="connsiteX3" fmla="*/ 465873 w 2217620"/>
                <a:gd name="connsiteY3" fmla="*/ 931746 h 931745"/>
                <a:gd name="connsiteX4" fmla="*/ 1151536 w 2217620"/>
                <a:gd name="connsiteY4" fmla="*/ 931746 h 931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7620" h="931745">
                  <a:moveTo>
                    <a:pt x="2217621" y="0"/>
                  </a:moveTo>
                  <a:lnTo>
                    <a:pt x="465873" y="0"/>
                  </a:lnTo>
                  <a:cubicBezTo>
                    <a:pt x="208698" y="0"/>
                    <a:pt x="0" y="208698"/>
                    <a:pt x="0" y="465873"/>
                  </a:cubicBezTo>
                  <a:cubicBezTo>
                    <a:pt x="0" y="723048"/>
                    <a:pt x="208698" y="931746"/>
                    <a:pt x="465873" y="931746"/>
                  </a:cubicBezTo>
                  <a:lnTo>
                    <a:pt x="1151536" y="931746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380D0ECA-B664-439C-AA4A-AA82D884505B}"/>
                </a:ext>
              </a:extLst>
            </p:cNvPr>
            <p:cNvSpPr/>
            <p:nvPr/>
          </p:nvSpPr>
          <p:spPr>
            <a:xfrm>
              <a:off x="2470847" y="1648663"/>
              <a:ext cx="2251719" cy="465872"/>
            </a:xfrm>
            <a:custGeom>
              <a:avLst/>
              <a:gdLst>
                <a:gd name="connsiteX0" fmla="*/ 2251719 w 2251719"/>
                <a:gd name="connsiteY0" fmla="*/ 0 h 465872"/>
                <a:gd name="connsiteX1" fmla="*/ 232936 w 2251719"/>
                <a:gd name="connsiteY1" fmla="*/ 0 h 465872"/>
                <a:gd name="connsiteX2" fmla="*/ 0 w 2251719"/>
                <a:gd name="connsiteY2" fmla="*/ 232936 h 465872"/>
                <a:gd name="connsiteX3" fmla="*/ 232936 w 2251719"/>
                <a:gd name="connsiteY3" fmla="*/ 465873 h 465872"/>
                <a:gd name="connsiteX4" fmla="*/ 918599 w 2251719"/>
                <a:gd name="connsiteY4" fmla="*/ 465873 h 465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1719" h="465872">
                  <a:moveTo>
                    <a:pt x="2251719" y="0"/>
                  </a:moveTo>
                  <a:lnTo>
                    <a:pt x="232936" y="0"/>
                  </a:lnTo>
                  <a:cubicBezTo>
                    <a:pt x="104349" y="0"/>
                    <a:pt x="0" y="104349"/>
                    <a:pt x="0" y="232936"/>
                  </a:cubicBezTo>
                  <a:cubicBezTo>
                    <a:pt x="0" y="361524"/>
                    <a:pt x="104349" y="465873"/>
                    <a:pt x="232936" y="465873"/>
                  </a:cubicBezTo>
                  <a:lnTo>
                    <a:pt x="918599" y="465873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41CA6BC-307C-4DAE-B117-2B03B8B91E85}"/>
                </a:ext>
              </a:extLst>
            </p:cNvPr>
            <p:cNvSpPr/>
            <p:nvPr/>
          </p:nvSpPr>
          <p:spPr>
            <a:xfrm>
              <a:off x="2703783" y="1881599"/>
              <a:ext cx="1535655" cy="4108"/>
            </a:xfrm>
            <a:custGeom>
              <a:avLst/>
              <a:gdLst>
                <a:gd name="connsiteX0" fmla="*/ 0 w 1535655"/>
                <a:gd name="connsiteY0" fmla="*/ 0 h 4108"/>
                <a:gd name="connsiteX1" fmla="*/ 1535655 w 1535655"/>
                <a:gd name="connsiteY1" fmla="*/ 0 h 4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35655" h="4108">
                  <a:moveTo>
                    <a:pt x="0" y="0"/>
                  </a:moveTo>
                  <a:lnTo>
                    <a:pt x="1535655" y="0"/>
                  </a:lnTo>
                </a:path>
              </a:pathLst>
            </a:custGeom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24128" y="758952"/>
            <a:ext cx="5916168" cy="1673352"/>
          </a:xfrm>
        </p:spPr>
        <p:txBody>
          <a:bodyPr anchor="b" anchorCtr="0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a </a:t>
            </a:r>
            <a:br>
              <a:rPr lang="en-US" dirty="0"/>
            </a:br>
            <a:r>
              <a:rPr lang="en-US" dirty="0"/>
              <a:t>section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A615E2-D3F3-4F9E-965C-993B3176F6FA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11597612-895B-42E1-8708-C86E949074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11685" y="1342796"/>
            <a:ext cx="1356057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7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99" name="Group 4">
            <a:extLst>
              <a:ext uri="{FF2B5EF4-FFF2-40B4-BE49-F238E27FC236}">
                <a16:creationId xmlns:a16="http://schemas.microsoft.com/office/drawing/2014/main" id="{2483FF9D-84C5-4836-95B9-55A0012467F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1"/>
          </a:solidFill>
        </p:grpSpPr>
        <p:sp>
          <p:nvSpPr>
            <p:cNvPr id="100" name="Freeform 5">
              <a:extLst>
                <a:ext uri="{FF2B5EF4-FFF2-40B4-BE49-F238E27FC236}">
                  <a16:creationId xmlns:a16="http://schemas.microsoft.com/office/drawing/2014/main" id="{F14B1063-794E-42D8-83AA-73886B97D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1" name="Freeform 6">
              <a:extLst>
                <a:ext uri="{FF2B5EF4-FFF2-40B4-BE49-F238E27FC236}">
                  <a16:creationId xmlns:a16="http://schemas.microsoft.com/office/drawing/2014/main" id="{E3965171-D720-4802-A9D7-842A6945B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2" name="Freeform 7">
              <a:extLst>
                <a:ext uri="{FF2B5EF4-FFF2-40B4-BE49-F238E27FC236}">
                  <a16:creationId xmlns:a16="http://schemas.microsoft.com/office/drawing/2014/main" id="{7E93CECD-823B-49B2-A5AE-AE190E968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3" name="Freeform 8">
              <a:extLst>
                <a:ext uri="{FF2B5EF4-FFF2-40B4-BE49-F238E27FC236}">
                  <a16:creationId xmlns:a16="http://schemas.microsoft.com/office/drawing/2014/main" id="{C8A40C70-B61E-4C05-B39B-B375DE1F0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04" name="Freeform 5">
            <a:extLst>
              <a:ext uri="{FF2B5EF4-FFF2-40B4-BE49-F238E27FC236}">
                <a16:creationId xmlns:a16="http://schemas.microsoft.com/office/drawing/2014/main" id="{D16ADAD7-1F03-4027-B421-F01C8B6D5012}"/>
              </a:ext>
            </a:extLst>
          </p:cNvPr>
          <p:cNvSpPr>
            <a:spLocks noEditPoints="1"/>
          </p:cNvSpPr>
          <p:nvPr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  <p:sp>
        <p:nvSpPr>
          <p:cNvPr id="106" name="Text Placeholder 4">
            <a:extLst>
              <a:ext uri="{FF2B5EF4-FFF2-40B4-BE49-F238E27FC236}">
                <a16:creationId xmlns:a16="http://schemas.microsoft.com/office/drawing/2014/main" id="{5E518B50-E87D-4971-A550-C100348BE87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19178" y="2420472"/>
            <a:ext cx="1171462" cy="1485989"/>
          </a:xfrm>
          <a:prstGeom prst="rect">
            <a:avLst/>
          </a:prstGeom>
        </p:spPr>
        <p:txBody>
          <a:bodyPr vert="horz" lIns="0" rIns="0" anchor="t">
            <a:normAutofit/>
          </a:bodyPr>
          <a:lstStyle>
            <a:lvl1pPr marL="0" indent="0" algn="r">
              <a:spcBef>
                <a:spcPts val="0"/>
              </a:spcBef>
              <a:buNone/>
              <a:defRPr sz="8000" b="1" baseline="0">
                <a:solidFill>
                  <a:srgbClr val="FFFFFF"/>
                </a:solidFill>
              </a:defRPr>
            </a:lvl1pPr>
            <a:lvl2pPr marL="457189" indent="0">
              <a:buNone/>
              <a:defRPr/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07" name="Text Placeholder 5">
            <a:extLst>
              <a:ext uri="{FF2B5EF4-FFF2-40B4-BE49-F238E27FC236}">
                <a16:creationId xmlns:a16="http://schemas.microsoft.com/office/drawing/2014/main" id="{E0BDFDDF-1380-47A1-AEFB-E05AAAD4F82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22576" y="2523744"/>
            <a:ext cx="2267712" cy="1197864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1pPr>
            <a:lvl2pPr marL="128016" indent="0">
              <a:buNone/>
              <a:defRPr sz="1600" b="0"/>
            </a:lvl2pPr>
            <a:lvl3pPr marL="246888" indent="0">
              <a:buNone/>
              <a:defRPr sz="1600" b="0"/>
            </a:lvl3pPr>
            <a:lvl4pPr marL="466344" indent="0">
              <a:buFont typeface="Arial" panose="020B0604020202020204" pitchFamily="34" charset="0"/>
              <a:buNone/>
              <a:defRPr sz="1600" b="0"/>
            </a:lvl4pPr>
            <a:lvl5pPr marL="603504" indent="0">
              <a:buNone/>
              <a:defRPr sz="1600" b="0"/>
            </a:lvl5pPr>
          </a:lstStyle>
          <a:p>
            <a:pPr lvl="0"/>
            <a:r>
              <a:rPr lang="en-US" dirty="0"/>
              <a:t>Insert subtitle</a:t>
            </a:r>
            <a:br>
              <a:rPr lang="en-US" dirty="0"/>
            </a:br>
            <a:r>
              <a:rPr lang="en-US" dirty="0"/>
              <a:t>here.</a:t>
            </a:r>
          </a:p>
        </p:txBody>
      </p:sp>
    </p:spTree>
    <p:extLst>
      <p:ext uri="{BB962C8B-B14F-4D97-AF65-F5344CB8AC3E}">
        <p14:creationId xmlns:p14="http://schemas.microsoft.com/office/powerpoint/2010/main" val="139346586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aphic 4">
            <a:extLst>
              <a:ext uri="{FF2B5EF4-FFF2-40B4-BE49-F238E27FC236}">
                <a16:creationId xmlns:a16="http://schemas.microsoft.com/office/drawing/2014/main" id="{84C9AF7F-6143-4B64-9093-9489112E600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485957" y="427069"/>
            <a:ext cx="4977461" cy="4434840"/>
            <a:chOff x="141893" y="-680290"/>
            <a:chExt cx="5750696" cy="5123780"/>
          </a:xfrm>
          <a:noFill/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0DBE788-B4AF-483E-8B8C-4F78BE92F802}"/>
                </a:ext>
              </a:extLst>
            </p:cNvPr>
            <p:cNvSpPr/>
            <p:nvPr/>
          </p:nvSpPr>
          <p:spPr>
            <a:xfrm>
              <a:off x="141893" y="-680290"/>
              <a:ext cx="3803807" cy="5123780"/>
            </a:xfrm>
            <a:custGeom>
              <a:avLst/>
              <a:gdLst>
                <a:gd name="connsiteX0" fmla="*/ 3803807 w 3803807"/>
                <a:gd name="connsiteY0" fmla="*/ 0 h 5123780"/>
                <a:gd name="connsiteX1" fmla="*/ 2561890 w 3803807"/>
                <a:gd name="connsiteY1" fmla="*/ 0 h 5123780"/>
                <a:gd name="connsiteX2" fmla="*/ 0 w 3803807"/>
                <a:gd name="connsiteY2" fmla="*/ 2561890 h 5123780"/>
                <a:gd name="connsiteX3" fmla="*/ 2561890 w 3803807"/>
                <a:gd name="connsiteY3" fmla="*/ 5123781 h 5123780"/>
                <a:gd name="connsiteX4" fmla="*/ 3247553 w 3803807"/>
                <a:gd name="connsiteY4" fmla="*/ 5123781 h 512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3807" h="5123780">
                  <a:moveTo>
                    <a:pt x="3803807" y="0"/>
                  </a:moveTo>
                  <a:lnTo>
                    <a:pt x="2561890" y="0"/>
                  </a:lnTo>
                  <a:cubicBezTo>
                    <a:pt x="1147017" y="0"/>
                    <a:pt x="0" y="1147017"/>
                    <a:pt x="0" y="2561890"/>
                  </a:cubicBezTo>
                  <a:cubicBezTo>
                    <a:pt x="0" y="3976764"/>
                    <a:pt x="1147017" y="5123781"/>
                    <a:pt x="2561890" y="5123781"/>
                  </a:cubicBezTo>
                  <a:lnTo>
                    <a:pt x="3247553" y="5123781"/>
                  </a:ln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BA72E49-3E49-4CC7-B7E0-355073F60752}"/>
                </a:ext>
              </a:extLst>
            </p:cNvPr>
            <p:cNvSpPr/>
            <p:nvPr/>
          </p:nvSpPr>
          <p:spPr>
            <a:xfrm>
              <a:off x="374830" y="-447353"/>
              <a:ext cx="4120962" cy="4657907"/>
            </a:xfrm>
            <a:custGeom>
              <a:avLst/>
              <a:gdLst>
                <a:gd name="connsiteX0" fmla="*/ 4120963 w 4120962"/>
                <a:gd name="connsiteY0" fmla="*/ 0 h 4657907"/>
                <a:gd name="connsiteX1" fmla="*/ 2328954 w 4120962"/>
                <a:gd name="connsiteY1" fmla="*/ 0 h 4657907"/>
                <a:gd name="connsiteX2" fmla="*/ 0 w 4120962"/>
                <a:gd name="connsiteY2" fmla="*/ 2328954 h 4657907"/>
                <a:gd name="connsiteX3" fmla="*/ 2328954 w 4120962"/>
                <a:gd name="connsiteY3" fmla="*/ 4657908 h 4657907"/>
                <a:gd name="connsiteX4" fmla="*/ 3014617 w 4120962"/>
                <a:gd name="connsiteY4" fmla="*/ 4657908 h 4657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962" h="4657907">
                  <a:moveTo>
                    <a:pt x="4120963" y="0"/>
                  </a:moveTo>
                  <a:lnTo>
                    <a:pt x="2328954" y="0"/>
                  </a:lnTo>
                  <a:cubicBezTo>
                    <a:pt x="1042668" y="0"/>
                    <a:pt x="0" y="1042668"/>
                    <a:pt x="0" y="2328954"/>
                  </a:cubicBezTo>
                  <a:cubicBezTo>
                    <a:pt x="0" y="3615240"/>
                    <a:pt x="1042668" y="4657908"/>
                    <a:pt x="2328954" y="4657908"/>
                  </a:cubicBezTo>
                  <a:lnTo>
                    <a:pt x="3014617" y="4657908"/>
                  </a:ln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F121DCE-17C8-49AE-AA74-7FAE3375E1A8}"/>
                </a:ext>
              </a:extLst>
            </p:cNvPr>
            <p:cNvSpPr/>
            <p:nvPr/>
          </p:nvSpPr>
          <p:spPr>
            <a:xfrm>
              <a:off x="607766" y="-214417"/>
              <a:ext cx="4067966" cy="4192034"/>
            </a:xfrm>
            <a:custGeom>
              <a:avLst/>
              <a:gdLst>
                <a:gd name="connsiteX0" fmla="*/ 4067966 w 4067966"/>
                <a:gd name="connsiteY0" fmla="*/ 0 h 4192034"/>
                <a:gd name="connsiteX1" fmla="*/ 2096017 w 4067966"/>
                <a:gd name="connsiteY1" fmla="*/ 0 h 4192034"/>
                <a:gd name="connsiteX2" fmla="*/ 0 w 4067966"/>
                <a:gd name="connsiteY2" fmla="*/ 2096017 h 4192034"/>
                <a:gd name="connsiteX3" fmla="*/ 2096017 w 4067966"/>
                <a:gd name="connsiteY3" fmla="*/ 4192035 h 4192034"/>
                <a:gd name="connsiteX4" fmla="*/ 2781680 w 4067966"/>
                <a:gd name="connsiteY4" fmla="*/ 4192035 h 4192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7966" h="4192034">
                  <a:moveTo>
                    <a:pt x="4067966" y="0"/>
                  </a:moveTo>
                  <a:lnTo>
                    <a:pt x="2096017" y="0"/>
                  </a:lnTo>
                  <a:cubicBezTo>
                    <a:pt x="938319" y="0"/>
                    <a:pt x="0" y="938319"/>
                    <a:pt x="0" y="2096017"/>
                  </a:cubicBezTo>
                  <a:cubicBezTo>
                    <a:pt x="0" y="3253716"/>
                    <a:pt x="938319" y="4192035"/>
                    <a:pt x="2096017" y="4192035"/>
                  </a:cubicBezTo>
                  <a:lnTo>
                    <a:pt x="2781680" y="4192035"/>
                  </a:ln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327A10C8-4A20-4558-A710-C9CDEB685FCE}"/>
                </a:ext>
              </a:extLst>
            </p:cNvPr>
            <p:cNvSpPr/>
            <p:nvPr/>
          </p:nvSpPr>
          <p:spPr>
            <a:xfrm>
              <a:off x="840702" y="18518"/>
              <a:ext cx="4439349" cy="3726161"/>
            </a:xfrm>
            <a:custGeom>
              <a:avLst/>
              <a:gdLst>
                <a:gd name="connsiteX0" fmla="*/ 4439350 w 4439349"/>
                <a:gd name="connsiteY0" fmla="*/ 0 h 3726161"/>
                <a:gd name="connsiteX1" fmla="*/ 1863081 w 4439349"/>
                <a:gd name="connsiteY1" fmla="*/ 0 h 3726161"/>
                <a:gd name="connsiteX2" fmla="*/ 0 w 4439349"/>
                <a:gd name="connsiteY2" fmla="*/ 1863081 h 3726161"/>
                <a:gd name="connsiteX3" fmla="*/ 1863081 w 4439349"/>
                <a:gd name="connsiteY3" fmla="*/ 3726162 h 3726161"/>
                <a:gd name="connsiteX4" fmla="*/ 2548744 w 4439349"/>
                <a:gd name="connsiteY4" fmla="*/ 3726162 h 3726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39349" h="3726161">
                  <a:moveTo>
                    <a:pt x="4439350" y="0"/>
                  </a:moveTo>
                  <a:lnTo>
                    <a:pt x="1863081" y="0"/>
                  </a:lnTo>
                  <a:cubicBezTo>
                    <a:pt x="833970" y="0"/>
                    <a:pt x="0" y="834381"/>
                    <a:pt x="0" y="1863081"/>
                  </a:cubicBezTo>
                  <a:cubicBezTo>
                    <a:pt x="0" y="2891781"/>
                    <a:pt x="834381" y="3726162"/>
                    <a:pt x="1863081" y="3726162"/>
                  </a:cubicBezTo>
                  <a:lnTo>
                    <a:pt x="2548744" y="3726162"/>
                  </a:ln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22579C2-172E-4D9E-8F65-E34851B6BE4F}"/>
                </a:ext>
              </a:extLst>
            </p:cNvPr>
            <p:cNvSpPr/>
            <p:nvPr/>
          </p:nvSpPr>
          <p:spPr>
            <a:xfrm>
              <a:off x="1073639" y="251455"/>
              <a:ext cx="4018667" cy="3260699"/>
            </a:xfrm>
            <a:custGeom>
              <a:avLst/>
              <a:gdLst>
                <a:gd name="connsiteX0" fmla="*/ 4018668 w 4018667"/>
                <a:gd name="connsiteY0" fmla="*/ 0 h 3260699"/>
                <a:gd name="connsiteX1" fmla="*/ 1630555 w 4018667"/>
                <a:gd name="connsiteY1" fmla="*/ 0 h 3260699"/>
                <a:gd name="connsiteX2" fmla="*/ 0 w 4018667"/>
                <a:gd name="connsiteY2" fmla="*/ 1630555 h 3260699"/>
                <a:gd name="connsiteX3" fmla="*/ 1630144 w 4018667"/>
                <a:gd name="connsiteY3" fmla="*/ 3260700 h 3260699"/>
                <a:gd name="connsiteX4" fmla="*/ 2315808 w 4018667"/>
                <a:gd name="connsiteY4" fmla="*/ 3260700 h 3260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667" h="3260699">
                  <a:moveTo>
                    <a:pt x="4018668" y="0"/>
                  </a:moveTo>
                  <a:lnTo>
                    <a:pt x="1630555" y="0"/>
                  </a:lnTo>
                  <a:cubicBezTo>
                    <a:pt x="730032" y="0"/>
                    <a:pt x="0" y="730032"/>
                    <a:pt x="0" y="1630555"/>
                  </a:cubicBezTo>
                  <a:cubicBezTo>
                    <a:pt x="0" y="2531079"/>
                    <a:pt x="729621" y="3260700"/>
                    <a:pt x="1630144" y="3260700"/>
                  </a:cubicBezTo>
                  <a:lnTo>
                    <a:pt x="2315808" y="3260700"/>
                  </a:ln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C4AE9E5-F008-417B-9E2F-88FBD6268972}"/>
                </a:ext>
              </a:extLst>
            </p:cNvPr>
            <p:cNvSpPr/>
            <p:nvPr/>
          </p:nvSpPr>
          <p:spPr>
            <a:xfrm>
              <a:off x="1306575" y="484391"/>
              <a:ext cx="4586013" cy="2794826"/>
            </a:xfrm>
            <a:custGeom>
              <a:avLst/>
              <a:gdLst>
                <a:gd name="connsiteX0" fmla="*/ 4586014 w 4586013"/>
                <a:gd name="connsiteY0" fmla="*/ 0 h 2794826"/>
                <a:gd name="connsiteX1" fmla="*/ 1397208 w 4586013"/>
                <a:gd name="connsiteY1" fmla="*/ 0 h 2794826"/>
                <a:gd name="connsiteX2" fmla="*/ 0 w 4586013"/>
                <a:gd name="connsiteY2" fmla="*/ 1397208 h 2794826"/>
                <a:gd name="connsiteX3" fmla="*/ 1397619 w 4586013"/>
                <a:gd name="connsiteY3" fmla="*/ 2794827 h 2794826"/>
                <a:gd name="connsiteX4" fmla="*/ 2082871 w 4586013"/>
                <a:gd name="connsiteY4" fmla="*/ 2794827 h 279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86013" h="2794826">
                  <a:moveTo>
                    <a:pt x="4586014" y="0"/>
                  </a:moveTo>
                  <a:lnTo>
                    <a:pt x="1397208" y="0"/>
                  </a:lnTo>
                  <a:cubicBezTo>
                    <a:pt x="625683" y="0"/>
                    <a:pt x="0" y="625683"/>
                    <a:pt x="0" y="1397208"/>
                  </a:cubicBezTo>
                  <a:cubicBezTo>
                    <a:pt x="0" y="2168733"/>
                    <a:pt x="625683" y="2794827"/>
                    <a:pt x="1397619" y="2794827"/>
                  </a:cubicBezTo>
                  <a:lnTo>
                    <a:pt x="2082871" y="2794827"/>
                  </a:ln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156D289-597D-4870-B2F2-10CE66A70F70}"/>
                </a:ext>
              </a:extLst>
            </p:cNvPr>
            <p:cNvSpPr/>
            <p:nvPr/>
          </p:nvSpPr>
          <p:spPr>
            <a:xfrm>
              <a:off x="1539101" y="717328"/>
              <a:ext cx="3951703" cy="2329364"/>
            </a:xfrm>
            <a:custGeom>
              <a:avLst/>
              <a:gdLst>
                <a:gd name="connsiteX0" fmla="*/ 3951703 w 3951703"/>
                <a:gd name="connsiteY0" fmla="*/ 0 h 2329364"/>
                <a:gd name="connsiteX1" fmla="*/ 1164682 w 3951703"/>
                <a:gd name="connsiteY1" fmla="*/ 0 h 2329364"/>
                <a:gd name="connsiteX2" fmla="*/ 0 w 3951703"/>
                <a:gd name="connsiteY2" fmla="*/ 1164682 h 2329364"/>
                <a:gd name="connsiteX3" fmla="*/ 1164682 w 3951703"/>
                <a:gd name="connsiteY3" fmla="*/ 2329365 h 2329364"/>
                <a:gd name="connsiteX4" fmla="*/ 1850345 w 3951703"/>
                <a:gd name="connsiteY4" fmla="*/ 2329365 h 2329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51703" h="2329364">
                  <a:moveTo>
                    <a:pt x="3951703" y="0"/>
                  </a:moveTo>
                  <a:lnTo>
                    <a:pt x="1164682" y="0"/>
                  </a:lnTo>
                  <a:cubicBezTo>
                    <a:pt x="521334" y="0"/>
                    <a:pt x="0" y="521334"/>
                    <a:pt x="0" y="1164682"/>
                  </a:cubicBezTo>
                  <a:cubicBezTo>
                    <a:pt x="0" y="1808031"/>
                    <a:pt x="521334" y="2329365"/>
                    <a:pt x="1164682" y="2329365"/>
                  </a:cubicBezTo>
                  <a:lnTo>
                    <a:pt x="1850345" y="2329365"/>
                  </a:ln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37EB5AE-0668-42E0-AE1F-14534BC4A0F6}"/>
                </a:ext>
              </a:extLst>
            </p:cNvPr>
            <p:cNvSpPr/>
            <p:nvPr/>
          </p:nvSpPr>
          <p:spPr>
            <a:xfrm>
              <a:off x="1772037" y="950264"/>
              <a:ext cx="3191270" cy="1863491"/>
            </a:xfrm>
            <a:custGeom>
              <a:avLst/>
              <a:gdLst>
                <a:gd name="connsiteX0" fmla="*/ 3191271 w 3191270"/>
                <a:gd name="connsiteY0" fmla="*/ 0 h 1863491"/>
                <a:gd name="connsiteX1" fmla="*/ 931746 w 3191270"/>
                <a:gd name="connsiteY1" fmla="*/ 0 h 1863491"/>
                <a:gd name="connsiteX2" fmla="*/ 0 w 3191270"/>
                <a:gd name="connsiteY2" fmla="*/ 931746 h 1863491"/>
                <a:gd name="connsiteX3" fmla="*/ 931746 w 3191270"/>
                <a:gd name="connsiteY3" fmla="*/ 1863492 h 1863491"/>
                <a:gd name="connsiteX4" fmla="*/ 1617409 w 3191270"/>
                <a:gd name="connsiteY4" fmla="*/ 1863492 h 1863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1270" h="1863491">
                  <a:moveTo>
                    <a:pt x="3191271" y="0"/>
                  </a:moveTo>
                  <a:lnTo>
                    <a:pt x="931746" y="0"/>
                  </a:lnTo>
                  <a:cubicBezTo>
                    <a:pt x="417396" y="0"/>
                    <a:pt x="0" y="416985"/>
                    <a:pt x="0" y="931746"/>
                  </a:cubicBezTo>
                  <a:cubicBezTo>
                    <a:pt x="0" y="1446096"/>
                    <a:pt x="416985" y="1863492"/>
                    <a:pt x="931746" y="1863492"/>
                  </a:cubicBezTo>
                  <a:lnTo>
                    <a:pt x="1617409" y="1863492"/>
                  </a:ln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20629C0-1F91-48A3-B563-9396E3007060}"/>
                </a:ext>
              </a:extLst>
            </p:cNvPr>
            <p:cNvSpPr/>
            <p:nvPr/>
          </p:nvSpPr>
          <p:spPr>
            <a:xfrm>
              <a:off x="2004974" y="1182790"/>
              <a:ext cx="3116090" cy="1397618"/>
            </a:xfrm>
            <a:custGeom>
              <a:avLst/>
              <a:gdLst>
                <a:gd name="connsiteX0" fmla="*/ 3116090 w 3116090"/>
                <a:gd name="connsiteY0" fmla="*/ 0 h 1397618"/>
                <a:gd name="connsiteX1" fmla="*/ 698809 w 3116090"/>
                <a:gd name="connsiteY1" fmla="*/ 0 h 1397618"/>
                <a:gd name="connsiteX2" fmla="*/ 0 w 3116090"/>
                <a:gd name="connsiteY2" fmla="*/ 698809 h 1397618"/>
                <a:gd name="connsiteX3" fmla="*/ 698809 w 3116090"/>
                <a:gd name="connsiteY3" fmla="*/ 1397619 h 1397618"/>
                <a:gd name="connsiteX4" fmla="*/ 1384473 w 3116090"/>
                <a:gd name="connsiteY4" fmla="*/ 1397619 h 1397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16090" h="1397618">
                  <a:moveTo>
                    <a:pt x="3116090" y="0"/>
                  </a:moveTo>
                  <a:lnTo>
                    <a:pt x="698809" y="0"/>
                  </a:lnTo>
                  <a:cubicBezTo>
                    <a:pt x="313047" y="0"/>
                    <a:pt x="0" y="313047"/>
                    <a:pt x="0" y="698809"/>
                  </a:cubicBezTo>
                  <a:cubicBezTo>
                    <a:pt x="0" y="1084572"/>
                    <a:pt x="312636" y="1397619"/>
                    <a:pt x="698809" y="1397619"/>
                  </a:cubicBezTo>
                  <a:lnTo>
                    <a:pt x="1384473" y="1397619"/>
                  </a:ln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4D7C017-DB1C-46AE-AE17-BEA127840BE3}"/>
                </a:ext>
              </a:extLst>
            </p:cNvPr>
            <p:cNvSpPr/>
            <p:nvPr/>
          </p:nvSpPr>
          <p:spPr>
            <a:xfrm>
              <a:off x="2237910" y="1415726"/>
              <a:ext cx="2217620" cy="931745"/>
            </a:xfrm>
            <a:custGeom>
              <a:avLst/>
              <a:gdLst>
                <a:gd name="connsiteX0" fmla="*/ 2217621 w 2217620"/>
                <a:gd name="connsiteY0" fmla="*/ 0 h 931745"/>
                <a:gd name="connsiteX1" fmla="*/ 465873 w 2217620"/>
                <a:gd name="connsiteY1" fmla="*/ 0 h 931745"/>
                <a:gd name="connsiteX2" fmla="*/ 0 w 2217620"/>
                <a:gd name="connsiteY2" fmla="*/ 465873 h 931745"/>
                <a:gd name="connsiteX3" fmla="*/ 465873 w 2217620"/>
                <a:gd name="connsiteY3" fmla="*/ 931746 h 931745"/>
                <a:gd name="connsiteX4" fmla="*/ 1151536 w 2217620"/>
                <a:gd name="connsiteY4" fmla="*/ 931746 h 931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7620" h="931745">
                  <a:moveTo>
                    <a:pt x="2217621" y="0"/>
                  </a:moveTo>
                  <a:lnTo>
                    <a:pt x="465873" y="0"/>
                  </a:lnTo>
                  <a:cubicBezTo>
                    <a:pt x="208698" y="0"/>
                    <a:pt x="0" y="208698"/>
                    <a:pt x="0" y="465873"/>
                  </a:cubicBezTo>
                  <a:cubicBezTo>
                    <a:pt x="0" y="723048"/>
                    <a:pt x="208698" y="931746"/>
                    <a:pt x="465873" y="931746"/>
                  </a:cubicBezTo>
                  <a:lnTo>
                    <a:pt x="1151536" y="931746"/>
                  </a:ln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7352765-5D01-4768-8AD9-8153B02BA7DE}"/>
                </a:ext>
              </a:extLst>
            </p:cNvPr>
            <p:cNvSpPr/>
            <p:nvPr/>
          </p:nvSpPr>
          <p:spPr>
            <a:xfrm>
              <a:off x="2470847" y="1648663"/>
              <a:ext cx="2251719" cy="465872"/>
            </a:xfrm>
            <a:custGeom>
              <a:avLst/>
              <a:gdLst>
                <a:gd name="connsiteX0" fmla="*/ 2251719 w 2251719"/>
                <a:gd name="connsiteY0" fmla="*/ 0 h 465872"/>
                <a:gd name="connsiteX1" fmla="*/ 232936 w 2251719"/>
                <a:gd name="connsiteY1" fmla="*/ 0 h 465872"/>
                <a:gd name="connsiteX2" fmla="*/ 0 w 2251719"/>
                <a:gd name="connsiteY2" fmla="*/ 232936 h 465872"/>
                <a:gd name="connsiteX3" fmla="*/ 232936 w 2251719"/>
                <a:gd name="connsiteY3" fmla="*/ 465873 h 465872"/>
                <a:gd name="connsiteX4" fmla="*/ 918599 w 2251719"/>
                <a:gd name="connsiteY4" fmla="*/ 465873 h 465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1719" h="465872">
                  <a:moveTo>
                    <a:pt x="2251719" y="0"/>
                  </a:moveTo>
                  <a:lnTo>
                    <a:pt x="232936" y="0"/>
                  </a:lnTo>
                  <a:cubicBezTo>
                    <a:pt x="104349" y="0"/>
                    <a:pt x="0" y="104349"/>
                    <a:pt x="0" y="232936"/>
                  </a:cubicBezTo>
                  <a:cubicBezTo>
                    <a:pt x="0" y="361524"/>
                    <a:pt x="104349" y="465873"/>
                    <a:pt x="232936" y="465873"/>
                  </a:cubicBezTo>
                  <a:lnTo>
                    <a:pt x="918599" y="465873"/>
                  </a:ln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70E33E2-F04F-4288-895B-391E20BEEE14}"/>
                </a:ext>
              </a:extLst>
            </p:cNvPr>
            <p:cNvSpPr/>
            <p:nvPr/>
          </p:nvSpPr>
          <p:spPr>
            <a:xfrm>
              <a:off x="2703783" y="1881599"/>
              <a:ext cx="1535655" cy="4108"/>
            </a:xfrm>
            <a:custGeom>
              <a:avLst/>
              <a:gdLst>
                <a:gd name="connsiteX0" fmla="*/ 0 w 1535655"/>
                <a:gd name="connsiteY0" fmla="*/ 0 h 4108"/>
                <a:gd name="connsiteX1" fmla="*/ 1535655 w 1535655"/>
                <a:gd name="connsiteY1" fmla="*/ 0 h 4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35655" h="4108">
                  <a:moveTo>
                    <a:pt x="0" y="0"/>
                  </a:moveTo>
                  <a:lnTo>
                    <a:pt x="1535655" y="0"/>
                  </a:lnTo>
                </a:path>
              </a:pathLst>
            </a:custGeom>
            <a:ln w="15875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24128" y="758952"/>
            <a:ext cx="5916168" cy="1673352"/>
          </a:xfrm>
        </p:spPr>
        <p:txBody>
          <a:bodyPr anchor="b" anchorCtr="0">
            <a:normAutofit/>
          </a:bodyPr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Insert a </a:t>
            </a:r>
            <a:br>
              <a:rPr lang="en-US" dirty="0"/>
            </a:br>
            <a:r>
              <a:rPr lang="en-US" dirty="0"/>
              <a:t>section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DF30B52-43E2-44C6-A255-EAA1C629FED4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11597612-895B-42E1-8708-C86E949074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11685" y="1342796"/>
            <a:ext cx="1356057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7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99" name="Group 4">
            <a:extLst>
              <a:ext uri="{FF2B5EF4-FFF2-40B4-BE49-F238E27FC236}">
                <a16:creationId xmlns:a16="http://schemas.microsoft.com/office/drawing/2014/main" id="{2483FF9D-84C5-4836-95B9-55A0012467F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00" name="Freeform 5">
              <a:extLst>
                <a:ext uri="{FF2B5EF4-FFF2-40B4-BE49-F238E27FC236}">
                  <a16:creationId xmlns:a16="http://schemas.microsoft.com/office/drawing/2014/main" id="{F14B1063-794E-42D8-83AA-73886B97D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1" name="Freeform 6">
              <a:extLst>
                <a:ext uri="{FF2B5EF4-FFF2-40B4-BE49-F238E27FC236}">
                  <a16:creationId xmlns:a16="http://schemas.microsoft.com/office/drawing/2014/main" id="{E3965171-D720-4802-A9D7-842A6945B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2" name="Freeform 7">
              <a:extLst>
                <a:ext uri="{FF2B5EF4-FFF2-40B4-BE49-F238E27FC236}">
                  <a16:creationId xmlns:a16="http://schemas.microsoft.com/office/drawing/2014/main" id="{7E93CECD-823B-49B2-A5AE-AE190E968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3" name="Freeform 8">
              <a:extLst>
                <a:ext uri="{FF2B5EF4-FFF2-40B4-BE49-F238E27FC236}">
                  <a16:creationId xmlns:a16="http://schemas.microsoft.com/office/drawing/2014/main" id="{C8A40C70-B61E-4C05-B39B-B375DE1F0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04" name="Freeform 5">
            <a:extLst>
              <a:ext uri="{FF2B5EF4-FFF2-40B4-BE49-F238E27FC236}">
                <a16:creationId xmlns:a16="http://schemas.microsoft.com/office/drawing/2014/main" id="{D16ADAD7-1F03-4027-B421-F01C8B6D5012}"/>
              </a:ext>
            </a:extLst>
          </p:cNvPr>
          <p:cNvSpPr>
            <a:spLocks noEditPoints="1"/>
          </p:cNvSpPr>
          <p:nvPr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  <p:sp>
        <p:nvSpPr>
          <p:cNvPr id="106" name="Text Placeholder 4">
            <a:extLst>
              <a:ext uri="{FF2B5EF4-FFF2-40B4-BE49-F238E27FC236}">
                <a16:creationId xmlns:a16="http://schemas.microsoft.com/office/drawing/2014/main" id="{5E518B50-E87D-4971-A550-C100348BE87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19178" y="2420472"/>
            <a:ext cx="1171462" cy="1485989"/>
          </a:xfrm>
          <a:prstGeom prst="rect">
            <a:avLst/>
          </a:prstGeom>
        </p:spPr>
        <p:txBody>
          <a:bodyPr vert="horz" lIns="0" rIns="0" anchor="t">
            <a:normAutofit/>
          </a:bodyPr>
          <a:lstStyle>
            <a:lvl1pPr marL="0" indent="0" algn="r">
              <a:spcBef>
                <a:spcPts val="0"/>
              </a:spcBef>
              <a:buNone/>
              <a:defRPr sz="8000" b="1" baseline="0">
                <a:solidFill>
                  <a:schemeClr val="accent1"/>
                </a:solidFill>
              </a:defRPr>
            </a:lvl1pPr>
            <a:lvl2pPr marL="457189" indent="0">
              <a:buNone/>
              <a:defRPr/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ECA84E-377B-437E-9633-D2BAB784F0C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22576" y="2523744"/>
            <a:ext cx="2267712" cy="1197864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Font typeface="Arial" panose="020B0604020202020204" pitchFamily="34" charset="0"/>
              <a:buNone/>
              <a:defRPr sz="1600" b="0"/>
            </a:lvl1pPr>
            <a:lvl2pPr marL="128016" indent="0">
              <a:buNone/>
              <a:defRPr sz="1600" b="0"/>
            </a:lvl2pPr>
            <a:lvl3pPr marL="246888" indent="0">
              <a:buNone/>
              <a:defRPr sz="1600" b="0"/>
            </a:lvl3pPr>
            <a:lvl4pPr marL="466344" indent="0">
              <a:buFont typeface="Arial" panose="020B0604020202020204" pitchFamily="34" charset="0"/>
              <a:buNone/>
              <a:defRPr sz="1600" b="0"/>
            </a:lvl4pPr>
            <a:lvl5pPr marL="603504" indent="0">
              <a:buNone/>
              <a:defRPr sz="1600" b="0"/>
            </a:lvl5pPr>
          </a:lstStyle>
          <a:p>
            <a:pPr lvl="0"/>
            <a:r>
              <a:rPr lang="en-US" dirty="0"/>
              <a:t>Insert subtitle</a:t>
            </a:r>
            <a:br>
              <a:rPr lang="en-US" dirty="0"/>
            </a:br>
            <a:r>
              <a:rPr lang="en-US" dirty="0"/>
              <a:t>here.</a:t>
            </a:r>
          </a:p>
        </p:txBody>
      </p:sp>
    </p:spTree>
    <p:extLst>
      <p:ext uri="{BB962C8B-B14F-4D97-AF65-F5344CB8AC3E}">
        <p14:creationId xmlns:p14="http://schemas.microsoft.com/office/powerpoint/2010/main" val="4205657012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416" y="987552"/>
            <a:ext cx="8083296" cy="373989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0D7E-8F67-4C4E-9EBB-CAB927CB87D9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2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  <p:cxnSp>
        <p:nvCxnSpPr>
          <p:cNvPr id="13" name="Straight Connector 13">
            <a:extLst>
              <a:ext uri="{FF2B5EF4-FFF2-40B4-BE49-F238E27FC236}">
                <a16:creationId xmlns:a16="http://schemas.microsoft.com/office/drawing/2014/main" id="{C069A616-3A2E-42B8-BE65-57E93A58B01F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9529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459E2-441B-4B38-9D68-4B1AF0ADCE98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1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  <p:cxnSp>
        <p:nvCxnSpPr>
          <p:cNvPr id="12" name="Straight Connector 13">
            <a:extLst>
              <a:ext uri="{FF2B5EF4-FFF2-40B4-BE49-F238E27FC236}">
                <a16:creationId xmlns:a16="http://schemas.microsoft.com/office/drawing/2014/main" id="{C069A616-3A2E-42B8-BE65-57E93A58B01F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58367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8C2B1-FE35-467E-B12D-4092C35396F5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44AB2B87-BC29-479A-A056-F653244437A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521B5200-5F03-4C35-B426-43A96A9AB8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38431072-A737-4261-9B83-2B6170B131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B0B263EF-D859-467E-88CC-7597E09A95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BC7913D1-FAD3-4B59-A09A-992F773C0D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1" name="Freeform 5">
            <a:extLst>
              <a:ext uri="{FF2B5EF4-FFF2-40B4-BE49-F238E27FC236}">
                <a16:creationId xmlns:a16="http://schemas.microsoft.com/office/drawing/2014/main" id="{3CF274AC-9C07-4D20-83A1-5802A0037D8B}"/>
              </a:ext>
            </a:extLst>
          </p:cNvPr>
          <p:cNvSpPr>
            <a:spLocks noEditPoints="1"/>
          </p:cNvSpPr>
          <p:nvPr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152635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Key mess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AABB272-4FD3-46F1-B093-83952C16DE4F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00F5F26B-0C89-4E27-84C8-AE1214B8677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1"/>
          </a:soli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1FFB06AC-36FE-498C-BC2B-CACFAF6ED4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47D8D9E2-D66D-499E-AF48-FC384AD3D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36D0B653-504B-40EF-B3D3-2EA4F7D5A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B4B392C1-CE52-4D92-BCBB-931EF11B7C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2" name="Freeform 5">
            <a:extLst>
              <a:ext uri="{FF2B5EF4-FFF2-40B4-BE49-F238E27FC236}">
                <a16:creationId xmlns:a16="http://schemas.microsoft.com/office/drawing/2014/main" id="{FC7605B9-F21E-46E5-B818-A52DCFC38944}"/>
              </a:ext>
            </a:extLst>
          </p:cNvPr>
          <p:cNvSpPr>
            <a:spLocks noEditPoints="1"/>
          </p:cNvSpPr>
          <p:nvPr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  <p:cxnSp>
        <p:nvCxnSpPr>
          <p:cNvPr id="13" name="Straight Connector 13">
            <a:extLst>
              <a:ext uri="{FF2B5EF4-FFF2-40B4-BE49-F238E27FC236}">
                <a16:creationId xmlns:a16="http://schemas.microsoft.com/office/drawing/2014/main" id="{288B9053-82A3-4F5F-928B-1DAE44EA8C60}"/>
              </a:ext>
            </a:extLst>
          </p:cNvPr>
          <p:cNvCxnSpPr/>
          <p:nvPr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1CC0F94-21B9-4F97-A5EE-1439497A39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700784" y="1517904"/>
            <a:ext cx="5870448" cy="2039112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1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Key message. Right click on slide background to set picture.</a:t>
            </a:r>
          </a:p>
        </p:txBody>
      </p:sp>
    </p:spTree>
    <p:extLst>
      <p:ext uri="{BB962C8B-B14F-4D97-AF65-F5344CB8AC3E}">
        <p14:creationId xmlns:p14="http://schemas.microsoft.com/office/powerpoint/2010/main" val="187055709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DCBF0A-C155-4DD8-BF16-AA60A027DFEC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00F5F26B-0C89-4E27-84C8-AE1214B8677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1"/>
          </a:soli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1FFB06AC-36FE-498C-BC2B-CACFAF6ED4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47D8D9E2-D66D-499E-AF48-FC384AD3D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36D0B653-504B-40EF-B3D3-2EA4F7D5A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B4B392C1-CE52-4D92-BCBB-931EF11B7C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2" name="Freeform 5">
            <a:extLst>
              <a:ext uri="{FF2B5EF4-FFF2-40B4-BE49-F238E27FC236}">
                <a16:creationId xmlns:a16="http://schemas.microsoft.com/office/drawing/2014/main" id="{FC7605B9-F21E-46E5-B818-A52DCFC38944}"/>
              </a:ext>
            </a:extLst>
          </p:cNvPr>
          <p:cNvSpPr>
            <a:spLocks noEditPoints="1"/>
          </p:cNvSpPr>
          <p:nvPr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  <p:cxnSp>
        <p:nvCxnSpPr>
          <p:cNvPr id="13" name="Straight Connector 13">
            <a:extLst>
              <a:ext uri="{FF2B5EF4-FFF2-40B4-BE49-F238E27FC236}">
                <a16:creationId xmlns:a16="http://schemas.microsoft.com/office/drawing/2014/main" id="{288B9053-82A3-4F5F-928B-1DAE44EA8C60}"/>
              </a:ext>
            </a:extLst>
          </p:cNvPr>
          <p:cNvCxnSpPr/>
          <p:nvPr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Graphic 4">
            <a:extLst>
              <a:ext uri="{FF2B5EF4-FFF2-40B4-BE49-F238E27FC236}">
                <a16:creationId xmlns:a16="http://schemas.microsoft.com/office/drawing/2014/main" id="{7D473605-04CB-4ECD-B09F-B8EB28F418A4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347630" y="-524580"/>
            <a:ext cx="4977461" cy="4434840"/>
            <a:chOff x="141893" y="-680290"/>
            <a:chExt cx="5750696" cy="5123780"/>
          </a:xfrm>
          <a:noFill/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7A2E7EA-9864-4323-BD8B-F40E8D8F10A0}"/>
                </a:ext>
              </a:extLst>
            </p:cNvPr>
            <p:cNvSpPr/>
            <p:nvPr/>
          </p:nvSpPr>
          <p:spPr>
            <a:xfrm>
              <a:off x="141893" y="-680290"/>
              <a:ext cx="3803807" cy="5123780"/>
            </a:xfrm>
            <a:custGeom>
              <a:avLst/>
              <a:gdLst>
                <a:gd name="connsiteX0" fmla="*/ 3803807 w 3803807"/>
                <a:gd name="connsiteY0" fmla="*/ 0 h 5123780"/>
                <a:gd name="connsiteX1" fmla="*/ 2561890 w 3803807"/>
                <a:gd name="connsiteY1" fmla="*/ 0 h 5123780"/>
                <a:gd name="connsiteX2" fmla="*/ 0 w 3803807"/>
                <a:gd name="connsiteY2" fmla="*/ 2561890 h 5123780"/>
                <a:gd name="connsiteX3" fmla="*/ 2561890 w 3803807"/>
                <a:gd name="connsiteY3" fmla="*/ 5123781 h 5123780"/>
                <a:gd name="connsiteX4" fmla="*/ 3247553 w 3803807"/>
                <a:gd name="connsiteY4" fmla="*/ 5123781 h 512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3807" h="5123780">
                  <a:moveTo>
                    <a:pt x="3803807" y="0"/>
                  </a:moveTo>
                  <a:lnTo>
                    <a:pt x="2561890" y="0"/>
                  </a:lnTo>
                  <a:cubicBezTo>
                    <a:pt x="1147017" y="0"/>
                    <a:pt x="0" y="1147017"/>
                    <a:pt x="0" y="2561890"/>
                  </a:cubicBezTo>
                  <a:cubicBezTo>
                    <a:pt x="0" y="3976764"/>
                    <a:pt x="1147017" y="5123781"/>
                    <a:pt x="2561890" y="5123781"/>
                  </a:cubicBezTo>
                  <a:lnTo>
                    <a:pt x="3247553" y="5123781"/>
                  </a:lnTo>
                </a:path>
              </a:pathLst>
            </a:custGeom>
            <a:noFill/>
            <a:ln w="15875" cap="flat">
              <a:solidFill>
                <a:schemeClr val="bg1">
                  <a:alpha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C3975BC-33A6-4052-88A6-C2088BA3E812}"/>
                </a:ext>
              </a:extLst>
            </p:cNvPr>
            <p:cNvSpPr/>
            <p:nvPr/>
          </p:nvSpPr>
          <p:spPr>
            <a:xfrm>
              <a:off x="374830" y="-447353"/>
              <a:ext cx="4120962" cy="4657907"/>
            </a:xfrm>
            <a:custGeom>
              <a:avLst/>
              <a:gdLst>
                <a:gd name="connsiteX0" fmla="*/ 4120963 w 4120962"/>
                <a:gd name="connsiteY0" fmla="*/ 0 h 4657907"/>
                <a:gd name="connsiteX1" fmla="*/ 2328954 w 4120962"/>
                <a:gd name="connsiteY1" fmla="*/ 0 h 4657907"/>
                <a:gd name="connsiteX2" fmla="*/ 0 w 4120962"/>
                <a:gd name="connsiteY2" fmla="*/ 2328954 h 4657907"/>
                <a:gd name="connsiteX3" fmla="*/ 2328954 w 4120962"/>
                <a:gd name="connsiteY3" fmla="*/ 4657908 h 4657907"/>
                <a:gd name="connsiteX4" fmla="*/ 3014617 w 4120962"/>
                <a:gd name="connsiteY4" fmla="*/ 4657908 h 4657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962" h="4657907">
                  <a:moveTo>
                    <a:pt x="4120963" y="0"/>
                  </a:moveTo>
                  <a:lnTo>
                    <a:pt x="2328954" y="0"/>
                  </a:lnTo>
                  <a:cubicBezTo>
                    <a:pt x="1042668" y="0"/>
                    <a:pt x="0" y="1042668"/>
                    <a:pt x="0" y="2328954"/>
                  </a:cubicBezTo>
                  <a:cubicBezTo>
                    <a:pt x="0" y="3615240"/>
                    <a:pt x="1042668" y="4657908"/>
                    <a:pt x="2328954" y="4657908"/>
                  </a:cubicBezTo>
                  <a:lnTo>
                    <a:pt x="3014617" y="4657908"/>
                  </a:lnTo>
                </a:path>
              </a:pathLst>
            </a:custGeom>
            <a:noFill/>
            <a:ln w="15875" cap="flat">
              <a:solidFill>
                <a:schemeClr val="bg1">
                  <a:alpha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DFE51CE-87EE-4BAA-8841-158490E0651D}"/>
                </a:ext>
              </a:extLst>
            </p:cNvPr>
            <p:cNvSpPr/>
            <p:nvPr/>
          </p:nvSpPr>
          <p:spPr>
            <a:xfrm>
              <a:off x="607766" y="-214417"/>
              <a:ext cx="4067966" cy="4192034"/>
            </a:xfrm>
            <a:custGeom>
              <a:avLst/>
              <a:gdLst>
                <a:gd name="connsiteX0" fmla="*/ 4067966 w 4067966"/>
                <a:gd name="connsiteY0" fmla="*/ 0 h 4192034"/>
                <a:gd name="connsiteX1" fmla="*/ 2096017 w 4067966"/>
                <a:gd name="connsiteY1" fmla="*/ 0 h 4192034"/>
                <a:gd name="connsiteX2" fmla="*/ 0 w 4067966"/>
                <a:gd name="connsiteY2" fmla="*/ 2096017 h 4192034"/>
                <a:gd name="connsiteX3" fmla="*/ 2096017 w 4067966"/>
                <a:gd name="connsiteY3" fmla="*/ 4192035 h 4192034"/>
                <a:gd name="connsiteX4" fmla="*/ 2781680 w 4067966"/>
                <a:gd name="connsiteY4" fmla="*/ 4192035 h 4192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7966" h="4192034">
                  <a:moveTo>
                    <a:pt x="4067966" y="0"/>
                  </a:moveTo>
                  <a:lnTo>
                    <a:pt x="2096017" y="0"/>
                  </a:lnTo>
                  <a:cubicBezTo>
                    <a:pt x="938319" y="0"/>
                    <a:pt x="0" y="938319"/>
                    <a:pt x="0" y="2096017"/>
                  </a:cubicBezTo>
                  <a:cubicBezTo>
                    <a:pt x="0" y="3253716"/>
                    <a:pt x="938319" y="4192035"/>
                    <a:pt x="2096017" y="4192035"/>
                  </a:cubicBezTo>
                  <a:lnTo>
                    <a:pt x="2781680" y="4192035"/>
                  </a:lnTo>
                </a:path>
              </a:pathLst>
            </a:custGeom>
            <a:noFill/>
            <a:ln w="15875" cap="flat">
              <a:solidFill>
                <a:schemeClr val="bg1">
                  <a:alpha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ADBE82B-4BD8-48DA-89FD-3E0764B937E5}"/>
                </a:ext>
              </a:extLst>
            </p:cNvPr>
            <p:cNvSpPr/>
            <p:nvPr/>
          </p:nvSpPr>
          <p:spPr>
            <a:xfrm>
              <a:off x="840702" y="18518"/>
              <a:ext cx="4439349" cy="3726161"/>
            </a:xfrm>
            <a:custGeom>
              <a:avLst/>
              <a:gdLst>
                <a:gd name="connsiteX0" fmla="*/ 4439350 w 4439349"/>
                <a:gd name="connsiteY0" fmla="*/ 0 h 3726161"/>
                <a:gd name="connsiteX1" fmla="*/ 1863081 w 4439349"/>
                <a:gd name="connsiteY1" fmla="*/ 0 h 3726161"/>
                <a:gd name="connsiteX2" fmla="*/ 0 w 4439349"/>
                <a:gd name="connsiteY2" fmla="*/ 1863081 h 3726161"/>
                <a:gd name="connsiteX3" fmla="*/ 1863081 w 4439349"/>
                <a:gd name="connsiteY3" fmla="*/ 3726162 h 3726161"/>
                <a:gd name="connsiteX4" fmla="*/ 2548744 w 4439349"/>
                <a:gd name="connsiteY4" fmla="*/ 3726162 h 3726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39349" h="3726161">
                  <a:moveTo>
                    <a:pt x="4439350" y="0"/>
                  </a:moveTo>
                  <a:lnTo>
                    <a:pt x="1863081" y="0"/>
                  </a:lnTo>
                  <a:cubicBezTo>
                    <a:pt x="833970" y="0"/>
                    <a:pt x="0" y="834381"/>
                    <a:pt x="0" y="1863081"/>
                  </a:cubicBezTo>
                  <a:cubicBezTo>
                    <a:pt x="0" y="2891781"/>
                    <a:pt x="834381" y="3726162"/>
                    <a:pt x="1863081" y="3726162"/>
                  </a:cubicBezTo>
                  <a:lnTo>
                    <a:pt x="2548744" y="3726162"/>
                  </a:lnTo>
                </a:path>
              </a:pathLst>
            </a:custGeom>
            <a:noFill/>
            <a:ln w="15875" cap="flat">
              <a:solidFill>
                <a:schemeClr val="bg1">
                  <a:alpha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624B711-E5F3-4850-AD69-132913644318}"/>
                </a:ext>
              </a:extLst>
            </p:cNvPr>
            <p:cNvSpPr/>
            <p:nvPr/>
          </p:nvSpPr>
          <p:spPr>
            <a:xfrm>
              <a:off x="1073639" y="251455"/>
              <a:ext cx="4018667" cy="3260699"/>
            </a:xfrm>
            <a:custGeom>
              <a:avLst/>
              <a:gdLst>
                <a:gd name="connsiteX0" fmla="*/ 4018668 w 4018667"/>
                <a:gd name="connsiteY0" fmla="*/ 0 h 3260699"/>
                <a:gd name="connsiteX1" fmla="*/ 1630555 w 4018667"/>
                <a:gd name="connsiteY1" fmla="*/ 0 h 3260699"/>
                <a:gd name="connsiteX2" fmla="*/ 0 w 4018667"/>
                <a:gd name="connsiteY2" fmla="*/ 1630555 h 3260699"/>
                <a:gd name="connsiteX3" fmla="*/ 1630144 w 4018667"/>
                <a:gd name="connsiteY3" fmla="*/ 3260700 h 3260699"/>
                <a:gd name="connsiteX4" fmla="*/ 2315808 w 4018667"/>
                <a:gd name="connsiteY4" fmla="*/ 3260700 h 3260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667" h="3260699">
                  <a:moveTo>
                    <a:pt x="4018668" y="0"/>
                  </a:moveTo>
                  <a:lnTo>
                    <a:pt x="1630555" y="0"/>
                  </a:lnTo>
                  <a:cubicBezTo>
                    <a:pt x="730032" y="0"/>
                    <a:pt x="0" y="730032"/>
                    <a:pt x="0" y="1630555"/>
                  </a:cubicBezTo>
                  <a:cubicBezTo>
                    <a:pt x="0" y="2531079"/>
                    <a:pt x="729621" y="3260700"/>
                    <a:pt x="1630144" y="3260700"/>
                  </a:cubicBezTo>
                  <a:lnTo>
                    <a:pt x="2315808" y="3260700"/>
                  </a:lnTo>
                </a:path>
              </a:pathLst>
            </a:custGeom>
            <a:noFill/>
            <a:ln w="15875" cap="flat">
              <a:solidFill>
                <a:schemeClr val="bg1">
                  <a:alpha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FE822DB-C9B2-49BF-96C3-A58DC40088E1}"/>
                </a:ext>
              </a:extLst>
            </p:cNvPr>
            <p:cNvSpPr/>
            <p:nvPr/>
          </p:nvSpPr>
          <p:spPr>
            <a:xfrm>
              <a:off x="1306575" y="484391"/>
              <a:ext cx="4586013" cy="2794826"/>
            </a:xfrm>
            <a:custGeom>
              <a:avLst/>
              <a:gdLst>
                <a:gd name="connsiteX0" fmla="*/ 4586014 w 4586013"/>
                <a:gd name="connsiteY0" fmla="*/ 0 h 2794826"/>
                <a:gd name="connsiteX1" fmla="*/ 1397208 w 4586013"/>
                <a:gd name="connsiteY1" fmla="*/ 0 h 2794826"/>
                <a:gd name="connsiteX2" fmla="*/ 0 w 4586013"/>
                <a:gd name="connsiteY2" fmla="*/ 1397208 h 2794826"/>
                <a:gd name="connsiteX3" fmla="*/ 1397619 w 4586013"/>
                <a:gd name="connsiteY3" fmla="*/ 2794827 h 2794826"/>
                <a:gd name="connsiteX4" fmla="*/ 2082871 w 4586013"/>
                <a:gd name="connsiteY4" fmla="*/ 2794827 h 279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86013" h="2794826">
                  <a:moveTo>
                    <a:pt x="4586014" y="0"/>
                  </a:moveTo>
                  <a:lnTo>
                    <a:pt x="1397208" y="0"/>
                  </a:lnTo>
                  <a:cubicBezTo>
                    <a:pt x="625683" y="0"/>
                    <a:pt x="0" y="625683"/>
                    <a:pt x="0" y="1397208"/>
                  </a:cubicBezTo>
                  <a:cubicBezTo>
                    <a:pt x="0" y="2168733"/>
                    <a:pt x="625683" y="2794827"/>
                    <a:pt x="1397619" y="2794827"/>
                  </a:cubicBezTo>
                  <a:lnTo>
                    <a:pt x="2082871" y="2794827"/>
                  </a:lnTo>
                </a:path>
              </a:pathLst>
            </a:custGeom>
            <a:noFill/>
            <a:ln w="15875" cap="flat">
              <a:solidFill>
                <a:schemeClr val="bg1">
                  <a:alpha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5D4FD67-B040-4CB1-91A3-FA4717AEC57D}"/>
                </a:ext>
              </a:extLst>
            </p:cNvPr>
            <p:cNvSpPr/>
            <p:nvPr/>
          </p:nvSpPr>
          <p:spPr>
            <a:xfrm>
              <a:off x="1539101" y="717328"/>
              <a:ext cx="3951703" cy="2329364"/>
            </a:xfrm>
            <a:custGeom>
              <a:avLst/>
              <a:gdLst>
                <a:gd name="connsiteX0" fmla="*/ 3951703 w 3951703"/>
                <a:gd name="connsiteY0" fmla="*/ 0 h 2329364"/>
                <a:gd name="connsiteX1" fmla="*/ 1164682 w 3951703"/>
                <a:gd name="connsiteY1" fmla="*/ 0 h 2329364"/>
                <a:gd name="connsiteX2" fmla="*/ 0 w 3951703"/>
                <a:gd name="connsiteY2" fmla="*/ 1164682 h 2329364"/>
                <a:gd name="connsiteX3" fmla="*/ 1164682 w 3951703"/>
                <a:gd name="connsiteY3" fmla="*/ 2329365 h 2329364"/>
                <a:gd name="connsiteX4" fmla="*/ 1850345 w 3951703"/>
                <a:gd name="connsiteY4" fmla="*/ 2329365 h 2329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51703" h="2329364">
                  <a:moveTo>
                    <a:pt x="3951703" y="0"/>
                  </a:moveTo>
                  <a:lnTo>
                    <a:pt x="1164682" y="0"/>
                  </a:lnTo>
                  <a:cubicBezTo>
                    <a:pt x="521334" y="0"/>
                    <a:pt x="0" y="521334"/>
                    <a:pt x="0" y="1164682"/>
                  </a:cubicBezTo>
                  <a:cubicBezTo>
                    <a:pt x="0" y="1808031"/>
                    <a:pt x="521334" y="2329365"/>
                    <a:pt x="1164682" y="2329365"/>
                  </a:cubicBezTo>
                  <a:lnTo>
                    <a:pt x="1850345" y="2329365"/>
                  </a:lnTo>
                </a:path>
              </a:pathLst>
            </a:custGeom>
            <a:noFill/>
            <a:ln w="15875" cap="flat">
              <a:solidFill>
                <a:schemeClr val="bg1">
                  <a:alpha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8826A31-7EE2-412C-B113-76C816928E53}"/>
                </a:ext>
              </a:extLst>
            </p:cNvPr>
            <p:cNvSpPr/>
            <p:nvPr/>
          </p:nvSpPr>
          <p:spPr>
            <a:xfrm>
              <a:off x="1772037" y="950264"/>
              <a:ext cx="3191270" cy="1863491"/>
            </a:xfrm>
            <a:custGeom>
              <a:avLst/>
              <a:gdLst>
                <a:gd name="connsiteX0" fmla="*/ 3191271 w 3191270"/>
                <a:gd name="connsiteY0" fmla="*/ 0 h 1863491"/>
                <a:gd name="connsiteX1" fmla="*/ 931746 w 3191270"/>
                <a:gd name="connsiteY1" fmla="*/ 0 h 1863491"/>
                <a:gd name="connsiteX2" fmla="*/ 0 w 3191270"/>
                <a:gd name="connsiteY2" fmla="*/ 931746 h 1863491"/>
                <a:gd name="connsiteX3" fmla="*/ 931746 w 3191270"/>
                <a:gd name="connsiteY3" fmla="*/ 1863492 h 1863491"/>
                <a:gd name="connsiteX4" fmla="*/ 1617409 w 3191270"/>
                <a:gd name="connsiteY4" fmla="*/ 1863492 h 1863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1270" h="1863491">
                  <a:moveTo>
                    <a:pt x="3191271" y="0"/>
                  </a:moveTo>
                  <a:lnTo>
                    <a:pt x="931746" y="0"/>
                  </a:lnTo>
                  <a:cubicBezTo>
                    <a:pt x="417396" y="0"/>
                    <a:pt x="0" y="416985"/>
                    <a:pt x="0" y="931746"/>
                  </a:cubicBezTo>
                  <a:cubicBezTo>
                    <a:pt x="0" y="1446096"/>
                    <a:pt x="416985" y="1863492"/>
                    <a:pt x="931746" y="1863492"/>
                  </a:cubicBezTo>
                  <a:lnTo>
                    <a:pt x="1617409" y="1863492"/>
                  </a:lnTo>
                </a:path>
              </a:pathLst>
            </a:custGeom>
            <a:noFill/>
            <a:ln w="15875" cap="flat">
              <a:solidFill>
                <a:schemeClr val="bg1">
                  <a:alpha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3EFFAFA-181B-43FB-AD71-06CB813549AB}"/>
                </a:ext>
              </a:extLst>
            </p:cNvPr>
            <p:cNvSpPr/>
            <p:nvPr/>
          </p:nvSpPr>
          <p:spPr>
            <a:xfrm>
              <a:off x="2004974" y="1182790"/>
              <a:ext cx="3116090" cy="1397618"/>
            </a:xfrm>
            <a:custGeom>
              <a:avLst/>
              <a:gdLst>
                <a:gd name="connsiteX0" fmla="*/ 3116090 w 3116090"/>
                <a:gd name="connsiteY0" fmla="*/ 0 h 1397618"/>
                <a:gd name="connsiteX1" fmla="*/ 698809 w 3116090"/>
                <a:gd name="connsiteY1" fmla="*/ 0 h 1397618"/>
                <a:gd name="connsiteX2" fmla="*/ 0 w 3116090"/>
                <a:gd name="connsiteY2" fmla="*/ 698809 h 1397618"/>
                <a:gd name="connsiteX3" fmla="*/ 698809 w 3116090"/>
                <a:gd name="connsiteY3" fmla="*/ 1397619 h 1397618"/>
                <a:gd name="connsiteX4" fmla="*/ 1384473 w 3116090"/>
                <a:gd name="connsiteY4" fmla="*/ 1397619 h 1397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16090" h="1397618">
                  <a:moveTo>
                    <a:pt x="3116090" y="0"/>
                  </a:moveTo>
                  <a:lnTo>
                    <a:pt x="698809" y="0"/>
                  </a:lnTo>
                  <a:cubicBezTo>
                    <a:pt x="313047" y="0"/>
                    <a:pt x="0" y="313047"/>
                    <a:pt x="0" y="698809"/>
                  </a:cubicBezTo>
                  <a:cubicBezTo>
                    <a:pt x="0" y="1084572"/>
                    <a:pt x="312636" y="1397619"/>
                    <a:pt x="698809" y="1397619"/>
                  </a:cubicBezTo>
                  <a:lnTo>
                    <a:pt x="1384473" y="1397619"/>
                  </a:lnTo>
                </a:path>
              </a:pathLst>
            </a:custGeom>
            <a:noFill/>
            <a:ln w="15875" cap="flat">
              <a:solidFill>
                <a:schemeClr val="bg1">
                  <a:alpha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7F9E0D1-8AC3-4BA8-BB4F-B39C7009E2DB}"/>
                </a:ext>
              </a:extLst>
            </p:cNvPr>
            <p:cNvSpPr/>
            <p:nvPr/>
          </p:nvSpPr>
          <p:spPr>
            <a:xfrm>
              <a:off x="2237910" y="1415726"/>
              <a:ext cx="2217620" cy="931745"/>
            </a:xfrm>
            <a:custGeom>
              <a:avLst/>
              <a:gdLst>
                <a:gd name="connsiteX0" fmla="*/ 2217621 w 2217620"/>
                <a:gd name="connsiteY0" fmla="*/ 0 h 931745"/>
                <a:gd name="connsiteX1" fmla="*/ 465873 w 2217620"/>
                <a:gd name="connsiteY1" fmla="*/ 0 h 931745"/>
                <a:gd name="connsiteX2" fmla="*/ 0 w 2217620"/>
                <a:gd name="connsiteY2" fmla="*/ 465873 h 931745"/>
                <a:gd name="connsiteX3" fmla="*/ 465873 w 2217620"/>
                <a:gd name="connsiteY3" fmla="*/ 931746 h 931745"/>
                <a:gd name="connsiteX4" fmla="*/ 1151536 w 2217620"/>
                <a:gd name="connsiteY4" fmla="*/ 931746 h 931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7620" h="931745">
                  <a:moveTo>
                    <a:pt x="2217621" y="0"/>
                  </a:moveTo>
                  <a:lnTo>
                    <a:pt x="465873" y="0"/>
                  </a:lnTo>
                  <a:cubicBezTo>
                    <a:pt x="208698" y="0"/>
                    <a:pt x="0" y="208698"/>
                    <a:pt x="0" y="465873"/>
                  </a:cubicBezTo>
                  <a:cubicBezTo>
                    <a:pt x="0" y="723048"/>
                    <a:pt x="208698" y="931746"/>
                    <a:pt x="465873" y="931746"/>
                  </a:cubicBezTo>
                  <a:lnTo>
                    <a:pt x="1151536" y="931746"/>
                  </a:lnTo>
                </a:path>
              </a:pathLst>
            </a:custGeom>
            <a:noFill/>
            <a:ln w="15875" cap="flat">
              <a:solidFill>
                <a:schemeClr val="bg1">
                  <a:alpha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637BD15-CB04-42E3-A9D0-3CB87BDA0E50}"/>
                </a:ext>
              </a:extLst>
            </p:cNvPr>
            <p:cNvSpPr/>
            <p:nvPr/>
          </p:nvSpPr>
          <p:spPr>
            <a:xfrm>
              <a:off x="2470847" y="1648663"/>
              <a:ext cx="2251719" cy="465872"/>
            </a:xfrm>
            <a:custGeom>
              <a:avLst/>
              <a:gdLst>
                <a:gd name="connsiteX0" fmla="*/ 2251719 w 2251719"/>
                <a:gd name="connsiteY0" fmla="*/ 0 h 465872"/>
                <a:gd name="connsiteX1" fmla="*/ 232936 w 2251719"/>
                <a:gd name="connsiteY1" fmla="*/ 0 h 465872"/>
                <a:gd name="connsiteX2" fmla="*/ 0 w 2251719"/>
                <a:gd name="connsiteY2" fmla="*/ 232936 h 465872"/>
                <a:gd name="connsiteX3" fmla="*/ 232936 w 2251719"/>
                <a:gd name="connsiteY3" fmla="*/ 465873 h 465872"/>
                <a:gd name="connsiteX4" fmla="*/ 918599 w 2251719"/>
                <a:gd name="connsiteY4" fmla="*/ 465873 h 465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1719" h="465872">
                  <a:moveTo>
                    <a:pt x="2251719" y="0"/>
                  </a:moveTo>
                  <a:lnTo>
                    <a:pt x="232936" y="0"/>
                  </a:lnTo>
                  <a:cubicBezTo>
                    <a:pt x="104349" y="0"/>
                    <a:pt x="0" y="104349"/>
                    <a:pt x="0" y="232936"/>
                  </a:cubicBezTo>
                  <a:cubicBezTo>
                    <a:pt x="0" y="361524"/>
                    <a:pt x="104349" y="465873"/>
                    <a:pt x="232936" y="465873"/>
                  </a:cubicBezTo>
                  <a:lnTo>
                    <a:pt x="918599" y="465873"/>
                  </a:lnTo>
                </a:path>
              </a:pathLst>
            </a:custGeom>
            <a:noFill/>
            <a:ln w="15875" cap="flat">
              <a:solidFill>
                <a:schemeClr val="bg1">
                  <a:alpha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A14FDE9-8F04-42CC-A698-E7ABCDD152AB}"/>
                </a:ext>
              </a:extLst>
            </p:cNvPr>
            <p:cNvSpPr/>
            <p:nvPr/>
          </p:nvSpPr>
          <p:spPr>
            <a:xfrm>
              <a:off x="2703783" y="1881599"/>
              <a:ext cx="1535655" cy="4108"/>
            </a:xfrm>
            <a:custGeom>
              <a:avLst/>
              <a:gdLst>
                <a:gd name="connsiteX0" fmla="*/ 0 w 1535655"/>
                <a:gd name="connsiteY0" fmla="*/ 0 h 4108"/>
                <a:gd name="connsiteX1" fmla="*/ 1535655 w 1535655"/>
                <a:gd name="connsiteY1" fmla="*/ 0 h 4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35655" h="4108">
                  <a:moveTo>
                    <a:pt x="0" y="0"/>
                  </a:moveTo>
                  <a:lnTo>
                    <a:pt x="1535655" y="0"/>
                  </a:lnTo>
                </a:path>
              </a:pathLst>
            </a:custGeom>
            <a:ln w="15875" cap="flat">
              <a:solidFill>
                <a:schemeClr val="bg1">
                  <a:alpha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10999423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416" y="987552"/>
            <a:ext cx="8083296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D97E-C01E-4B85-B443-284C597E35CB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6BA6CB9-E722-4F5E-99B8-9AC70DC671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76416" y="2916936"/>
            <a:ext cx="8083296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4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  <p:cxnSp>
        <p:nvCxnSpPr>
          <p:cNvPr id="15" name="Straight Connector 13">
            <a:extLst>
              <a:ext uri="{FF2B5EF4-FFF2-40B4-BE49-F238E27FC236}">
                <a16:creationId xmlns:a16="http://schemas.microsoft.com/office/drawing/2014/main" id="{C069A616-3A2E-42B8-BE65-57E93A58B01F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28270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416" y="2916936"/>
            <a:ext cx="8083296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4B9BA-C644-4FD6-893E-02D02CC19D79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6BA6CB9-E722-4F5E-99B8-9AC70DC671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76416" y="987552"/>
            <a:ext cx="8083296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4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  <p:cxnSp>
        <p:nvCxnSpPr>
          <p:cNvPr id="15" name="Straight Connector 13">
            <a:extLst>
              <a:ext uri="{FF2B5EF4-FFF2-40B4-BE49-F238E27FC236}">
                <a16:creationId xmlns:a16="http://schemas.microsoft.com/office/drawing/2014/main" id="{C069A616-3A2E-42B8-BE65-57E93A58B01F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678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2CCB-36C6-4CAC-A82B-8A8B8781C824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6" name="Straight Connector 13">
            <a:extLst>
              <a:ext uri="{FF2B5EF4-FFF2-40B4-BE49-F238E27FC236}">
                <a16:creationId xmlns:a16="http://schemas.microsoft.com/office/drawing/2014/main" id="{D3C0A871-1E0D-487A-9DCB-0AD121F9199D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2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1858686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416" y="987552"/>
            <a:ext cx="3986784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EB8C4-DF76-48FA-8838-145A9610114F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6BA6CB9-E722-4F5E-99B8-9AC70DC671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76416" y="2916936"/>
            <a:ext cx="8083296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B54D196-7A96-4A4B-961E-508EA8CD90B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972928" y="987552"/>
            <a:ext cx="3986784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5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  <p:cxnSp>
        <p:nvCxnSpPr>
          <p:cNvPr id="16" name="Straight Connector 13">
            <a:extLst>
              <a:ext uri="{FF2B5EF4-FFF2-40B4-BE49-F238E27FC236}">
                <a16:creationId xmlns:a16="http://schemas.microsoft.com/office/drawing/2014/main" id="{C069A616-3A2E-42B8-BE65-57E93A58B01F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823655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F88520C-0810-4FA1-AFE6-531B6E832A6F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76416" y="2916936"/>
            <a:ext cx="3986784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EE06FBB-A60F-412B-8757-77102E40E9A1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4972928" y="2916936"/>
            <a:ext cx="3986784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416" y="228600"/>
            <a:ext cx="8083296" cy="42976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416" y="987552"/>
            <a:ext cx="3986784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3EA0-4570-45DB-B591-14AD13F3ACD7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B54D196-7A96-4A4B-961E-508EA8CD90B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972928" y="987552"/>
            <a:ext cx="3986784" cy="1810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7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  <p:cxnSp>
        <p:nvCxnSpPr>
          <p:cNvPr id="18" name="Straight Connector 13">
            <a:extLst>
              <a:ext uri="{FF2B5EF4-FFF2-40B4-BE49-F238E27FC236}">
                <a16:creationId xmlns:a16="http://schemas.microsoft.com/office/drawing/2014/main" id="{C069A616-3A2E-42B8-BE65-57E93A58B01F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166179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416" y="228600"/>
            <a:ext cx="8083296" cy="42976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6416" y="987552"/>
            <a:ext cx="3913632" cy="373989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6072" y="987552"/>
            <a:ext cx="3913632" cy="373989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2FA70-E413-4248-A374-11C5CEA01141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3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069A616-3A2E-42B8-BE65-57E93A58B01F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863810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416" y="228600"/>
            <a:ext cx="8083296" cy="42976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6416" y="987552"/>
            <a:ext cx="3913632" cy="373989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6072" y="987552"/>
            <a:ext cx="3913632" cy="1737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33740-AA02-4CB3-89C3-1F642746A4EC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01C37740-BA52-4C01-AEE7-08E4D78E523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046072" y="2990088"/>
            <a:ext cx="3913632" cy="1737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5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  <p:cxnSp>
        <p:nvCxnSpPr>
          <p:cNvPr id="16" name="Straight Connector 13">
            <a:extLst>
              <a:ext uri="{FF2B5EF4-FFF2-40B4-BE49-F238E27FC236}">
                <a16:creationId xmlns:a16="http://schemas.microsoft.com/office/drawing/2014/main" id="{C069A616-3A2E-42B8-BE65-57E93A58B01F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6585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416" y="228600"/>
            <a:ext cx="8083296" cy="42976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6072" y="987552"/>
            <a:ext cx="3913632" cy="373989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6416" y="987552"/>
            <a:ext cx="3913632" cy="1737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72074-ADDE-4520-A594-E55DB3544B2F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01C37740-BA52-4C01-AEE7-08E4D78E523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76416" y="2990088"/>
            <a:ext cx="3913632" cy="1737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5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  <p:cxnSp>
        <p:nvCxnSpPr>
          <p:cNvPr id="16" name="Straight Connector 13">
            <a:extLst>
              <a:ext uri="{FF2B5EF4-FFF2-40B4-BE49-F238E27FC236}">
                <a16:creationId xmlns:a16="http://schemas.microsoft.com/office/drawing/2014/main" id="{C069A616-3A2E-42B8-BE65-57E93A58B01F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0829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76416" y="978408"/>
            <a:ext cx="3913632" cy="512064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 on </a:t>
            </a:r>
            <a:br>
              <a:rPr lang="en-US" dirty="0"/>
            </a:br>
            <a:r>
              <a:rPr lang="en-US" dirty="0"/>
              <a:t>two lines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6416" y="1627632"/>
            <a:ext cx="3913632" cy="30998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046668" y="978408"/>
            <a:ext cx="3913036" cy="512064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 on </a:t>
            </a:r>
            <a:br>
              <a:rPr lang="en-US" dirty="0"/>
            </a:br>
            <a:r>
              <a:rPr lang="en-US" dirty="0"/>
              <a:t>two lines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46072" y="1627632"/>
            <a:ext cx="3913632" cy="30998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4659-F42F-46F0-8C98-C1DEDA5989ED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40484E3-F099-4123-9AE4-CC7918951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416" y="228600"/>
            <a:ext cx="8083296" cy="42976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DDC8AE3-4CD7-49E9-8CC1-A18D4CF7543B}"/>
              </a:ext>
            </a:extLst>
          </p:cNvPr>
          <p:cNvCxnSpPr>
            <a:cxnSpLocks/>
          </p:cNvCxnSpPr>
          <p:nvPr/>
        </p:nvCxnSpPr>
        <p:spPr>
          <a:xfrm>
            <a:off x="4873205" y="955343"/>
            <a:ext cx="0" cy="3769866"/>
          </a:xfrm>
          <a:prstGeom prst="line">
            <a:avLst/>
          </a:prstGeom>
          <a:ln w="635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1AD3060-4007-41C6-B730-2F506DBFA939}"/>
              </a:ext>
            </a:extLst>
          </p:cNvPr>
          <p:cNvCxnSpPr>
            <a:cxnSpLocks/>
          </p:cNvCxnSpPr>
          <p:nvPr/>
        </p:nvCxnSpPr>
        <p:spPr>
          <a:xfrm>
            <a:off x="4873205" y="955343"/>
            <a:ext cx="0" cy="3769866"/>
          </a:xfrm>
          <a:prstGeom prst="line">
            <a:avLst/>
          </a:prstGeom>
          <a:ln w="635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8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  <p:cxnSp>
        <p:nvCxnSpPr>
          <p:cNvPr id="19" name="Straight Connector 13">
            <a:extLst>
              <a:ext uri="{FF2B5EF4-FFF2-40B4-BE49-F238E27FC236}">
                <a16:creationId xmlns:a16="http://schemas.microsoft.com/office/drawing/2014/main" id="{C069A616-3A2E-42B8-BE65-57E93A58B01F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47548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e 2 - Spli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76416" y="999270"/>
            <a:ext cx="3913632" cy="246888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6416" y="1371600"/>
            <a:ext cx="3913632" cy="159105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046080" y="999270"/>
            <a:ext cx="3913632" cy="246888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46080" y="1371600"/>
            <a:ext cx="3913632" cy="159105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81DE-5490-4709-8ADA-3E7EDB0CDCDB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40484E3-F099-4123-9AE4-CC7918951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DA04762C-958F-4DCA-A817-B624F761411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76416" y="3136392"/>
            <a:ext cx="3913632" cy="159105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D00BD138-D0EB-471F-8959-D06CEB58A2E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46080" y="3136392"/>
            <a:ext cx="3913632" cy="159105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grpSp>
        <p:nvGrpSpPr>
          <p:cNvPr id="12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9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  <p:cxnSp>
        <p:nvCxnSpPr>
          <p:cNvPr id="20" name="Straight Connector 13">
            <a:extLst>
              <a:ext uri="{FF2B5EF4-FFF2-40B4-BE49-F238E27FC236}">
                <a16:creationId xmlns:a16="http://schemas.microsoft.com/office/drawing/2014/main" id="{C069A616-3A2E-42B8-BE65-57E93A58B01F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730777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e 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76416" y="999270"/>
            <a:ext cx="3913632" cy="246888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6416" y="1371600"/>
            <a:ext cx="3913632" cy="142646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046080" y="999270"/>
            <a:ext cx="3913632" cy="246888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46080" y="1371600"/>
            <a:ext cx="3913632" cy="142646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8639-3887-48ED-9BDE-14A4ADC7D43B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40484E3-F099-4123-9AE4-CC7918951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DA04762C-958F-4DCA-A817-B624F761411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76416" y="3300984"/>
            <a:ext cx="3913632" cy="142646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D00BD138-D0EB-471F-8959-D06CEB58A2E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46080" y="3300984"/>
            <a:ext cx="3913632" cy="142646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AB8EE4D-2D1D-4CE6-AFB9-8854D64012E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76416" y="2907792"/>
            <a:ext cx="3913632" cy="246888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589B61C-4B7A-45C1-9F61-3CEB93CDADF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46080" y="2907792"/>
            <a:ext cx="3913632" cy="246888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</a:t>
            </a:r>
          </a:p>
        </p:txBody>
      </p:sp>
      <p:grpSp>
        <p:nvGrpSpPr>
          <p:cNvPr id="17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22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  <p:cxnSp>
        <p:nvCxnSpPr>
          <p:cNvPr id="23" name="Straight Connector 13">
            <a:extLst>
              <a:ext uri="{FF2B5EF4-FFF2-40B4-BE49-F238E27FC236}">
                <a16:creationId xmlns:a16="http://schemas.microsoft.com/office/drawing/2014/main" id="{C069A616-3A2E-42B8-BE65-57E93A58B01F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5987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e 3 -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76416" y="999270"/>
            <a:ext cx="2596896" cy="246888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6416" y="1371600"/>
            <a:ext cx="2596896" cy="33467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619616" y="999270"/>
            <a:ext cx="2596896" cy="246888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19616" y="1371600"/>
            <a:ext cx="2596896" cy="33467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48FEF-79E0-4830-A0B8-33ECA6F5CAD2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40484E3-F099-4123-9AE4-CC7918951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D00BD138-D0EB-471F-8959-D06CEB58A2E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62816" y="1371600"/>
            <a:ext cx="2596896" cy="33467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589B61C-4B7A-45C1-9F61-3CEB93CDADF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62816" y="999270"/>
            <a:ext cx="2596896" cy="246888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Title</a:t>
            </a:r>
          </a:p>
        </p:txBody>
      </p:sp>
      <p:grpSp>
        <p:nvGrpSpPr>
          <p:cNvPr id="12" name="Group 4">
            <a:extLst>
              <a:ext uri="{FF2B5EF4-FFF2-40B4-BE49-F238E27FC236}">
                <a16:creationId xmlns:a16="http://schemas.microsoft.com/office/drawing/2014/main" id="{9D2FEB11-9725-456A-B1B2-5C4C097CE1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27" y="227982"/>
            <a:ext cx="463158" cy="390254"/>
            <a:chOff x="4455" y="391"/>
            <a:chExt cx="1188" cy="1001"/>
          </a:xfrm>
          <a:solidFill>
            <a:schemeClr val="bg2"/>
          </a:solidFill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CDD3152B-4193-4120-8BA8-B9A31FF7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91"/>
              <a:ext cx="184" cy="1001"/>
            </a:xfrm>
            <a:custGeom>
              <a:avLst/>
              <a:gdLst>
                <a:gd name="T0" fmla="*/ 84 w 184"/>
                <a:gd name="T1" fmla="*/ 501 h 1001"/>
                <a:gd name="T2" fmla="*/ 184 w 184"/>
                <a:gd name="T3" fmla="*/ 0 h 1001"/>
                <a:gd name="T4" fmla="*/ 101 w 184"/>
                <a:gd name="T5" fmla="*/ 0 h 1001"/>
                <a:gd name="T6" fmla="*/ 0 w 184"/>
                <a:gd name="T7" fmla="*/ 501 h 1001"/>
                <a:gd name="T8" fmla="*/ 101 w 184"/>
                <a:gd name="T9" fmla="*/ 1001 h 1001"/>
                <a:gd name="T10" fmla="*/ 184 w 184"/>
                <a:gd name="T11" fmla="*/ 1001 h 1001"/>
                <a:gd name="T12" fmla="*/ 84 w 184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001">
                  <a:moveTo>
                    <a:pt x="84" y="501"/>
                  </a:moveTo>
                  <a:lnTo>
                    <a:pt x="184" y="0"/>
                  </a:lnTo>
                  <a:lnTo>
                    <a:pt x="101" y="0"/>
                  </a:lnTo>
                  <a:lnTo>
                    <a:pt x="0" y="501"/>
                  </a:lnTo>
                  <a:lnTo>
                    <a:pt x="101" y="1001"/>
                  </a:lnTo>
                  <a:lnTo>
                    <a:pt x="184" y="1001"/>
                  </a:lnTo>
                  <a:lnTo>
                    <a:pt x="84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C733E31A-9464-49DF-BD1E-9CB62D3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91"/>
              <a:ext cx="359" cy="1001"/>
            </a:xfrm>
            <a:custGeom>
              <a:avLst/>
              <a:gdLst>
                <a:gd name="T0" fmla="*/ 92 w 359"/>
                <a:gd name="T1" fmla="*/ 501 h 1001"/>
                <a:gd name="T2" fmla="*/ 359 w 359"/>
                <a:gd name="T3" fmla="*/ 0 h 1001"/>
                <a:gd name="T4" fmla="*/ 267 w 359"/>
                <a:gd name="T5" fmla="*/ 0 h 1001"/>
                <a:gd name="T6" fmla="*/ 0 w 359"/>
                <a:gd name="T7" fmla="*/ 501 h 1001"/>
                <a:gd name="T8" fmla="*/ 267 w 359"/>
                <a:gd name="T9" fmla="*/ 1001 h 1001"/>
                <a:gd name="T10" fmla="*/ 359 w 359"/>
                <a:gd name="T11" fmla="*/ 1001 h 1001"/>
                <a:gd name="T12" fmla="*/ 92 w 359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01">
                  <a:moveTo>
                    <a:pt x="92" y="501"/>
                  </a:moveTo>
                  <a:lnTo>
                    <a:pt x="359" y="0"/>
                  </a:lnTo>
                  <a:lnTo>
                    <a:pt x="267" y="0"/>
                  </a:lnTo>
                  <a:lnTo>
                    <a:pt x="0" y="501"/>
                  </a:lnTo>
                  <a:lnTo>
                    <a:pt x="267" y="1001"/>
                  </a:lnTo>
                  <a:lnTo>
                    <a:pt x="359" y="1001"/>
                  </a:lnTo>
                  <a:lnTo>
                    <a:pt x="92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EBDFAEB9-1E66-4D28-9C53-F17E1338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391"/>
              <a:ext cx="186" cy="1001"/>
            </a:xfrm>
            <a:custGeom>
              <a:avLst/>
              <a:gdLst>
                <a:gd name="T0" fmla="*/ 186 w 186"/>
                <a:gd name="T1" fmla="*/ 501 h 1001"/>
                <a:gd name="T2" fmla="*/ 86 w 186"/>
                <a:gd name="T3" fmla="*/ 0 h 1001"/>
                <a:gd name="T4" fmla="*/ 0 w 186"/>
                <a:gd name="T5" fmla="*/ 0 h 1001"/>
                <a:gd name="T6" fmla="*/ 100 w 186"/>
                <a:gd name="T7" fmla="*/ 501 h 1001"/>
                <a:gd name="T8" fmla="*/ 0 w 186"/>
                <a:gd name="T9" fmla="*/ 1001 h 1001"/>
                <a:gd name="T10" fmla="*/ 86 w 186"/>
                <a:gd name="T11" fmla="*/ 1001 h 1001"/>
                <a:gd name="T12" fmla="*/ 186 w 186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001">
                  <a:moveTo>
                    <a:pt x="186" y="501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100" y="501"/>
                  </a:lnTo>
                  <a:lnTo>
                    <a:pt x="0" y="1001"/>
                  </a:lnTo>
                  <a:lnTo>
                    <a:pt x="86" y="1001"/>
                  </a:lnTo>
                  <a:lnTo>
                    <a:pt x="186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8519372F-89AB-4567-9BE2-C218B2ED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391"/>
              <a:ext cx="361" cy="1001"/>
            </a:xfrm>
            <a:custGeom>
              <a:avLst/>
              <a:gdLst>
                <a:gd name="T0" fmla="*/ 361 w 361"/>
                <a:gd name="T1" fmla="*/ 501 h 1001"/>
                <a:gd name="T2" fmla="*/ 94 w 361"/>
                <a:gd name="T3" fmla="*/ 0 h 1001"/>
                <a:gd name="T4" fmla="*/ 0 w 361"/>
                <a:gd name="T5" fmla="*/ 0 h 1001"/>
                <a:gd name="T6" fmla="*/ 269 w 361"/>
                <a:gd name="T7" fmla="*/ 501 h 1001"/>
                <a:gd name="T8" fmla="*/ 3 w 361"/>
                <a:gd name="T9" fmla="*/ 1001 h 1001"/>
                <a:gd name="T10" fmla="*/ 94 w 361"/>
                <a:gd name="T11" fmla="*/ 1001 h 1001"/>
                <a:gd name="T12" fmla="*/ 361 w 361"/>
                <a:gd name="T13" fmla="*/ 5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001">
                  <a:moveTo>
                    <a:pt x="361" y="501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269" y="501"/>
                  </a:lnTo>
                  <a:lnTo>
                    <a:pt x="3" y="1001"/>
                  </a:lnTo>
                  <a:lnTo>
                    <a:pt x="94" y="1001"/>
                  </a:lnTo>
                  <a:lnTo>
                    <a:pt x="361" y="501"/>
                  </a:lnTo>
                  <a:close/>
                </a:path>
              </a:pathLst>
            </a:custGeom>
            <a:grpFill/>
          </p:spPr>
          <p:txBody>
            <a:bodyPr vert="horz" lIns="36000" tIns="0" rIns="36000" bIns="0" rtlCol="0" anchor="b">
              <a:normAutofit fontScale="85000" lnSpcReduction="20000"/>
            </a:bodyPr>
            <a:lstStyle/>
            <a:p>
              <a:pPr lvl="0" indent="0" algn="ctr" defTabSz="457189">
                <a:lnSpc>
                  <a:spcPct val="80000"/>
                </a:lnSpc>
                <a:spcBef>
                  <a:spcPts val="0"/>
                </a:spcBef>
                <a:buSzPct val="100000"/>
                <a:buFont typeface="PingFangSC-Regular" charset="-122"/>
                <a:buNone/>
              </a:pPr>
              <a:endParaRPr lang="en-US" sz="4800" b="1" baseline="0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9" name="Freeform 5">
            <a:extLst>
              <a:ext uri="{FF2B5EF4-FFF2-40B4-BE49-F238E27FC236}">
                <a16:creationId xmlns:a16="http://schemas.microsoft.com/office/drawing/2014/main" id="{29BA48E0-4EB0-49B4-BFAB-E95FFBD39FF3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237983" y="801689"/>
            <a:ext cx="461962" cy="3779837"/>
          </a:xfrm>
          <a:custGeom>
            <a:avLst/>
            <a:gdLst>
              <a:gd name="T0" fmla="*/ 0 w 291"/>
              <a:gd name="T1" fmla="*/ 70 h 2381"/>
              <a:gd name="T2" fmla="*/ 143 w 291"/>
              <a:gd name="T3" fmla="*/ 0 h 2381"/>
              <a:gd name="T4" fmla="*/ 289 w 291"/>
              <a:gd name="T5" fmla="*/ 70 h 2381"/>
              <a:gd name="T6" fmla="*/ 0 w 291"/>
              <a:gd name="T7" fmla="*/ 877 h 2381"/>
              <a:gd name="T8" fmla="*/ 143 w 291"/>
              <a:gd name="T9" fmla="*/ 819 h 2381"/>
              <a:gd name="T10" fmla="*/ 291 w 291"/>
              <a:gd name="T11" fmla="*/ 877 h 2381"/>
              <a:gd name="T12" fmla="*/ 0 w 291"/>
              <a:gd name="T13" fmla="*/ 1338 h 2381"/>
              <a:gd name="T14" fmla="*/ 143 w 291"/>
              <a:gd name="T15" fmla="*/ 1306 h 2381"/>
              <a:gd name="T16" fmla="*/ 291 w 291"/>
              <a:gd name="T17" fmla="*/ 1336 h 2381"/>
              <a:gd name="T18" fmla="*/ 0 w 291"/>
              <a:gd name="T19" fmla="*/ 1802 h 2381"/>
              <a:gd name="T20" fmla="*/ 143 w 291"/>
              <a:gd name="T21" fmla="*/ 1790 h 2381"/>
              <a:gd name="T22" fmla="*/ 291 w 291"/>
              <a:gd name="T23" fmla="*/ 1802 h 2381"/>
              <a:gd name="T24" fmla="*/ 0 w 291"/>
              <a:gd name="T25" fmla="*/ 2381 h 2381"/>
              <a:gd name="T26" fmla="*/ 143 w 291"/>
              <a:gd name="T27" fmla="*/ 2381 h 2381"/>
              <a:gd name="T28" fmla="*/ 291 w 291"/>
              <a:gd name="T29" fmla="*/ 238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381">
                <a:moveTo>
                  <a:pt x="0" y="70"/>
                </a:moveTo>
                <a:lnTo>
                  <a:pt x="143" y="0"/>
                </a:lnTo>
                <a:lnTo>
                  <a:pt x="289" y="70"/>
                </a:lnTo>
                <a:moveTo>
                  <a:pt x="0" y="877"/>
                </a:moveTo>
                <a:lnTo>
                  <a:pt x="143" y="819"/>
                </a:lnTo>
                <a:lnTo>
                  <a:pt x="291" y="877"/>
                </a:lnTo>
                <a:moveTo>
                  <a:pt x="0" y="1338"/>
                </a:moveTo>
                <a:lnTo>
                  <a:pt x="143" y="1306"/>
                </a:lnTo>
                <a:lnTo>
                  <a:pt x="291" y="1336"/>
                </a:lnTo>
                <a:moveTo>
                  <a:pt x="0" y="1802"/>
                </a:moveTo>
                <a:lnTo>
                  <a:pt x="143" y="1790"/>
                </a:lnTo>
                <a:lnTo>
                  <a:pt x="291" y="1802"/>
                </a:lnTo>
                <a:moveTo>
                  <a:pt x="0" y="2381"/>
                </a:moveTo>
                <a:lnTo>
                  <a:pt x="143" y="2381"/>
                </a:lnTo>
                <a:lnTo>
                  <a:pt x="291" y="2381"/>
                </a:lnTo>
              </a:path>
            </a:pathLst>
          </a:custGeom>
          <a:noFill/>
          <a:ln w="9525" cap="flat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  <p:cxnSp>
        <p:nvCxnSpPr>
          <p:cNvPr id="20" name="Straight Connector 13">
            <a:extLst>
              <a:ext uri="{FF2B5EF4-FFF2-40B4-BE49-F238E27FC236}">
                <a16:creationId xmlns:a16="http://schemas.microsoft.com/office/drawing/2014/main" id="{C069A616-3A2E-42B8-BE65-57E93A58B01F}"/>
              </a:ext>
            </a:extLst>
          </p:cNvPr>
          <p:cNvCxnSpPr/>
          <p:nvPr userDrawn="1"/>
        </p:nvCxnSpPr>
        <p:spPr>
          <a:xfrm>
            <a:off x="869672" y="807513"/>
            <a:ext cx="8064000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646707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aphic 4">
            <a:extLst>
              <a:ext uri="{FF2B5EF4-FFF2-40B4-BE49-F238E27FC236}">
                <a16:creationId xmlns:a16="http://schemas.microsoft.com/office/drawing/2014/main" id="{C25CAA32-216C-4DD2-9F56-6D2162E0FB49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355262" y="-532157"/>
            <a:ext cx="4977461" cy="4434840"/>
            <a:chOff x="141893" y="-680290"/>
            <a:chExt cx="5750696" cy="5123780"/>
          </a:xfrm>
          <a:noFill/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EEF32F22-7799-4587-9F75-C32A7BFB8369}"/>
                </a:ext>
              </a:extLst>
            </p:cNvPr>
            <p:cNvSpPr/>
            <p:nvPr/>
          </p:nvSpPr>
          <p:spPr>
            <a:xfrm>
              <a:off x="141893" y="-680290"/>
              <a:ext cx="3803807" cy="5123780"/>
            </a:xfrm>
            <a:custGeom>
              <a:avLst/>
              <a:gdLst>
                <a:gd name="connsiteX0" fmla="*/ 3803807 w 3803807"/>
                <a:gd name="connsiteY0" fmla="*/ 0 h 5123780"/>
                <a:gd name="connsiteX1" fmla="*/ 2561890 w 3803807"/>
                <a:gd name="connsiteY1" fmla="*/ 0 h 5123780"/>
                <a:gd name="connsiteX2" fmla="*/ 0 w 3803807"/>
                <a:gd name="connsiteY2" fmla="*/ 2561890 h 5123780"/>
                <a:gd name="connsiteX3" fmla="*/ 2561890 w 3803807"/>
                <a:gd name="connsiteY3" fmla="*/ 5123781 h 5123780"/>
                <a:gd name="connsiteX4" fmla="*/ 3247553 w 3803807"/>
                <a:gd name="connsiteY4" fmla="*/ 5123781 h 512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3807" h="5123780">
                  <a:moveTo>
                    <a:pt x="3803807" y="0"/>
                  </a:moveTo>
                  <a:lnTo>
                    <a:pt x="2561890" y="0"/>
                  </a:lnTo>
                  <a:cubicBezTo>
                    <a:pt x="1147017" y="0"/>
                    <a:pt x="0" y="1147017"/>
                    <a:pt x="0" y="2561890"/>
                  </a:cubicBezTo>
                  <a:cubicBezTo>
                    <a:pt x="0" y="3976764"/>
                    <a:pt x="1147017" y="5123781"/>
                    <a:pt x="2561890" y="5123781"/>
                  </a:cubicBezTo>
                  <a:lnTo>
                    <a:pt x="3247553" y="5123781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7554EC12-565D-4734-97F5-101B2AC4D4F4}"/>
                </a:ext>
              </a:extLst>
            </p:cNvPr>
            <p:cNvSpPr/>
            <p:nvPr/>
          </p:nvSpPr>
          <p:spPr>
            <a:xfrm>
              <a:off x="374830" y="-447353"/>
              <a:ext cx="4120962" cy="4657907"/>
            </a:xfrm>
            <a:custGeom>
              <a:avLst/>
              <a:gdLst>
                <a:gd name="connsiteX0" fmla="*/ 4120963 w 4120962"/>
                <a:gd name="connsiteY0" fmla="*/ 0 h 4657907"/>
                <a:gd name="connsiteX1" fmla="*/ 2328954 w 4120962"/>
                <a:gd name="connsiteY1" fmla="*/ 0 h 4657907"/>
                <a:gd name="connsiteX2" fmla="*/ 0 w 4120962"/>
                <a:gd name="connsiteY2" fmla="*/ 2328954 h 4657907"/>
                <a:gd name="connsiteX3" fmla="*/ 2328954 w 4120962"/>
                <a:gd name="connsiteY3" fmla="*/ 4657908 h 4657907"/>
                <a:gd name="connsiteX4" fmla="*/ 3014617 w 4120962"/>
                <a:gd name="connsiteY4" fmla="*/ 4657908 h 4657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0962" h="4657907">
                  <a:moveTo>
                    <a:pt x="4120963" y="0"/>
                  </a:moveTo>
                  <a:lnTo>
                    <a:pt x="2328954" y="0"/>
                  </a:lnTo>
                  <a:cubicBezTo>
                    <a:pt x="1042668" y="0"/>
                    <a:pt x="0" y="1042668"/>
                    <a:pt x="0" y="2328954"/>
                  </a:cubicBezTo>
                  <a:cubicBezTo>
                    <a:pt x="0" y="3615240"/>
                    <a:pt x="1042668" y="4657908"/>
                    <a:pt x="2328954" y="4657908"/>
                  </a:cubicBezTo>
                  <a:lnTo>
                    <a:pt x="3014617" y="4657908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8008634E-D4EA-4FFD-8BC7-90AE2A999348}"/>
                </a:ext>
              </a:extLst>
            </p:cNvPr>
            <p:cNvSpPr/>
            <p:nvPr/>
          </p:nvSpPr>
          <p:spPr>
            <a:xfrm>
              <a:off x="607766" y="-214417"/>
              <a:ext cx="4067966" cy="4192034"/>
            </a:xfrm>
            <a:custGeom>
              <a:avLst/>
              <a:gdLst>
                <a:gd name="connsiteX0" fmla="*/ 4067966 w 4067966"/>
                <a:gd name="connsiteY0" fmla="*/ 0 h 4192034"/>
                <a:gd name="connsiteX1" fmla="*/ 2096017 w 4067966"/>
                <a:gd name="connsiteY1" fmla="*/ 0 h 4192034"/>
                <a:gd name="connsiteX2" fmla="*/ 0 w 4067966"/>
                <a:gd name="connsiteY2" fmla="*/ 2096017 h 4192034"/>
                <a:gd name="connsiteX3" fmla="*/ 2096017 w 4067966"/>
                <a:gd name="connsiteY3" fmla="*/ 4192035 h 4192034"/>
                <a:gd name="connsiteX4" fmla="*/ 2781680 w 4067966"/>
                <a:gd name="connsiteY4" fmla="*/ 4192035 h 4192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7966" h="4192034">
                  <a:moveTo>
                    <a:pt x="4067966" y="0"/>
                  </a:moveTo>
                  <a:lnTo>
                    <a:pt x="2096017" y="0"/>
                  </a:lnTo>
                  <a:cubicBezTo>
                    <a:pt x="938319" y="0"/>
                    <a:pt x="0" y="938319"/>
                    <a:pt x="0" y="2096017"/>
                  </a:cubicBezTo>
                  <a:cubicBezTo>
                    <a:pt x="0" y="3253716"/>
                    <a:pt x="938319" y="4192035"/>
                    <a:pt x="2096017" y="4192035"/>
                  </a:cubicBezTo>
                  <a:lnTo>
                    <a:pt x="2781680" y="4192035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D65ABF47-C650-49A7-8449-53BF6D06A5BB}"/>
                </a:ext>
              </a:extLst>
            </p:cNvPr>
            <p:cNvSpPr/>
            <p:nvPr/>
          </p:nvSpPr>
          <p:spPr>
            <a:xfrm>
              <a:off x="840702" y="18518"/>
              <a:ext cx="4439349" cy="3726161"/>
            </a:xfrm>
            <a:custGeom>
              <a:avLst/>
              <a:gdLst>
                <a:gd name="connsiteX0" fmla="*/ 4439350 w 4439349"/>
                <a:gd name="connsiteY0" fmla="*/ 0 h 3726161"/>
                <a:gd name="connsiteX1" fmla="*/ 1863081 w 4439349"/>
                <a:gd name="connsiteY1" fmla="*/ 0 h 3726161"/>
                <a:gd name="connsiteX2" fmla="*/ 0 w 4439349"/>
                <a:gd name="connsiteY2" fmla="*/ 1863081 h 3726161"/>
                <a:gd name="connsiteX3" fmla="*/ 1863081 w 4439349"/>
                <a:gd name="connsiteY3" fmla="*/ 3726162 h 3726161"/>
                <a:gd name="connsiteX4" fmla="*/ 2548744 w 4439349"/>
                <a:gd name="connsiteY4" fmla="*/ 3726162 h 3726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39349" h="3726161">
                  <a:moveTo>
                    <a:pt x="4439350" y="0"/>
                  </a:moveTo>
                  <a:lnTo>
                    <a:pt x="1863081" y="0"/>
                  </a:lnTo>
                  <a:cubicBezTo>
                    <a:pt x="833970" y="0"/>
                    <a:pt x="0" y="834381"/>
                    <a:pt x="0" y="1863081"/>
                  </a:cubicBezTo>
                  <a:cubicBezTo>
                    <a:pt x="0" y="2891781"/>
                    <a:pt x="834381" y="3726162"/>
                    <a:pt x="1863081" y="3726162"/>
                  </a:cubicBezTo>
                  <a:lnTo>
                    <a:pt x="2548744" y="3726162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152FD9C-EE19-440F-85DF-80FAF9DBDAC5}"/>
                </a:ext>
              </a:extLst>
            </p:cNvPr>
            <p:cNvSpPr/>
            <p:nvPr/>
          </p:nvSpPr>
          <p:spPr>
            <a:xfrm>
              <a:off x="1073639" y="251455"/>
              <a:ext cx="4018667" cy="3260699"/>
            </a:xfrm>
            <a:custGeom>
              <a:avLst/>
              <a:gdLst>
                <a:gd name="connsiteX0" fmla="*/ 4018668 w 4018667"/>
                <a:gd name="connsiteY0" fmla="*/ 0 h 3260699"/>
                <a:gd name="connsiteX1" fmla="*/ 1630555 w 4018667"/>
                <a:gd name="connsiteY1" fmla="*/ 0 h 3260699"/>
                <a:gd name="connsiteX2" fmla="*/ 0 w 4018667"/>
                <a:gd name="connsiteY2" fmla="*/ 1630555 h 3260699"/>
                <a:gd name="connsiteX3" fmla="*/ 1630144 w 4018667"/>
                <a:gd name="connsiteY3" fmla="*/ 3260700 h 3260699"/>
                <a:gd name="connsiteX4" fmla="*/ 2315808 w 4018667"/>
                <a:gd name="connsiteY4" fmla="*/ 3260700 h 3260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667" h="3260699">
                  <a:moveTo>
                    <a:pt x="4018668" y="0"/>
                  </a:moveTo>
                  <a:lnTo>
                    <a:pt x="1630555" y="0"/>
                  </a:lnTo>
                  <a:cubicBezTo>
                    <a:pt x="730032" y="0"/>
                    <a:pt x="0" y="730032"/>
                    <a:pt x="0" y="1630555"/>
                  </a:cubicBezTo>
                  <a:cubicBezTo>
                    <a:pt x="0" y="2531079"/>
                    <a:pt x="729621" y="3260700"/>
                    <a:pt x="1630144" y="3260700"/>
                  </a:cubicBezTo>
                  <a:lnTo>
                    <a:pt x="2315808" y="3260700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E96691B-319F-44F1-B3D0-0113C983991E}"/>
                </a:ext>
              </a:extLst>
            </p:cNvPr>
            <p:cNvSpPr/>
            <p:nvPr/>
          </p:nvSpPr>
          <p:spPr>
            <a:xfrm>
              <a:off x="1306575" y="484391"/>
              <a:ext cx="4586013" cy="2794826"/>
            </a:xfrm>
            <a:custGeom>
              <a:avLst/>
              <a:gdLst>
                <a:gd name="connsiteX0" fmla="*/ 4586014 w 4586013"/>
                <a:gd name="connsiteY0" fmla="*/ 0 h 2794826"/>
                <a:gd name="connsiteX1" fmla="*/ 1397208 w 4586013"/>
                <a:gd name="connsiteY1" fmla="*/ 0 h 2794826"/>
                <a:gd name="connsiteX2" fmla="*/ 0 w 4586013"/>
                <a:gd name="connsiteY2" fmla="*/ 1397208 h 2794826"/>
                <a:gd name="connsiteX3" fmla="*/ 1397619 w 4586013"/>
                <a:gd name="connsiteY3" fmla="*/ 2794827 h 2794826"/>
                <a:gd name="connsiteX4" fmla="*/ 2082871 w 4586013"/>
                <a:gd name="connsiteY4" fmla="*/ 2794827 h 279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86013" h="2794826">
                  <a:moveTo>
                    <a:pt x="4586014" y="0"/>
                  </a:moveTo>
                  <a:lnTo>
                    <a:pt x="1397208" y="0"/>
                  </a:lnTo>
                  <a:cubicBezTo>
                    <a:pt x="625683" y="0"/>
                    <a:pt x="0" y="625683"/>
                    <a:pt x="0" y="1397208"/>
                  </a:cubicBezTo>
                  <a:cubicBezTo>
                    <a:pt x="0" y="2168733"/>
                    <a:pt x="625683" y="2794827"/>
                    <a:pt x="1397619" y="2794827"/>
                  </a:cubicBezTo>
                  <a:lnTo>
                    <a:pt x="2082871" y="2794827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46F8F13-30E8-413D-87B6-5BBC4CAA7170}"/>
                </a:ext>
              </a:extLst>
            </p:cNvPr>
            <p:cNvSpPr/>
            <p:nvPr/>
          </p:nvSpPr>
          <p:spPr>
            <a:xfrm>
              <a:off x="1539101" y="717328"/>
              <a:ext cx="3951703" cy="2329364"/>
            </a:xfrm>
            <a:custGeom>
              <a:avLst/>
              <a:gdLst>
                <a:gd name="connsiteX0" fmla="*/ 3951703 w 3951703"/>
                <a:gd name="connsiteY0" fmla="*/ 0 h 2329364"/>
                <a:gd name="connsiteX1" fmla="*/ 1164682 w 3951703"/>
                <a:gd name="connsiteY1" fmla="*/ 0 h 2329364"/>
                <a:gd name="connsiteX2" fmla="*/ 0 w 3951703"/>
                <a:gd name="connsiteY2" fmla="*/ 1164682 h 2329364"/>
                <a:gd name="connsiteX3" fmla="*/ 1164682 w 3951703"/>
                <a:gd name="connsiteY3" fmla="*/ 2329365 h 2329364"/>
                <a:gd name="connsiteX4" fmla="*/ 1850345 w 3951703"/>
                <a:gd name="connsiteY4" fmla="*/ 2329365 h 2329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51703" h="2329364">
                  <a:moveTo>
                    <a:pt x="3951703" y="0"/>
                  </a:moveTo>
                  <a:lnTo>
                    <a:pt x="1164682" y="0"/>
                  </a:lnTo>
                  <a:cubicBezTo>
                    <a:pt x="521334" y="0"/>
                    <a:pt x="0" y="521334"/>
                    <a:pt x="0" y="1164682"/>
                  </a:cubicBezTo>
                  <a:cubicBezTo>
                    <a:pt x="0" y="1808031"/>
                    <a:pt x="521334" y="2329365"/>
                    <a:pt x="1164682" y="2329365"/>
                  </a:cubicBezTo>
                  <a:lnTo>
                    <a:pt x="1850345" y="2329365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5DF924E-5EC2-4108-B2B5-5FCB8EFA4978}"/>
                </a:ext>
              </a:extLst>
            </p:cNvPr>
            <p:cNvSpPr/>
            <p:nvPr/>
          </p:nvSpPr>
          <p:spPr>
            <a:xfrm>
              <a:off x="1772037" y="950264"/>
              <a:ext cx="3191270" cy="1863491"/>
            </a:xfrm>
            <a:custGeom>
              <a:avLst/>
              <a:gdLst>
                <a:gd name="connsiteX0" fmla="*/ 3191271 w 3191270"/>
                <a:gd name="connsiteY0" fmla="*/ 0 h 1863491"/>
                <a:gd name="connsiteX1" fmla="*/ 931746 w 3191270"/>
                <a:gd name="connsiteY1" fmla="*/ 0 h 1863491"/>
                <a:gd name="connsiteX2" fmla="*/ 0 w 3191270"/>
                <a:gd name="connsiteY2" fmla="*/ 931746 h 1863491"/>
                <a:gd name="connsiteX3" fmla="*/ 931746 w 3191270"/>
                <a:gd name="connsiteY3" fmla="*/ 1863492 h 1863491"/>
                <a:gd name="connsiteX4" fmla="*/ 1617409 w 3191270"/>
                <a:gd name="connsiteY4" fmla="*/ 1863492 h 1863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1270" h="1863491">
                  <a:moveTo>
                    <a:pt x="3191271" y="0"/>
                  </a:moveTo>
                  <a:lnTo>
                    <a:pt x="931746" y="0"/>
                  </a:lnTo>
                  <a:cubicBezTo>
                    <a:pt x="417396" y="0"/>
                    <a:pt x="0" y="416985"/>
                    <a:pt x="0" y="931746"/>
                  </a:cubicBezTo>
                  <a:cubicBezTo>
                    <a:pt x="0" y="1446096"/>
                    <a:pt x="416985" y="1863492"/>
                    <a:pt x="931746" y="1863492"/>
                  </a:cubicBezTo>
                  <a:lnTo>
                    <a:pt x="1617409" y="1863492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F3B0840-641D-4990-A3BC-5605B9C17355}"/>
                </a:ext>
              </a:extLst>
            </p:cNvPr>
            <p:cNvSpPr/>
            <p:nvPr/>
          </p:nvSpPr>
          <p:spPr>
            <a:xfrm>
              <a:off x="2004974" y="1182790"/>
              <a:ext cx="3116090" cy="1397618"/>
            </a:xfrm>
            <a:custGeom>
              <a:avLst/>
              <a:gdLst>
                <a:gd name="connsiteX0" fmla="*/ 3116090 w 3116090"/>
                <a:gd name="connsiteY0" fmla="*/ 0 h 1397618"/>
                <a:gd name="connsiteX1" fmla="*/ 698809 w 3116090"/>
                <a:gd name="connsiteY1" fmla="*/ 0 h 1397618"/>
                <a:gd name="connsiteX2" fmla="*/ 0 w 3116090"/>
                <a:gd name="connsiteY2" fmla="*/ 698809 h 1397618"/>
                <a:gd name="connsiteX3" fmla="*/ 698809 w 3116090"/>
                <a:gd name="connsiteY3" fmla="*/ 1397619 h 1397618"/>
                <a:gd name="connsiteX4" fmla="*/ 1384473 w 3116090"/>
                <a:gd name="connsiteY4" fmla="*/ 1397619 h 1397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16090" h="1397618">
                  <a:moveTo>
                    <a:pt x="3116090" y="0"/>
                  </a:moveTo>
                  <a:lnTo>
                    <a:pt x="698809" y="0"/>
                  </a:lnTo>
                  <a:cubicBezTo>
                    <a:pt x="313047" y="0"/>
                    <a:pt x="0" y="313047"/>
                    <a:pt x="0" y="698809"/>
                  </a:cubicBezTo>
                  <a:cubicBezTo>
                    <a:pt x="0" y="1084572"/>
                    <a:pt x="312636" y="1397619"/>
                    <a:pt x="698809" y="1397619"/>
                  </a:cubicBezTo>
                  <a:lnTo>
                    <a:pt x="1384473" y="1397619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BB449F44-C24A-434B-AF80-368239B91263}"/>
                </a:ext>
              </a:extLst>
            </p:cNvPr>
            <p:cNvSpPr/>
            <p:nvPr/>
          </p:nvSpPr>
          <p:spPr>
            <a:xfrm>
              <a:off x="2237910" y="1415726"/>
              <a:ext cx="2217620" cy="931745"/>
            </a:xfrm>
            <a:custGeom>
              <a:avLst/>
              <a:gdLst>
                <a:gd name="connsiteX0" fmla="*/ 2217621 w 2217620"/>
                <a:gd name="connsiteY0" fmla="*/ 0 h 931745"/>
                <a:gd name="connsiteX1" fmla="*/ 465873 w 2217620"/>
                <a:gd name="connsiteY1" fmla="*/ 0 h 931745"/>
                <a:gd name="connsiteX2" fmla="*/ 0 w 2217620"/>
                <a:gd name="connsiteY2" fmla="*/ 465873 h 931745"/>
                <a:gd name="connsiteX3" fmla="*/ 465873 w 2217620"/>
                <a:gd name="connsiteY3" fmla="*/ 931746 h 931745"/>
                <a:gd name="connsiteX4" fmla="*/ 1151536 w 2217620"/>
                <a:gd name="connsiteY4" fmla="*/ 931746 h 931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7620" h="931745">
                  <a:moveTo>
                    <a:pt x="2217621" y="0"/>
                  </a:moveTo>
                  <a:lnTo>
                    <a:pt x="465873" y="0"/>
                  </a:lnTo>
                  <a:cubicBezTo>
                    <a:pt x="208698" y="0"/>
                    <a:pt x="0" y="208698"/>
                    <a:pt x="0" y="465873"/>
                  </a:cubicBezTo>
                  <a:cubicBezTo>
                    <a:pt x="0" y="723048"/>
                    <a:pt x="208698" y="931746"/>
                    <a:pt x="465873" y="931746"/>
                  </a:cubicBezTo>
                  <a:lnTo>
                    <a:pt x="1151536" y="931746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FD8BF2D-70B9-4B4A-9C13-0AA2C4A34D2D}"/>
                </a:ext>
              </a:extLst>
            </p:cNvPr>
            <p:cNvSpPr/>
            <p:nvPr/>
          </p:nvSpPr>
          <p:spPr>
            <a:xfrm>
              <a:off x="2470847" y="1648663"/>
              <a:ext cx="2251719" cy="465872"/>
            </a:xfrm>
            <a:custGeom>
              <a:avLst/>
              <a:gdLst>
                <a:gd name="connsiteX0" fmla="*/ 2251719 w 2251719"/>
                <a:gd name="connsiteY0" fmla="*/ 0 h 465872"/>
                <a:gd name="connsiteX1" fmla="*/ 232936 w 2251719"/>
                <a:gd name="connsiteY1" fmla="*/ 0 h 465872"/>
                <a:gd name="connsiteX2" fmla="*/ 0 w 2251719"/>
                <a:gd name="connsiteY2" fmla="*/ 232936 h 465872"/>
                <a:gd name="connsiteX3" fmla="*/ 232936 w 2251719"/>
                <a:gd name="connsiteY3" fmla="*/ 465873 h 465872"/>
                <a:gd name="connsiteX4" fmla="*/ 918599 w 2251719"/>
                <a:gd name="connsiteY4" fmla="*/ 465873 h 465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1719" h="465872">
                  <a:moveTo>
                    <a:pt x="2251719" y="0"/>
                  </a:moveTo>
                  <a:lnTo>
                    <a:pt x="232936" y="0"/>
                  </a:lnTo>
                  <a:cubicBezTo>
                    <a:pt x="104349" y="0"/>
                    <a:pt x="0" y="104349"/>
                    <a:pt x="0" y="232936"/>
                  </a:cubicBezTo>
                  <a:cubicBezTo>
                    <a:pt x="0" y="361524"/>
                    <a:pt x="104349" y="465873"/>
                    <a:pt x="232936" y="465873"/>
                  </a:cubicBezTo>
                  <a:lnTo>
                    <a:pt x="918599" y="465873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66D4C7AF-997C-4EC5-AC2A-9B6BCD9F8683}"/>
                </a:ext>
              </a:extLst>
            </p:cNvPr>
            <p:cNvSpPr/>
            <p:nvPr/>
          </p:nvSpPr>
          <p:spPr>
            <a:xfrm>
              <a:off x="2703783" y="1881599"/>
              <a:ext cx="1535655" cy="4108"/>
            </a:xfrm>
            <a:custGeom>
              <a:avLst/>
              <a:gdLst>
                <a:gd name="connsiteX0" fmla="*/ 0 w 1535655"/>
                <a:gd name="connsiteY0" fmla="*/ 0 h 4108"/>
                <a:gd name="connsiteX1" fmla="*/ 1535655 w 1535655"/>
                <a:gd name="connsiteY1" fmla="*/ 0 h 4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35655" h="4108">
                  <a:moveTo>
                    <a:pt x="0" y="0"/>
                  </a:moveTo>
                  <a:lnTo>
                    <a:pt x="1535655" y="0"/>
                  </a:lnTo>
                </a:path>
              </a:pathLst>
            </a:custGeom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ACAE2B2-D95C-4F8B-A3C8-A9F08D62A543}"/>
              </a:ext>
            </a:extLst>
          </p:cNvPr>
          <p:cNvSpPr txBox="1"/>
          <p:nvPr/>
        </p:nvSpPr>
        <p:spPr>
          <a:xfrm>
            <a:off x="4151376" y="1152144"/>
            <a:ext cx="8691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CONTACT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A4B63D-56F9-4663-89BF-778C0A9E9C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72968" y="1399032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First name NAME</a:t>
            </a:r>
          </a:p>
        </p:txBody>
      </p:sp>
      <p:sp>
        <p:nvSpPr>
          <p:cNvPr id="103" name="Text Placeholder 3">
            <a:extLst>
              <a:ext uri="{FF2B5EF4-FFF2-40B4-BE49-F238E27FC236}">
                <a16:creationId xmlns:a16="http://schemas.microsoft.com/office/drawing/2014/main" id="{6B858BFB-06E1-416B-9802-4AECDAEB74E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72968" y="1563624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Job Title / Service</a:t>
            </a:r>
          </a:p>
        </p:txBody>
      </p:sp>
      <p:sp>
        <p:nvSpPr>
          <p:cNvPr id="104" name="Text Placeholder 3">
            <a:extLst>
              <a:ext uri="{FF2B5EF4-FFF2-40B4-BE49-F238E27FC236}">
                <a16:creationId xmlns:a16="http://schemas.microsoft.com/office/drawing/2014/main" id="{714C0C21-8DAD-4D00-973F-96CD063E93D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72968" y="1737360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Department</a:t>
            </a:r>
          </a:p>
        </p:txBody>
      </p:sp>
      <p:sp>
        <p:nvSpPr>
          <p:cNvPr id="105" name="Text Placeholder 3">
            <a:extLst>
              <a:ext uri="{FF2B5EF4-FFF2-40B4-BE49-F238E27FC236}">
                <a16:creationId xmlns:a16="http://schemas.microsoft.com/office/drawing/2014/main" id="{44E5C37D-5B83-4D97-9B78-98194E998F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72968" y="1993392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firstname.lastname@idemia.com</a:t>
            </a:r>
          </a:p>
        </p:txBody>
      </p:sp>
      <p:sp>
        <p:nvSpPr>
          <p:cNvPr id="106" name="Text Placeholder 3">
            <a:extLst>
              <a:ext uri="{FF2B5EF4-FFF2-40B4-BE49-F238E27FC236}">
                <a16:creationId xmlns:a16="http://schemas.microsoft.com/office/drawing/2014/main" id="{BC4A2416-23AE-452E-A1C7-6F26CD2242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72968" y="2240280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P. +33 (0) 00 00 00 00</a:t>
            </a:r>
          </a:p>
        </p:txBody>
      </p:sp>
      <p:sp>
        <p:nvSpPr>
          <p:cNvPr id="107" name="Text Placeholder 3">
            <a:extLst>
              <a:ext uri="{FF2B5EF4-FFF2-40B4-BE49-F238E27FC236}">
                <a16:creationId xmlns:a16="http://schemas.microsoft.com/office/drawing/2014/main" id="{83BE0428-952C-4114-A50B-A8E5C99DDE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72968" y="2423160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M. +33 (0) 00 00 00 00</a:t>
            </a:r>
          </a:p>
        </p:txBody>
      </p:sp>
      <p:sp>
        <p:nvSpPr>
          <p:cNvPr id="108" name="Text Placeholder 3">
            <a:extLst>
              <a:ext uri="{FF2B5EF4-FFF2-40B4-BE49-F238E27FC236}">
                <a16:creationId xmlns:a16="http://schemas.microsoft.com/office/drawing/2014/main" id="{9F262B41-441F-4A20-A96B-6DF8C8A2990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172968" y="2606040"/>
            <a:ext cx="2816352" cy="256032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  <a:lvl2pPr marL="128016" indent="0" algn="ctr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F. +33 (0) 00 00 00 00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87122E07-6316-471E-97EC-237317226880}"/>
              </a:ext>
            </a:extLst>
          </p:cNvPr>
          <p:cNvGrpSpPr/>
          <p:nvPr/>
        </p:nvGrpSpPr>
        <p:grpSpPr>
          <a:xfrm>
            <a:off x="3547269" y="3258727"/>
            <a:ext cx="2049463" cy="517525"/>
            <a:chOff x="447675" y="4187826"/>
            <a:chExt cx="2049463" cy="517525"/>
          </a:xfrm>
          <a:solidFill>
            <a:schemeClr val="accent1"/>
          </a:solidFill>
        </p:grpSpPr>
        <p:sp>
          <p:nvSpPr>
            <p:cNvPr id="110" name="Freeform 5">
              <a:extLst>
                <a:ext uri="{FF2B5EF4-FFF2-40B4-BE49-F238E27FC236}">
                  <a16:creationId xmlns:a16="http://schemas.microsoft.com/office/drawing/2014/main" id="{163AF79F-095C-4B30-9B02-C155B0524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238" y="4187826"/>
              <a:ext cx="95250" cy="517525"/>
            </a:xfrm>
            <a:custGeom>
              <a:avLst/>
              <a:gdLst>
                <a:gd name="T0" fmla="*/ 27 w 60"/>
                <a:gd name="T1" fmla="*/ 163 h 326"/>
                <a:gd name="T2" fmla="*/ 60 w 60"/>
                <a:gd name="T3" fmla="*/ 0 h 326"/>
                <a:gd name="T4" fmla="*/ 33 w 60"/>
                <a:gd name="T5" fmla="*/ 0 h 326"/>
                <a:gd name="T6" fmla="*/ 0 w 60"/>
                <a:gd name="T7" fmla="*/ 163 h 326"/>
                <a:gd name="T8" fmla="*/ 33 w 60"/>
                <a:gd name="T9" fmla="*/ 326 h 326"/>
                <a:gd name="T10" fmla="*/ 60 w 60"/>
                <a:gd name="T11" fmla="*/ 326 h 326"/>
                <a:gd name="T12" fmla="*/ 27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27" y="163"/>
                  </a:moveTo>
                  <a:lnTo>
                    <a:pt x="60" y="0"/>
                  </a:lnTo>
                  <a:lnTo>
                    <a:pt x="33" y="0"/>
                  </a:lnTo>
                  <a:lnTo>
                    <a:pt x="0" y="163"/>
                  </a:lnTo>
                  <a:lnTo>
                    <a:pt x="33" y="326"/>
                  </a:lnTo>
                  <a:lnTo>
                    <a:pt x="60" y="326"/>
                  </a:lnTo>
                  <a:lnTo>
                    <a:pt x="2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accent1"/>
                </a:solidFill>
              </a:endParaRPr>
            </a:p>
          </p:txBody>
        </p:sp>
        <p:sp>
          <p:nvSpPr>
            <p:cNvPr id="111" name="Freeform 6">
              <a:extLst>
                <a:ext uri="{FF2B5EF4-FFF2-40B4-BE49-F238E27FC236}">
                  <a16:creationId xmlns:a16="http://schemas.microsoft.com/office/drawing/2014/main" id="{44AC1FF3-4126-4D64-87F3-1BD085842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675" y="4187826"/>
              <a:ext cx="184150" cy="517525"/>
            </a:xfrm>
            <a:custGeom>
              <a:avLst/>
              <a:gdLst>
                <a:gd name="T0" fmla="*/ 30 w 116"/>
                <a:gd name="T1" fmla="*/ 163 h 326"/>
                <a:gd name="T2" fmla="*/ 116 w 116"/>
                <a:gd name="T3" fmla="*/ 0 h 326"/>
                <a:gd name="T4" fmla="*/ 86 w 116"/>
                <a:gd name="T5" fmla="*/ 0 h 326"/>
                <a:gd name="T6" fmla="*/ 0 w 116"/>
                <a:gd name="T7" fmla="*/ 163 h 326"/>
                <a:gd name="T8" fmla="*/ 86 w 116"/>
                <a:gd name="T9" fmla="*/ 326 h 326"/>
                <a:gd name="T10" fmla="*/ 116 w 116"/>
                <a:gd name="T11" fmla="*/ 326 h 326"/>
                <a:gd name="T12" fmla="*/ 30 w 116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326">
                  <a:moveTo>
                    <a:pt x="30" y="163"/>
                  </a:moveTo>
                  <a:lnTo>
                    <a:pt x="116" y="0"/>
                  </a:lnTo>
                  <a:lnTo>
                    <a:pt x="86" y="0"/>
                  </a:lnTo>
                  <a:lnTo>
                    <a:pt x="0" y="163"/>
                  </a:lnTo>
                  <a:lnTo>
                    <a:pt x="86" y="326"/>
                  </a:lnTo>
                  <a:lnTo>
                    <a:pt x="116" y="326"/>
                  </a:lnTo>
                  <a:lnTo>
                    <a:pt x="3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accent1"/>
                </a:solidFill>
              </a:endParaRPr>
            </a:p>
          </p:txBody>
        </p:sp>
        <p:sp>
          <p:nvSpPr>
            <p:cNvPr id="112" name="Freeform 7">
              <a:extLst>
                <a:ext uri="{FF2B5EF4-FFF2-40B4-BE49-F238E27FC236}">
                  <a16:creationId xmlns:a16="http://schemas.microsoft.com/office/drawing/2014/main" id="{0047F8D7-9668-48B2-BF65-C4246164F7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63" y="4187826"/>
              <a:ext cx="95250" cy="517525"/>
            </a:xfrm>
            <a:custGeom>
              <a:avLst/>
              <a:gdLst>
                <a:gd name="T0" fmla="*/ 60 w 60"/>
                <a:gd name="T1" fmla="*/ 163 h 326"/>
                <a:gd name="T2" fmla="*/ 28 w 60"/>
                <a:gd name="T3" fmla="*/ 0 h 326"/>
                <a:gd name="T4" fmla="*/ 0 w 60"/>
                <a:gd name="T5" fmla="*/ 0 h 326"/>
                <a:gd name="T6" fmla="*/ 33 w 60"/>
                <a:gd name="T7" fmla="*/ 163 h 326"/>
                <a:gd name="T8" fmla="*/ 1 w 60"/>
                <a:gd name="T9" fmla="*/ 326 h 326"/>
                <a:gd name="T10" fmla="*/ 28 w 60"/>
                <a:gd name="T11" fmla="*/ 326 h 326"/>
                <a:gd name="T12" fmla="*/ 60 w 60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6">
                  <a:moveTo>
                    <a:pt x="60" y="163"/>
                  </a:moveTo>
                  <a:lnTo>
                    <a:pt x="28" y="0"/>
                  </a:lnTo>
                  <a:lnTo>
                    <a:pt x="0" y="0"/>
                  </a:lnTo>
                  <a:lnTo>
                    <a:pt x="33" y="163"/>
                  </a:lnTo>
                  <a:lnTo>
                    <a:pt x="1" y="326"/>
                  </a:lnTo>
                  <a:lnTo>
                    <a:pt x="28" y="326"/>
                  </a:lnTo>
                  <a:lnTo>
                    <a:pt x="6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accent1"/>
                </a:solidFill>
              </a:endParaRPr>
            </a:p>
          </p:txBody>
        </p:sp>
        <p:sp>
          <p:nvSpPr>
            <p:cNvPr id="113" name="Freeform 8">
              <a:extLst>
                <a:ext uri="{FF2B5EF4-FFF2-40B4-BE49-F238E27FC236}">
                  <a16:creationId xmlns:a16="http://schemas.microsoft.com/office/drawing/2014/main" id="{CA45D6A6-DCBF-40C5-83DE-AB7CDE45E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873125" y="4187826"/>
              <a:ext cx="185738" cy="517525"/>
            </a:xfrm>
            <a:custGeom>
              <a:avLst/>
              <a:gdLst>
                <a:gd name="T0" fmla="*/ 117 w 117"/>
                <a:gd name="T1" fmla="*/ 163 h 326"/>
                <a:gd name="T2" fmla="*/ 31 w 117"/>
                <a:gd name="T3" fmla="*/ 0 h 326"/>
                <a:gd name="T4" fmla="*/ 0 w 117"/>
                <a:gd name="T5" fmla="*/ 0 h 326"/>
                <a:gd name="T6" fmla="*/ 87 w 117"/>
                <a:gd name="T7" fmla="*/ 163 h 326"/>
                <a:gd name="T8" fmla="*/ 1 w 117"/>
                <a:gd name="T9" fmla="*/ 326 h 326"/>
                <a:gd name="T10" fmla="*/ 31 w 117"/>
                <a:gd name="T11" fmla="*/ 326 h 326"/>
                <a:gd name="T12" fmla="*/ 117 w 117"/>
                <a:gd name="T13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326">
                  <a:moveTo>
                    <a:pt x="117" y="163"/>
                  </a:moveTo>
                  <a:lnTo>
                    <a:pt x="31" y="0"/>
                  </a:lnTo>
                  <a:lnTo>
                    <a:pt x="0" y="0"/>
                  </a:lnTo>
                  <a:lnTo>
                    <a:pt x="87" y="163"/>
                  </a:lnTo>
                  <a:lnTo>
                    <a:pt x="1" y="326"/>
                  </a:lnTo>
                  <a:lnTo>
                    <a:pt x="31" y="326"/>
                  </a:lnTo>
                  <a:lnTo>
                    <a:pt x="11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accent1"/>
                </a:solidFill>
              </a:endParaRPr>
            </a:p>
          </p:txBody>
        </p:sp>
        <p:sp>
          <p:nvSpPr>
            <p:cNvPr id="114" name="Freeform 9">
              <a:extLst>
                <a:ext uri="{FF2B5EF4-FFF2-40B4-BE49-F238E27FC236}">
                  <a16:creationId xmlns:a16="http://schemas.microsoft.com/office/drawing/2014/main" id="{A59F6379-48F8-449F-AB60-374D7B0A97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82688" y="4327526"/>
              <a:ext cx="1314450" cy="250825"/>
            </a:xfrm>
            <a:custGeom>
              <a:avLst/>
              <a:gdLst>
                <a:gd name="T0" fmla="*/ 1109 w 1225"/>
                <a:gd name="T1" fmla="*/ 35 h 233"/>
                <a:gd name="T2" fmla="*/ 1065 w 1225"/>
                <a:gd name="T3" fmla="*/ 146 h 233"/>
                <a:gd name="T4" fmla="*/ 1166 w 1225"/>
                <a:gd name="T5" fmla="*/ 178 h 233"/>
                <a:gd name="T6" fmla="*/ 1225 w 1225"/>
                <a:gd name="T7" fmla="*/ 233 h 233"/>
                <a:gd name="T8" fmla="*/ 1088 w 1225"/>
                <a:gd name="T9" fmla="*/ 0 h 233"/>
                <a:gd name="T10" fmla="*/ 1030 w 1225"/>
                <a:gd name="T11" fmla="*/ 233 h 233"/>
                <a:gd name="T12" fmla="*/ 947 w 1225"/>
                <a:gd name="T13" fmla="*/ 0 h 233"/>
                <a:gd name="T14" fmla="*/ 910 w 1225"/>
                <a:gd name="T15" fmla="*/ 233 h 233"/>
                <a:gd name="T16" fmla="*/ 947 w 1225"/>
                <a:gd name="T17" fmla="*/ 0 h 233"/>
                <a:gd name="T18" fmla="*/ 835 w 1225"/>
                <a:gd name="T19" fmla="*/ 0 h 233"/>
                <a:gd name="T20" fmla="*/ 709 w 1225"/>
                <a:gd name="T21" fmla="*/ 180 h 233"/>
                <a:gd name="T22" fmla="*/ 633 w 1225"/>
                <a:gd name="T23" fmla="*/ 0 h 233"/>
                <a:gd name="T24" fmla="*/ 584 w 1225"/>
                <a:gd name="T25" fmla="*/ 233 h 233"/>
                <a:gd name="T26" fmla="*/ 620 w 1225"/>
                <a:gd name="T27" fmla="*/ 59 h 233"/>
                <a:gd name="T28" fmla="*/ 693 w 1225"/>
                <a:gd name="T29" fmla="*/ 233 h 233"/>
                <a:gd name="T30" fmla="*/ 797 w 1225"/>
                <a:gd name="T31" fmla="*/ 58 h 233"/>
                <a:gd name="T32" fmla="*/ 798 w 1225"/>
                <a:gd name="T33" fmla="*/ 233 h 233"/>
                <a:gd name="T34" fmla="*/ 370 w 1225"/>
                <a:gd name="T35" fmla="*/ 0 h 233"/>
                <a:gd name="T36" fmla="*/ 521 w 1225"/>
                <a:gd name="T37" fmla="*/ 233 h 233"/>
                <a:gd name="T38" fmla="*/ 407 w 1225"/>
                <a:gd name="T39" fmla="*/ 200 h 233"/>
                <a:gd name="T40" fmla="*/ 510 w 1225"/>
                <a:gd name="T41" fmla="*/ 131 h 233"/>
                <a:gd name="T42" fmla="*/ 407 w 1225"/>
                <a:gd name="T43" fmla="*/ 98 h 233"/>
                <a:gd name="T44" fmla="*/ 520 w 1225"/>
                <a:gd name="T45" fmla="*/ 33 h 233"/>
                <a:gd name="T46" fmla="*/ 370 w 1225"/>
                <a:gd name="T47" fmla="*/ 0 h 233"/>
                <a:gd name="T48" fmla="*/ 259 w 1225"/>
                <a:gd name="T49" fmla="*/ 162 h 233"/>
                <a:gd name="T50" fmla="*/ 185 w 1225"/>
                <a:gd name="T51" fmla="*/ 199 h 233"/>
                <a:gd name="T52" fmla="*/ 148 w 1225"/>
                <a:gd name="T53" fmla="*/ 34 h 233"/>
                <a:gd name="T54" fmla="*/ 242 w 1225"/>
                <a:gd name="T55" fmla="*/ 52 h 233"/>
                <a:gd name="T56" fmla="*/ 310 w 1225"/>
                <a:gd name="T57" fmla="*/ 117 h 233"/>
                <a:gd name="T58" fmla="*/ 250 w 1225"/>
                <a:gd name="T59" fmla="*/ 14 h 233"/>
                <a:gd name="T60" fmla="*/ 112 w 1225"/>
                <a:gd name="T61" fmla="*/ 0 h 233"/>
                <a:gd name="T62" fmla="*/ 186 w 1225"/>
                <a:gd name="T63" fmla="*/ 233 h 233"/>
                <a:gd name="T64" fmla="*/ 310 w 1225"/>
                <a:gd name="T65" fmla="*/ 117 h 233"/>
                <a:gd name="T66" fmla="*/ 0 w 1225"/>
                <a:gd name="T67" fmla="*/ 0 h 233"/>
                <a:gd name="T68" fmla="*/ 36 w 1225"/>
                <a:gd name="T69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25" h="233">
                  <a:moveTo>
                    <a:pt x="1065" y="146"/>
                  </a:moveTo>
                  <a:cubicBezTo>
                    <a:pt x="1109" y="35"/>
                    <a:pt x="1109" y="35"/>
                    <a:pt x="1109" y="35"/>
                  </a:cubicBezTo>
                  <a:cubicBezTo>
                    <a:pt x="1153" y="146"/>
                    <a:pt x="1153" y="146"/>
                    <a:pt x="1153" y="146"/>
                  </a:cubicBezTo>
                  <a:lnTo>
                    <a:pt x="1065" y="146"/>
                  </a:lnTo>
                  <a:close/>
                  <a:moveTo>
                    <a:pt x="1052" y="178"/>
                  </a:moveTo>
                  <a:cubicBezTo>
                    <a:pt x="1166" y="178"/>
                    <a:pt x="1166" y="178"/>
                    <a:pt x="1166" y="178"/>
                  </a:cubicBezTo>
                  <a:cubicBezTo>
                    <a:pt x="1187" y="233"/>
                    <a:pt x="1187" y="233"/>
                    <a:pt x="1187" y="233"/>
                  </a:cubicBezTo>
                  <a:cubicBezTo>
                    <a:pt x="1225" y="233"/>
                    <a:pt x="1225" y="233"/>
                    <a:pt x="1225" y="233"/>
                  </a:cubicBezTo>
                  <a:cubicBezTo>
                    <a:pt x="1131" y="0"/>
                    <a:pt x="1131" y="0"/>
                    <a:pt x="1131" y="0"/>
                  </a:cubicBezTo>
                  <a:cubicBezTo>
                    <a:pt x="1088" y="0"/>
                    <a:pt x="1088" y="0"/>
                    <a:pt x="1088" y="0"/>
                  </a:cubicBezTo>
                  <a:cubicBezTo>
                    <a:pt x="992" y="233"/>
                    <a:pt x="992" y="233"/>
                    <a:pt x="992" y="233"/>
                  </a:cubicBezTo>
                  <a:cubicBezTo>
                    <a:pt x="1030" y="233"/>
                    <a:pt x="1030" y="233"/>
                    <a:pt x="1030" y="233"/>
                  </a:cubicBezTo>
                  <a:lnTo>
                    <a:pt x="1052" y="178"/>
                  </a:lnTo>
                  <a:close/>
                  <a:moveTo>
                    <a:pt x="947" y="0"/>
                  </a:moveTo>
                  <a:cubicBezTo>
                    <a:pt x="910" y="0"/>
                    <a:pt x="910" y="0"/>
                    <a:pt x="910" y="0"/>
                  </a:cubicBezTo>
                  <a:cubicBezTo>
                    <a:pt x="910" y="233"/>
                    <a:pt x="910" y="233"/>
                    <a:pt x="910" y="233"/>
                  </a:cubicBezTo>
                  <a:cubicBezTo>
                    <a:pt x="947" y="233"/>
                    <a:pt x="947" y="233"/>
                    <a:pt x="947" y="233"/>
                  </a:cubicBezTo>
                  <a:lnTo>
                    <a:pt x="947" y="0"/>
                  </a:lnTo>
                  <a:close/>
                  <a:moveTo>
                    <a:pt x="835" y="233"/>
                  </a:moveTo>
                  <a:cubicBezTo>
                    <a:pt x="835" y="0"/>
                    <a:pt x="835" y="0"/>
                    <a:pt x="835" y="0"/>
                  </a:cubicBezTo>
                  <a:cubicBezTo>
                    <a:pt x="784" y="0"/>
                    <a:pt x="784" y="0"/>
                    <a:pt x="784" y="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709" y="180"/>
                    <a:pt x="709" y="180"/>
                    <a:pt x="709" y="180"/>
                  </a:cubicBezTo>
                  <a:cubicBezTo>
                    <a:pt x="633" y="0"/>
                    <a:pt x="633" y="0"/>
                    <a:pt x="633" y="0"/>
                  </a:cubicBezTo>
                  <a:cubicBezTo>
                    <a:pt x="584" y="0"/>
                    <a:pt x="584" y="0"/>
                    <a:pt x="584" y="0"/>
                  </a:cubicBezTo>
                  <a:cubicBezTo>
                    <a:pt x="584" y="233"/>
                    <a:pt x="584" y="233"/>
                    <a:pt x="584" y="233"/>
                  </a:cubicBezTo>
                  <a:cubicBezTo>
                    <a:pt x="620" y="233"/>
                    <a:pt x="620" y="233"/>
                    <a:pt x="620" y="233"/>
                  </a:cubicBezTo>
                  <a:cubicBezTo>
                    <a:pt x="620" y="59"/>
                    <a:pt x="620" y="59"/>
                    <a:pt x="620" y="59"/>
                  </a:cubicBezTo>
                  <a:cubicBezTo>
                    <a:pt x="621" y="59"/>
                    <a:pt x="621" y="59"/>
                    <a:pt x="621" y="59"/>
                  </a:cubicBezTo>
                  <a:cubicBezTo>
                    <a:pt x="693" y="233"/>
                    <a:pt x="693" y="233"/>
                    <a:pt x="693" y="233"/>
                  </a:cubicBezTo>
                  <a:cubicBezTo>
                    <a:pt x="724" y="233"/>
                    <a:pt x="724" y="233"/>
                    <a:pt x="724" y="233"/>
                  </a:cubicBezTo>
                  <a:cubicBezTo>
                    <a:pt x="797" y="58"/>
                    <a:pt x="797" y="58"/>
                    <a:pt x="797" y="58"/>
                  </a:cubicBezTo>
                  <a:cubicBezTo>
                    <a:pt x="798" y="58"/>
                    <a:pt x="798" y="58"/>
                    <a:pt x="798" y="58"/>
                  </a:cubicBezTo>
                  <a:cubicBezTo>
                    <a:pt x="798" y="233"/>
                    <a:pt x="798" y="233"/>
                    <a:pt x="798" y="233"/>
                  </a:cubicBezTo>
                  <a:lnTo>
                    <a:pt x="835" y="233"/>
                  </a:lnTo>
                  <a:close/>
                  <a:moveTo>
                    <a:pt x="370" y="0"/>
                  </a:moveTo>
                  <a:cubicBezTo>
                    <a:pt x="370" y="233"/>
                    <a:pt x="370" y="233"/>
                    <a:pt x="370" y="233"/>
                  </a:cubicBezTo>
                  <a:cubicBezTo>
                    <a:pt x="521" y="233"/>
                    <a:pt x="521" y="233"/>
                    <a:pt x="521" y="233"/>
                  </a:cubicBezTo>
                  <a:cubicBezTo>
                    <a:pt x="521" y="200"/>
                    <a:pt x="521" y="200"/>
                    <a:pt x="521" y="200"/>
                  </a:cubicBezTo>
                  <a:cubicBezTo>
                    <a:pt x="407" y="200"/>
                    <a:pt x="407" y="200"/>
                    <a:pt x="407" y="200"/>
                  </a:cubicBezTo>
                  <a:cubicBezTo>
                    <a:pt x="407" y="131"/>
                    <a:pt x="407" y="131"/>
                    <a:pt x="407" y="131"/>
                  </a:cubicBezTo>
                  <a:cubicBezTo>
                    <a:pt x="510" y="131"/>
                    <a:pt x="510" y="131"/>
                    <a:pt x="510" y="131"/>
                  </a:cubicBezTo>
                  <a:cubicBezTo>
                    <a:pt x="510" y="98"/>
                    <a:pt x="510" y="98"/>
                    <a:pt x="510" y="98"/>
                  </a:cubicBezTo>
                  <a:cubicBezTo>
                    <a:pt x="407" y="98"/>
                    <a:pt x="407" y="98"/>
                    <a:pt x="407" y="98"/>
                  </a:cubicBezTo>
                  <a:cubicBezTo>
                    <a:pt x="407" y="33"/>
                    <a:pt x="407" y="33"/>
                    <a:pt x="407" y="33"/>
                  </a:cubicBezTo>
                  <a:cubicBezTo>
                    <a:pt x="520" y="33"/>
                    <a:pt x="520" y="33"/>
                    <a:pt x="520" y="33"/>
                  </a:cubicBezTo>
                  <a:cubicBezTo>
                    <a:pt x="520" y="0"/>
                    <a:pt x="520" y="0"/>
                    <a:pt x="520" y="0"/>
                  </a:cubicBezTo>
                  <a:lnTo>
                    <a:pt x="370" y="0"/>
                  </a:lnTo>
                  <a:close/>
                  <a:moveTo>
                    <a:pt x="272" y="117"/>
                  </a:moveTo>
                  <a:cubicBezTo>
                    <a:pt x="272" y="133"/>
                    <a:pt x="268" y="148"/>
                    <a:pt x="259" y="162"/>
                  </a:cubicBezTo>
                  <a:cubicBezTo>
                    <a:pt x="254" y="169"/>
                    <a:pt x="249" y="176"/>
                    <a:pt x="242" y="181"/>
                  </a:cubicBezTo>
                  <a:cubicBezTo>
                    <a:pt x="229" y="192"/>
                    <a:pt x="209" y="199"/>
                    <a:pt x="185" y="199"/>
                  </a:cubicBezTo>
                  <a:cubicBezTo>
                    <a:pt x="148" y="199"/>
                    <a:pt x="148" y="199"/>
                    <a:pt x="148" y="199"/>
                  </a:cubicBezTo>
                  <a:cubicBezTo>
                    <a:pt x="148" y="34"/>
                    <a:pt x="148" y="34"/>
                    <a:pt x="148" y="34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209" y="34"/>
                    <a:pt x="229" y="41"/>
                    <a:pt x="242" y="52"/>
                  </a:cubicBezTo>
                  <a:cubicBezTo>
                    <a:pt x="262" y="69"/>
                    <a:pt x="273" y="95"/>
                    <a:pt x="272" y="117"/>
                  </a:cubicBezTo>
                  <a:moveTo>
                    <a:pt x="310" y="117"/>
                  </a:moveTo>
                  <a:cubicBezTo>
                    <a:pt x="310" y="95"/>
                    <a:pt x="304" y="72"/>
                    <a:pt x="290" y="50"/>
                  </a:cubicBezTo>
                  <a:cubicBezTo>
                    <a:pt x="281" y="36"/>
                    <a:pt x="267" y="23"/>
                    <a:pt x="250" y="14"/>
                  </a:cubicBezTo>
                  <a:cubicBezTo>
                    <a:pt x="233" y="5"/>
                    <a:pt x="211" y="0"/>
                    <a:pt x="186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233"/>
                    <a:pt x="112" y="233"/>
                    <a:pt x="112" y="233"/>
                  </a:cubicBezTo>
                  <a:cubicBezTo>
                    <a:pt x="186" y="233"/>
                    <a:pt x="186" y="233"/>
                    <a:pt x="186" y="233"/>
                  </a:cubicBezTo>
                  <a:cubicBezTo>
                    <a:pt x="220" y="233"/>
                    <a:pt x="249" y="223"/>
                    <a:pt x="267" y="207"/>
                  </a:cubicBezTo>
                  <a:cubicBezTo>
                    <a:pt x="296" y="184"/>
                    <a:pt x="311" y="149"/>
                    <a:pt x="310" y="117"/>
                  </a:cubicBezTo>
                  <a:moveTo>
                    <a:pt x="3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36" y="233"/>
                    <a:pt x="36" y="233"/>
                    <a:pt x="36" y="233"/>
                  </a:cubicBez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accent1"/>
                </a:solidFill>
              </a:endParaRPr>
            </a:p>
          </p:txBody>
        </p:sp>
      </p:grpSp>
      <p:pic>
        <p:nvPicPr>
          <p:cNvPr id="65" name="Picture 17">
            <a:extLst>
              <a:ext uri="{FF2B5EF4-FFF2-40B4-BE49-F238E27FC236}">
                <a16:creationId xmlns:a16="http://schemas.microsoft.com/office/drawing/2014/main" id="{7502B578-83EE-41FB-81F0-36BFB1F63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884" y="4187532"/>
            <a:ext cx="2144232" cy="50320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B8E61B70-E9C7-4991-A716-E2004FC60AA5}"/>
              </a:ext>
            </a:extLst>
          </p:cNvPr>
          <p:cNvSpPr txBox="1"/>
          <p:nvPr/>
        </p:nvSpPr>
        <p:spPr>
          <a:xfrm>
            <a:off x="4151376" y="1152144"/>
            <a:ext cx="8691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CONTACT</a:t>
            </a:r>
          </a:p>
        </p:txBody>
      </p:sp>
      <p:sp>
        <p:nvSpPr>
          <p:cNvPr id="36" name="TextBox 52">
            <a:extLst>
              <a:ext uri="{FF2B5EF4-FFF2-40B4-BE49-F238E27FC236}">
                <a16:creationId xmlns:a16="http://schemas.microsoft.com/office/drawing/2014/main" id="{524048DA-ABDE-414E-9558-8D7F9278EE91}"/>
              </a:ext>
            </a:extLst>
          </p:cNvPr>
          <p:cNvSpPr txBox="1"/>
          <p:nvPr userDrawn="1"/>
        </p:nvSpPr>
        <p:spPr>
          <a:xfrm>
            <a:off x="4151376" y="1152144"/>
            <a:ext cx="8691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1703764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18" Type="http://schemas.openxmlformats.org/officeDocument/2006/relationships/slideLayout" Target="../slideLayouts/slideLayout68.xml"/><Relationship Id="rId26" Type="http://schemas.openxmlformats.org/officeDocument/2006/relationships/theme" Target="../theme/theme3.xml"/><Relationship Id="rId3" Type="http://schemas.openxmlformats.org/officeDocument/2006/relationships/slideLayout" Target="../slideLayouts/slideLayout53.xml"/><Relationship Id="rId21" Type="http://schemas.openxmlformats.org/officeDocument/2006/relationships/slideLayout" Target="../slideLayouts/slideLayout71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17" Type="http://schemas.openxmlformats.org/officeDocument/2006/relationships/slideLayout" Target="../slideLayouts/slideLayout67.xml"/><Relationship Id="rId25" Type="http://schemas.openxmlformats.org/officeDocument/2006/relationships/slideLayout" Target="../slideLayouts/slideLayout75.xml"/><Relationship Id="rId2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66.xml"/><Relationship Id="rId20" Type="http://schemas.openxmlformats.org/officeDocument/2006/relationships/slideLayout" Target="../slideLayouts/slideLayout70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2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5.xml"/><Relationship Id="rId23" Type="http://schemas.openxmlformats.org/officeDocument/2006/relationships/slideLayout" Target="../slideLayouts/slideLayout73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60.xml"/><Relationship Id="rId19" Type="http://schemas.openxmlformats.org/officeDocument/2006/relationships/slideLayout" Target="../slideLayouts/slideLayout69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Relationship Id="rId22" Type="http://schemas.openxmlformats.org/officeDocument/2006/relationships/slideLayout" Target="../slideLayouts/slideLayout72.xml"/><Relationship Id="rId27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8.xml"/><Relationship Id="rId18" Type="http://schemas.openxmlformats.org/officeDocument/2006/relationships/slideLayout" Target="../slideLayouts/slideLayout93.xml"/><Relationship Id="rId26" Type="http://schemas.openxmlformats.org/officeDocument/2006/relationships/theme" Target="../theme/theme4.xml"/><Relationship Id="rId3" Type="http://schemas.openxmlformats.org/officeDocument/2006/relationships/slideLayout" Target="../slideLayouts/slideLayout78.xml"/><Relationship Id="rId21" Type="http://schemas.openxmlformats.org/officeDocument/2006/relationships/slideLayout" Target="../slideLayouts/slideLayout96.xml"/><Relationship Id="rId7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7.xml"/><Relationship Id="rId17" Type="http://schemas.openxmlformats.org/officeDocument/2006/relationships/slideLayout" Target="../slideLayouts/slideLayout92.xml"/><Relationship Id="rId25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77.xml"/><Relationship Id="rId16" Type="http://schemas.openxmlformats.org/officeDocument/2006/relationships/slideLayout" Target="../slideLayouts/slideLayout91.xml"/><Relationship Id="rId20" Type="http://schemas.openxmlformats.org/officeDocument/2006/relationships/slideLayout" Target="../slideLayouts/slideLayout95.xml"/><Relationship Id="rId1" Type="http://schemas.openxmlformats.org/officeDocument/2006/relationships/slideLayout" Target="../slideLayouts/slideLayout76.xml"/><Relationship Id="rId6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6.xml"/><Relationship Id="rId2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80.xml"/><Relationship Id="rId15" Type="http://schemas.openxmlformats.org/officeDocument/2006/relationships/slideLayout" Target="../slideLayouts/slideLayout90.xml"/><Relationship Id="rId23" Type="http://schemas.openxmlformats.org/officeDocument/2006/relationships/slideLayout" Target="../slideLayouts/slideLayout98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85.xml"/><Relationship Id="rId19" Type="http://schemas.openxmlformats.org/officeDocument/2006/relationships/slideLayout" Target="../slideLayouts/slideLayout94.xml"/><Relationship Id="rId4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4.xml"/><Relationship Id="rId14" Type="http://schemas.openxmlformats.org/officeDocument/2006/relationships/slideLayout" Target="../slideLayouts/slideLayout89.xml"/><Relationship Id="rId22" Type="http://schemas.openxmlformats.org/officeDocument/2006/relationships/slideLayout" Target="../slideLayouts/slideLayout97.xml"/><Relationship Id="rId27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8.xml"/><Relationship Id="rId13" Type="http://schemas.openxmlformats.org/officeDocument/2006/relationships/slideLayout" Target="../slideLayouts/slideLayout113.xml"/><Relationship Id="rId18" Type="http://schemas.openxmlformats.org/officeDocument/2006/relationships/slideLayout" Target="../slideLayouts/slideLayout118.xml"/><Relationship Id="rId26" Type="http://schemas.openxmlformats.org/officeDocument/2006/relationships/theme" Target="../theme/theme5.xml"/><Relationship Id="rId3" Type="http://schemas.openxmlformats.org/officeDocument/2006/relationships/slideLayout" Target="../slideLayouts/slideLayout103.xml"/><Relationship Id="rId21" Type="http://schemas.openxmlformats.org/officeDocument/2006/relationships/slideLayout" Target="../slideLayouts/slideLayout121.xml"/><Relationship Id="rId7" Type="http://schemas.openxmlformats.org/officeDocument/2006/relationships/slideLayout" Target="../slideLayouts/slideLayout107.xml"/><Relationship Id="rId12" Type="http://schemas.openxmlformats.org/officeDocument/2006/relationships/slideLayout" Target="../slideLayouts/slideLayout112.xml"/><Relationship Id="rId17" Type="http://schemas.openxmlformats.org/officeDocument/2006/relationships/slideLayout" Target="../slideLayouts/slideLayout117.xml"/><Relationship Id="rId25" Type="http://schemas.openxmlformats.org/officeDocument/2006/relationships/slideLayout" Target="../slideLayouts/slideLayout125.xml"/><Relationship Id="rId2" Type="http://schemas.openxmlformats.org/officeDocument/2006/relationships/slideLayout" Target="../slideLayouts/slideLayout102.xml"/><Relationship Id="rId16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120.xml"/><Relationship Id="rId1" Type="http://schemas.openxmlformats.org/officeDocument/2006/relationships/slideLayout" Target="../slideLayouts/slideLayout101.xml"/><Relationship Id="rId6" Type="http://schemas.openxmlformats.org/officeDocument/2006/relationships/slideLayout" Target="../slideLayouts/slideLayout106.xml"/><Relationship Id="rId11" Type="http://schemas.openxmlformats.org/officeDocument/2006/relationships/slideLayout" Target="../slideLayouts/slideLayout111.xml"/><Relationship Id="rId24" Type="http://schemas.openxmlformats.org/officeDocument/2006/relationships/slideLayout" Target="../slideLayouts/slideLayout124.xml"/><Relationship Id="rId5" Type="http://schemas.openxmlformats.org/officeDocument/2006/relationships/slideLayout" Target="../slideLayouts/slideLayout105.xml"/><Relationship Id="rId15" Type="http://schemas.openxmlformats.org/officeDocument/2006/relationships/slideLayout" Target="../slideLayouts/slideLayout115.xml"/><Relationship Id="rId23" Type="http://schemas.openxmlformats.org/officeDocument/2006/relationships/slideLayout" Target="../slideLayouts/slideLayout123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110.xml"/><Relationship Id="rId19" Type="http://schemas.openxmlformats.org/officeDocument/2006/relationships/slideLayout" Target="../slideLayouts/slideLayout119.xml"/><Relationship Id="rId4" Type="http://schemas.openxmlformats.org/officeDocument/2006/relationships/slideLayout" Target="../slideLayouts/slideLayout104.xml"/><Relationship Id="rId9" Type="http://schemas.openxmlformats.org/officeDocument/2006/relationships/slideLayout" Target="../slideLayouts/slideLayout109.xml"/><Relationship Id="rId14" Type="http://schemas.openxmlformats.org/officeDocument/2006/relationships/slideLayout" Target="../slideLayouts/slideLayout114.xml"/><Relationship Id="rId22" Type="http://schemas.openxmlformats.org/officeDocument/2006/relationships/slideLayout" Target="../slideLayouts/slideLayout122.xml"/><Relationship Id="rId27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3.xml"/><Relationship Id="rId13" Type="http://schemas.openxmlformats.org/officeDocument/2006/relationships/slideLayout" Target="../slideLayouts/slideLayout138.xml"/><Relationship Id="rId18" Type="http://schemas.openxmlformats.org/officeDocument/2006/relationships/slideLayout" Target="../slideLayouts/slideLayout143.xml"/><Relationship Id="rId26" Type="http://schemas.openxmlformats.org/officeDocument/2006/relationships/theme" Target="../theme/theme6.xml"/><Relationship Id="rId3" Type="http://schemas.openxmlformats.org/officeDocument/2006/relationships/slideLayout" Target="../slideLayouts/slideLayout128.xml"/><Relationship Id="rId21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32.xml"/><Relationship Id="rId12" Type="http://schemas.openxmlformats.org/officeDocument/2006/relationships/slideLayout" Target="../slideLayouts/slideLayout137.xml"/><Relationship Id="rId17" Type="http://schemas.openxmlformats.org/officeDocument/2006/relationships/slideLayout" Target="../slideLayouts/slideLayout142.xml"/><Relationship Id="rId25" Type="http://schemas.openxmlformats.org/officeDocument/2006/relationships/slideLayout" Target="../slideLayouts/slideLayout150.xml"/><Relationship Id="rId2" Type="http://schemas.openxmlformats.org/officeDocument/2006/relationships/slideLayout" Target="../slideLayouts/slideLayout127.xml"/><Relationship Id="rId16" Type="http://schemas.openxmlformats.org/officeDocument/2006/relationships/slideLayout" Target="../slideLayouts/slideLayout141.xml"/><Relationship Id="rId20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26.xml"/><Relationship Id="rId6" Type="http://schemas.openxmlformats.org/officeDocument/2006/relationships/slideLayout" Target="../slideLayouts/slideLayout131.xml"/><Relationship Id="rId11" Type="http://schemas.openxmlformats.org/officeDocument/2006/relationships/slideLayout" Target="../slideLayouts/slideLayout136.xml"/><Relationship Id="rId24" Type="http://schemas.openxmlformats.org/officeDocument/2006/relationships/slideLayout" Target="../slideLayouts/slideLayout149.xml"/><Relationship Id="rId5" Type="http://schemas.openxmlformats.org/officeDocument/2006/relationships/slideLayout" Target="../slideLayouts/slideLayout130.xml"/><Relationship Id="rId15" Type="http://schemas.openxmlformats.org/officeDocument/2006/relationships/slideLayout" Target="../slideLayouts/slideLayout140.xml"/><Relationship Id="rId23" Type="http://schemas.openxmlformats.org/officeDocument/2006/relationships/slideLayout" Target="../slideLayouts/slideLayout148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135.xml"/><Relationship Id="rId19" Type="http://schemas.openxmlformats.org/officeDocument/2006/relationships/slideLayout" Target="../slideLayouts/slideLayout144.xml"/><Relationship Id="rId4" Type="http://schemas.openxmlformats.org/officeDocument/2006/relationships/slideLayout" Target="../slideLayouts/slideLayout129.xml"/><Relationship Id="rId9" Type="http://schemas.openxmlformats.org/officeDocument/2006/relationships/slideLayout" Target="../slideLayouts/slideLayout134.xml"/><Relationship Id="rId14" Type="http://schemas.openxmlformats.org/officeDocument/2006/relationships/slideLayout" Target="../slideLayouts/slideLayout139.xml"/><Relationship Id="rId22" Type="http://schemas.openxmlformats.org/officeDocument/2006/relationships/slideLayout" Target="../slideLayouts/slideLayout147.xml"/><Relationship Id="rId27" Type="http://schemas.openxmlformats.org/officeDocument/2006/relationships/image" Target="../media/image1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8.xml"/><Relationship Id="rId13" Type="http://schemas.openxmlformats.org/officeDocument/2006/relationships/slideLayout" Target="../slideLayouts/slideLayout163.xml"/><Relationship Id="rId18" Type="http://schemas.openxmlformats.org/officeDocument/2006/relationships/slideLayout" Target="../slideLayouts/slideLayout168.xml"/><Relationship Id="rId26" Type="http://schemas.openxmlformats.org/officeDocument/2006/relationships/theme" Target="../theme/theme7.xml"/><Relationship Id="rId3" Type="http://schemas.openxmlformats.org/officeDocument/2006/relationships/slideLayout" Target="../slideLayouts/slideLayout153.xml"/><Relationship Id="rId21" Type="http://schemas.openxmlformats.org/officeDocument/2006/relationships/slideLayout" Target="../slideLayouts/slideLayout171.xml"/><Relationship Id="rId7" Type="http://schemas.openxmlformats.org/officeDocument/2006/relationships/slideLayout" Target="../slideLayouts/slideLayout157.xml"/><Relationship Id="rId12" Type="http://schemas.openxmlformats.org/officeDocument/2006/relationships/slideLayout" Target="../slideLayouts/slideLayout162.xml"/><Relationship Id="rId17" Type="http://schemas.openxmlformats.org/officeDocument/2006/relationships/slideLayout" Target="../slideLayouts/slideLayout167.xml"/><Relationship Id="rId25" Type="http://schemas.openxmlformats.org/officeDocument/2006/relationships/slideLayout" Target="../slideLayouts/slideLayout175.xml"/><Relationship Id="rId2" Type="http://schemas.openxmlformats.org/officeDocument/2006/relationships/slideLayout" Target="../slideLayouts/slideLayout152.xml"/><Relationship Id="rId16" Type="http://schemas.openxmlformats.org/officeDocument/2006/relationships/slideLayout" Target="../slideLayouts/slideLayout166.xml"/><Relationship Id="rId20" Type="http://schemas.openxmlformats.org/officeDocument/2006/relationships/slideLayout" Target="../slideLayouts/slideLayout170.xml"/><Relationship Id="rId1" Type="http://schemas.openxmlformats.org/officeDocument/2006/relationships/slideLayout" Target="../slideLayouts/slideLayout151.xml"/><Relationship Id="rId6" Type="http://schemas.openxmlformats.org/officeDocument/2006/relationships/slideLayout" Target="../slideLayouts/slideLayout156.xml"/><Relationship Id="rId11" Type="http://schemas.openxmlformats.org/officeDocument/2006/relationships/slideLayout" Target="../slideLayouts/slideLayout161.xml"/><Relationship Id="rId24" Type="http://schemas.openxmlformats.org/officeDocument/2006/relationships/slideLayout" Target="../slideLayouts/slideLayout174.xml"/><Relationship Id="rId5" Type="http://schemas.openxmlformats.org/officeDocument/2006/relationships/slideLayout" Target="../slideLayouts/slideLayout155.xml"/><Relationship Id="rId15" Type="http://schemas.openxmlformats.org/officeDocument/2006/relationships/slideLayout" Target="../slideLayouts/slideLayout165.xml"/><Relationship Id="rId23" Type="http://schemas.openxmlformats.org/officeDocument/2006/relationships/slideLayout" Target="../slideLayouts/slideLayout173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160.xml"/><Relationship Id="rId19" Type="http://schemas.openxmlformats.org/officeDocument/2006/relationships/slideLayout" Target="../slideLayouts/slideLayout169.xml"/><Relationship Id="rId4" Type="http://schemas.openxmlformats.org/officeDocument/2006/relationships/slideLayout" Target="../slideLayouts/slideLayout154.xml"/><Relationship Id="rId9" Type="http://schemas.openxmlformats.org/officeDocument/2006/relationships/slideLayout" Target="../slideLayouts/slideLayout159.xml"/><Relationship Id="rId14" Type="http://schemas.openxmlformats.org/officeDocument/2006/relationships/slideLayout" Target="../slideLayouts/slideLayout164.xml"/><Relationship Id="rId22" Type="http://schemas.openxmlformats.org/officeDocument/2006/relationships/slideLayout" Target="../slideLayouts/slideLayout172.xml"/><Relationship Id="rId27" Type="http://schemas.openxmlformats.org/officeDocument/2006/relationships/image" Target="../media/image1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3.xml"/><Relationship Id="rId13" Type="http://schemas.openxmlformats.org/officeDocument/2006/relationships/slideLayout" Target="../slideLayouts/slideLayout188.xml"/><Relationship Id="rId18" Type="http://schemas.openxmlformats.org/officeDocument/2006/relationships/slideLayout" Target="../slideLayouts/slideLayout193.xml"/><Relationship Id="rId26" Type="http://schemas.openxmlformats.org/officeDocument/2006/relationships/theme" Target="../theme/theme8.xml"/><Relationship Id="rId3" Type="http://schemas.openxmlformats.org/officeDocument/2006/relationships/slideLayout" Target="../slideLayouts/slideLayout178.xml"/><Relationship Id="rId21" Type="http://schemas.openxmlformats.org/officeDocument/2006/relationships/slideLayout" Target="../slideLayouts/slideLayout196.xml"/><Relationship Id="rId7" Type="http://schemas.openxmlformats.org/officeDocument/2006/relationships/slideLayout" Target="../slideLayouts/slideLayout182.xml"/><Relationship Id="rId12" Type="http://schemas.openxmlformats.org/officeDocument/2006/relationships/slideLayout" Target="../slideLayouts/slideLayout187.xml"/><Relationship Id="rId17" Type="http://schemas.openxmlformats.org/officeDocument/2006/relationships/slideLayout" Target="../slideLayouts/slideLayout192.xml"/><Relationship Id="rId25" Type="http://schemas.openxmlformats.org/officeDocument/2006/relationships/slideLayout" Target="../slideLayouts/slideLayout200.xml"/><Relationship Id="rId2" Type="http://schemas.openxmlformats.org/officeDocument/2006/relationships/slideLayout" Target="../slideLayouts/slideLayout177.xml"/><Relationship Id="rId16" Type="http://schemas.openxmlformats.org/officeDocument/2006/relationships/slideLayout" Target="../slideLayouts/slideLayout191.xml"/><Relationship Id="rId20" Type="http://schemas.openxmlformats.org/officeDocument/2006/relationships/slideLayout" Target="../slideLayouts/slideLayout195.xml"/><Relationship Id="rId1" Type="http://schemas.openxmlformats.org/officeDocument/2006/relationships/slideLayout" Target="../slideLayouts/slideLayout176.xml"/><Relationship Id="rId6" Type="http://schemas.openxmlformats.org/officeDocument/2006/relationships/slideLayout" Target="../slideLayouts/slideLayout181.xml"/><Relationship Id="rId11" Type="http://schemas.openxmlformats.org/officeDocument/2006/relationships/slideLayout" Target="../slideLayouts/slideLayout186.xml"/><Relationship Id="rId24" Type="http://schemas.openxmlformats.org/officeDocument/2006/relationships/slideLayout" Target="../slideLayouts/slideLayout199.xml"/><Relationship Id="rId5" Type="http://schemas.openxmlformats.org/officeDocument/2006/relationships/slideLayout" Target="../slideLayouts/slideLayout180.xml"/><Relationship Id="rId15" Type="http://schemas.openxmlformats.org/officeDocument/2006/relationships/slideLayout" Target="../slideLayouts/slideLayout190.xml"/><Relationship Id="rId23" Type="http://schemas.openxmlformats.org/officeDocument/2006/relationships/slideLayout" Target="../slideLayouts/slideLayout198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185.xml"/><Relationship Id="rId19" Type="http://schemas.openxmlformats.org/officeDocument/2006/relationships/slideLayout" Target="../slideLayouts/slideLayout194.xml"/><Relationship Id="rId4" Type="http://schemas.openxmlformats.org/officeDocument/2006/relationships/slideLayout" Target="../slideLayouts/slideLayout179.xml"/><Relationship Id="rId9" Type="http://schemas.openxmlformats.org/officeDocument/2006/relationships/slideLayout" Target="../slideLayouts/slideLayout184.xml"/><Relationship Id="rId14" Type="http://schemas.openxmlformats.org/officeDocument/2006/relationships/slideLayout" Target="../slideLayouts/slideLayout189.xml"/><Relationship Id="rId22" Type="http://schemas.openxmlformats.org/officeDocument/2006/relationships/slideLayout" Target="../slideLayouts/slideLayout197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76416" y="228600"/>
            <a:ext cx="8083296" cy="42976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6416" y="987552"/>
            <a:ext cx="8083296" cy="373989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9144" y="3986784"/>
            <a:ext cx="905256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700">
                <a:solidFill>
                  <a:schemeClr val="bg2"/>
                </a:solidFill>
              </a:defRPr>
            </a:lvl1pPr>
          </a:lstStyle>
          <a:p>
            <a:fld id="{AEC5EA26-1886-4F73-9C6D-5CBB6A9E627F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-211685" y="1342796"/>
            <a:ext cx="1356057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7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7744" y="4782312"/>
            <a:ext cx="457200" cy="173736"/>
          </a:xfrm>
          <a:prstGeom prst="rect">
            <a:avLst/>
          </a:prstGeom>
        </p:spPr>
        <p:txBody>
          <a:bodyPr vert="horz" lIns="36576" tIns="0" rIns="36576" bIns="0" rtlCol="0" anchor="ctr"/>
          <a:lstStyle>
            <a:lvl1pPr algn="ctr">
              <a:defRPr sz="1100">
                <a:solidFill>
                  <a:schemeClr val="bg2"/>
                </a:solidFill>
              </a:defRPr>
            </a:lvl1pPr>
          </a:lstStyle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MSIPCMContentMarking" descr="{&quot;HashCode&quot;:2077907071,&quot;Placement&quot;:&quot;Footer&quot;,&quot;Top&quot;:384.343,&quot;Left&quot;:316.4692,&quot;SlideWidth&quot;:720,&quot;SlideHeight&quot;:405}"/>
          <p:cNvSpPr txBox="1"/>
          <p:nvPr userDrawn="1"/>
        </p:nvSpPr>
        <p:spPr>
          <a:xfrm>
            <a:off x="4019159" y="4881156"/>
            <a:ext cx="1105683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rgbClr val="430099"/>
                </a:solidFill>
                <a:latin typeface="Calibri" panose="020F0502020204030204" pitchFamily="34" charset="0"/>
              </a:rPr>
              <a:t>IDEMIA Internal</a:t>
            </a:r>
            <a:endParaRPr lang="en-US" sz="1000" dirty="0">
              <a:solidFill>
                <a:srgbClr val="43009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878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24" r:id="rId1"/>
    <p:sldLayoutId id="2147484325" r:id="rId2"/>
    <p:sldLayoutId id="2147484326" r:id="rId3"/>
    <p:sldLayoutId id="2147484327" r:id="rId4"/>
    <p:sldLayoutId id="2147484328" r:id="rId5"/>
    <p:sldLayoutId id="2147484329" r:id="rId6"/>
    <p:sldLayoutId id="2147484330" r:id="rId7"/>
    <p:sldLayoutId id="2147484331" r:id="rId8"/>
    <p:sldLayoutId id="2147484332" r:id="rId9"/>
    <p:sldLayoutId id="2147484333" r:id="rId10"/>
    <p:sldLayoutId id="2147484334" r:id="rId11"/>
    <p:sldLayoutId id="2147484335" r:id="rId12"/>
    <p:sldLayoutId id="2147484336" r:id="rId13"/>
    <p:sldLayoutId id="2147484337" r:id="rId14"/>
    <p:sldLayoutId id="2147484338" r:id="rId15"/>
    <p:sldLayoutId id="2147484339" r:id="rId16"/>
    <p:sldLayoutId id="2147484340" r:id="rId17"/>
    <p:sldLayoutId id="2147484341" r:id="rId18"/>
    <p:sldLayoutId id="2147484342" r:id="rId19"/>
    <p:sldLayoutId id="2147484343" r:id="rId20"/>
    <p:sldLayoutId id="2147484344" r:id="rId21"/>
    <p:sldLayoutId id="2147484345" r:id="rId22"/>
    <p:sldLayoutId id="2147484346" r:id="rId23"/>
    <p:sldLayoutId id="2147484347" r:id="rId24"/>
    <p:sldLayoutId id="2147484348" r:id="rId25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09728" indent="-109728" algn="l" defTabSz="685800" rtl="0" eaLnBrk="1" latinLnBrk="0" hangingPunct="1">
        <a:lnSpc>
          <a:spcPct val="90000"/>
        </a:lnSpc>
        <a:spcBef>
          <a:spcPts val="1200"/>
        </a:spcBef>
        <a:buFontTx/>
        <a:buBlip>
          <a:blip r:embed="rId27"/>
        </a:buBlip>
        <a:defRPr sz="16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237744" indent="-109728" algn="l" defTabSz="6858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466344" indent="-219456" algn="l" defTabSz="6858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→"/>
        <a:defRPr sz="12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576072" indent="-109728" algn="l" defTabSz="685800" rtl="0" eaLnBrk="1" latinLnBrk="0" hangingPunct="1">
        <a:lnSpc>
          <a:spcPct val="90000"/>
        </a:lnSpc>
        <a:spcBef>
          <a:spcPts val="400"/>
        </a:spcBef>
        <a:buFontTx/>
        <a:buBlip>
          <a:blip r:embed="rId28"/>
        </a:buBlip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82296" algn="l" defTabSz="6858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000" kern="1200">
          <a:solidFill>
            <a:schemeClr val="bg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76416" y="228600"/>
            <a:ext cx="8083296" cy="42976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6416" y="987552"/>
            <a:ext cx="8083296" cy="373989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9144" y="3986784"/>
            <a:ext cx="905256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700">
                <a:solidFill>
                  <a:schemeClr val="bg2"/>
                </a:solidFill>
              </a:defRPr>
            </a:lvl1pPr>
          </a:lstStyle>
          <a:p>
            <a:fld id="{6D70E302-15DC-49DD-8961-2BA040366479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7744" y="4782312"/>
            <a:ext cx="457200" cy="173736"/>
          </a:xfrm>
          <a:prstGeom prst="rect">
            <a:avLst/>
          </a:prstGeom>
        </p:spPr>
        <p:txBody>
          <a:bodyPr vert="horz" lIns="36576" tIns="0" rIns="36576" bIns="0" rtlCol="0" anchor="ctr"/>
          <a:lstStyle>
            <a:lvl1pPr algn="ctr">
              <a:defRPr sz="1100">
                <a:solidFill>
                  <a:schemeClr val="bg2"/>
                </a:solidFill>
              </a:defRPr>
            </a:lvl1pPr>
          </a:lstStyle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FA150DB4-6530-4EAB-9D5C-E38E104998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11685" y="1342796"/>
            <a:ext cx="1356057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7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MSIPCMContentMarking" descr="{&quot;HashCode&quot;:2077907071,&quot;Placement&quot;:&quot;Footer&quot;,&quot;Top&quot;:384.343,&quot;Left&quot;:316.4692,&quot;SlideWidth&quot;:720,&quot;SlideHeight&quot;:405}"/>
          <p:cNvSpPr txBox="1"/>
          <p:nvPr userDrawn="1"/>
        </p:nvSpPr>
        <p:spPr>
          <a:xfrm>
            <a:off x="4019159" y="4881156"/>
            <a:ext cx="1105683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rgbClr val="430099"/>
                </a:solidFill>
                <a:latin typeface="Calibri" panose="020F0502020204030204" pitchFamily="34" charset="0"/>
              </a:rPr>
              <a:t>IDEMIA Internal</a:t>
            </a:r>
            <a:endParaRPr lang="en-US" sz="1000" dirty="0">
              <a:solidFill>
                <a:srgbClr val="43009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027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86" r:id="rId1"/>
    <p:sldLayoutId id="2147484287" r:id="rId2"/>
    <p:sldLayoutId id="2147484288" r:id="rId3"/>
    <p:sldLayoutId id="2147484289" r:id="rId4"/>
    <p:sldLayoutId id="2147484290" r:id="rId5"/>
    <p:sldLayoutId id="2147484291" r:id="rId6"/>
    <p:sldLayoutId id="2147484292" r:id="rId7"/>
    <p:sldLayoutId id="2147484293" r:id="rId8"/>
    <p:sldLayoutId id="2147484294" r:id="rId9"/>
    <p:sldLayoutId id="2147484295" r:id="rId10"/>
    <p:sldLayoutId id="2147484296" r:id="rId11"/>
    <p:sldLayoutId id="2147484297" r:id="rId12"/>
    <p:sldLayoutId id="2147484298" r:id="rId13"/>
    <p:sldLayoutId id="2147484299" r:id="rId14"/>
    <p:sldLayoutId id="2147484300" r:id="rId15"/>
    <p:sldLayoutId id="2147484301" r:id="rId16"/>
    <p:sldLayoutId id="2147484302" r:id="rId17"/>
    <p:sldLayoutId id="2147484303" r:id="rId18"/>
    <p:sldLayoutId id="2147484304" r:id="rId19"/>
    <p:sldLayoutId id="2147484305" r:id="rId20"/>
    <p:sldLayoutId id="2147484306" r:id="rId21"/>
    <p:sldLayoutId id="2147484307" r:id="rId22"/>
    <p:sldLayoutId id="2147484308" r:id="rId23"/>
    <p:sldLayoutId id="2147484309" r:id="rId24"/>
    <p:sldLayoutId id="2147484310" r:id="rId25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09728" indent="-109728" algn="l" defTabSz="685800" rtl="0" eaLnBrk="1" latinLnBrk="0" hangingPunct="1">
        <a:lnSpc>
          <a:spcPct val="90000"/>
        </a:lnSpc>
        <a:spcBef>
          <a:spcPts val="1200"/>
        </a:spcBef>
        <a:buFontTx/>
        <a:buBlip>
          <a:blip r:embed="rId27"/>
        </a:buBlip>
        <a:defRPr sz="16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237744" indent="-109728" algn="l" defTabSz="6858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466344" indent="-219456" algn="l" defTabSz="6858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→"/>
        <a:defRPr sz="12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576072" indent="-109728" algn="l" defTabSz="685800" rtl="0" eaLnBrk="1" latinLnBrk="0" hangingPunct="1">
        <a:lnSpc>
          <a:spcPct val="90000"/>
        </a:lnSpc>
        <a:spcBef>
          <a:spcPts val="400"/>
        </a:spcBef>
        <a:buFontTx/>
        <a:buBlip>
          <a:blip r:embed="rId28"/>
        </a:buBlip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82296" algn="l" defTabSz="6858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000" kern="1200">
          <a:solidFill>
            <a:schemeClr val="bg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76416" y="228600"/>
            <a:ext cx="8083296" cy="42976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6416" y="987552"/>
            <a:ext cx="8083296" cy="373989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9144" y="3986784"/>
            <a:ext cx="905256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700">
                <a:solidFill>
                  <a:schemeClr val="bg2"/>
                </a:solidFill>
              </a:defRPr>
            </a:lvl1pPr>
          </a:lstStyle>
          <a:p>
            <a:fld id="{32DA30A9-4B62-48B3-82CA-8830FA616C64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-211685" y="1342796"/>
            <a:ext cx="1356057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7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7744" y="4782312"/>
            <a:ext cx="457200" cy="173736"/>
          </a:xfrm>
          <a:prstGeom prst="rect">
            <a:avLst/>
          </a:prstGeom>
        </p:spPr>
        <p:txBody>
          <a:bodyPr vert="horz" lIns="36576" tIns="0" rIns="36576" bIns="0" rtlCol="0" anchor="ctr"/>
          <a:lstStyle>
            <a:lvl1pPr algn="ctr">
              <a:defRPr sz="1100">
                <a:solidFill>
                  <a:schemeClr val="bg2"/>
                </a:solidFill>
              </a:defRPr>
            </a:lvl1pPr>
          </a:lstStyle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MSIPCMContentMarking" descr="{&quot;HashCode&quot;:2077907071,&quot;Placement&quot;:&quot;Footer&quot;,&quot;Top&quot;:384.343,&quot;Left&quot;:316.4692,&quot;SlideWidth&quot;:720,&quot;SlideHeight&quot;:405}"/>
          <p:cNvSpPr txBox="1"/>
          <p:nvPr userDrawn="1"/>
        </p:nvSpPr>
        <p:spPr>
          <a:xfrm>
            <a:off x="4019159" y="4881156"/>
            <a:ext cx="1105683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rgbClr val="430099"/>
                </a:solidFill>
                <a:latin typeface="Calibri" panose="020F0502020204030204" pitchFamily="34" charset="0"/>
              </a:rPr>
              <a:t>IDEMIA Internal</a:t>
            </a:r>
            <a:endParaRPr lang="en-US" sz="1000" dirty="0">
              <a:solidFill>
                <a:srgbClr val="43009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457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8" r:id="rId1"/>
    <p:sldLayoutId id="2147484249" r:id="rId2"/>
    <p:sldLayoutId id="2147484250" r:id="rId3"/>
    <p:sldLayoutId id="2147484251" r:id="rId4"/>
    <p:sldLayoutId id="2147484252" r:id="rId5"/>
    <p:sldLayoutId id="2147484253" r:id="rId6"/>
    <p:sldLayoutId id="2147484254" r:id="rId7"/>
    <p:sldLayoutId id="2147484255" r:id="rId8"/>
    <p:sldLayoutId id="2147484256" r:id="rId9"/>
    <p:sldLayoutId id="2147484257" r:id="rId10"/>
    <p:sldLayoutId id="2147484258" r:id="rId11"/>
    <p:sldLayoutId id="2147484259" r:id="rId12"/>
    <p:sldLayoutId id="2147484260" r:id="rId13"/>
    <p:sldLayoutId id="2147484261" r:id="rId14"/>
    <p:sldLayoutId id="2147484262" r:id="rId15"/>
    <p:sldLayoutId id="2147484263" r:id="rId16"/>
    <p:sldLayoutId id="2147484264" r:id="rId17"/>
    <p:sldLayoutId id="2147484265" r:id="rId18"/>
    <p:sldLayoutId id="2147484266" r:id="rId19"/>
    <p:sldLayoutId id="2147484267" r:id="rId20"/>
    <p:sldLayoutId id="2147484268" r:id="rId21"/>
    <p:sldLayoutId id="2147484269" r:id="rId22"/>
    <p:sldLayoutId id="2147484270" r:id="rId23"/>
    <p:sldLayoutId id="2147484271" r:id="rId24"/>
    <p:sldLayoutId id="2147484272" r:id="rId25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09728" indent="-109728" algn="l" defTabSz="685800" rtl="0" eaLnBrk="1" latinLnBrk="0" hangingPunct="1">
        <a:lnSpc>
          <a:spcPct val="90000"/>
        </a:lnSpc>
        <a:spcBef>
          <a:spcPts val="1200"/>
        </a:spcBef>
        <a:buFontTx/>
        <a:buBlip>
          <a:blip r:embed="rId27"/>
        </a:buBlip>
        <a:defRPr sz="16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237744" indent="-109728" algn="l" defTabSz="6858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466344" indent="-219456" algn="l" defTabSz="6858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→"/>
        <a:defRPr sz="12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576072" indent="-109728" algn="l" defTabSz="685800" rtl="0" eaLnBrk="1" latinLnBrk="0" hangingPunct="1">
        <a:lnSpc>
          <a:spcPct val="90000"/>
        </a:lnSpc>
        <a:spcBef>
          <a:spcPts val="400"/>
        </a:spcBef>
        <a:buFontTx/>
        <a:buBlip>
          <a:blip r:embed="rId28"/>
        </a:buBlip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82296" algn="l" defTabSz="6858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000" kern="1200">
          <a:solidFill>
            <a:schemeClr val="bg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76416" y="228600"/>
            <a:ext cx="8083296" cy="42976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6416" y="987552"/>
            <a:ext cx="8083296" cy="373989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9144" y="3986784"/>
            <a:ext cx="905256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700">
                <a:solidFill>
                  <a:schemeClr val="bg2"/>
                </a:solidFill>
              </a:defRPr>
            </a:lvl1pPr>
          </a:lstStyle>
          <a:p>
            <a:fld id="{EB3E3092-47E8-45BC-889C-D90935B0FA0C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-211685" y="1342796"/>
            <a:ext cx="1356057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7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7744" y="4782312"/>
            <a:ext cx="457200" cy="173736"/>
          </a:xfrm>
          <a:prstGeom prst="rect">
            <a:avLst/>
          </a:prstGeom>
        </p:spPr>
        <p:txBody>
          <a:bodyPr vert="horz" lIns="36576" tIns="0" rIns="36576" bIns="0" rtlCol="0" anchor="ctr"/>
          <a:lstStyle>
            <a:lvl1pPr algn="ctr">
              <a:defRPr sz="1100">
                <a:solidFill>
                  <a:schemeClr val="bg2"/>
                </a:solidFill>
              </a:defRPr>
            </a:lvl1pPr>
          </a:lstStyle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MSIPCMContentMarking" descr="{&quot;HashCode&quot;:2077907071,&quot;Placement&quot;:&quot;Footer&quot;,&quot;Top&quot;:384.343,&quot;Left&quot;:316.4692,&quot;SlideWidth&quot;:720,&quot;SlideHeight&quot;:405}"/>
          <p:cNvSpPr txBox="1"/>
          <p:nvPr userDrawn="1"/>
        </p:nvSpPr>
        <p:spPr>
          <a:xfrm>
            <a:off x="4019159" y="4881156"/>
            <a:ext cx="1105683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rgbClr val="430099"/>
                </a:solidFill>
                <a:latin typeface="Calibri" panose="020F0502020204030204" pitchFamily="34" charset="0"/>
              </a:rPr>
              <a:t>IDEMIA Internal</a:t>
            </a:r>
            <a:endParaRPr lang="en-US" sz="1000" dirty="0">
              <a:solidFill>
                <a:srgbClr val="43009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344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0" r:id="rId1"/>
    <p:sldLayoutId id="2147484211" r:id="rId2"/>
    <p:sldLayoutId id="2147484212" r:id="rId3"/>
    <p:sldLayoutId id="2147484213" r:id="rId4"/>
    <p:sldLayoutId id="2147484214" r:id="rId5"/>
    <p:sldLayoutId id="2147484215" r:id="rId6"/>
    <p:sldLayoutId id="2147484216" r:id="rId7"/>
    <p:sldLayoutId id="2147484217" r:id="rId8"/>
    <p:sldLayoutId id="2147484218" r:id="rId9"/>
    <p:sldLayoutId id="2147484219" r:id="rId10"/>
    <p:sldLayoutId id="2147484220" r:id="rId11"/>
    <p:sldLayoutId id="2147484221" r:id="rId12"/>
    <p:sldLayoutId id="2147484222" r:id="rId13"/>
    <p:sldLayoutId id="2147484223" r:id="rId14"/>
    <p:sldLayoutId id="2147484224" r:id="rId15"/>
    <p:sldLayoutId id="2147484225" r:id="rId16"/>
    <p:sldLayoutId id="2147484226" r:id="rId17"/>
    <p:sldLayoutId id="2147484227" r:id="rId18"/>
    <p:sldLayoutId id="2147484228" r:id="rId19"/>
    <p:sldLayoutId id="2147484229" r:id="rId20"/>
    <p:sldLayoutId id="2147484230" r:id="rId21"/>
    <p:sldLayoutId id="2147484231" r:id="rId22"/>
    <p:sldLayoutId id="2147484232" r:id="rId23"/>
    <p:sldLayoutId id="2147484233" r:id="rId24"/>
    <p:sldLayoutId id="2147484234" r:id="rId25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09728" indent="-109728" algn="l" defTabSz="685800" rtl="0" eaLnBrk="1" latinLnBrk="0" hangingPunct="1">
        <a:lnSpc>
          <a:spcPct val="90000"/>
        </a:lnSpc>
        <a:spcBef>
          <a:spcPts val="1200"/>
        </a:spcBef>
        <a:buFontTx/>
        <a:buBlip>
          <a:blip r:embed="rId27"/>
        </a:buBlip>
        <a:defRPr sz="16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237744" indent="-109728" algn="l" defTabSz="6858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466344" indent="-219456" algn="l" defTabSz="6858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→"/>
        <a:defRPr sz="12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576072" indent="-109728" algn="l" defTabSz="685800" rtl="0" eaLnBrk="1" latinLnBrk="0" hangingPunct="1">
        <a:lnSpc>
          <a:spcPct val="90000"/>
        </a:lnSpc>
        <a:spcBef>
          <a:spcPts val="400"/>
        </a:spcBef>
        <a:buFontTx/>
        <a:buBlip>
          <a:blip r:embed="rId28"/>
        </a:buBlip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82296" algn="l" defTabSz="6858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000" kern="1200">
          <a:solidFill>
            <a:schemeClr val="bg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76416" y="228600"/>
            <a:ext cx="8083296" cy="42976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6416" y="987552"/>
            <a:ext cx="8083296" cy="373989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9144" y="3986784"/>
            <a:ext cx="905256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700">
                <a:solidFill>
                  <a:schemeClr val="bg2"/>
                </a:solidFill>
              </a:defRPr>
            </a:lvl1pPr>
          </a:lstStyle>
          <a:p>
            <a:fld id="{71753CB0-AF87-458C-AFD9-AA504B1E4346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-211685" y="1342796"/>
            <a:ext cx="1356057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7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7744" y="4782312"/>
            <a:ext cx="457200" cy="173736"/>
          </a:xfrm>
          <a:prstGeom prst="rect">
            <a:avLst/>
          </a:prstGeom>
        </p:spPr>
        <p:txBody>
          <a:bodyPr vert="horz" lIns="36576" tIns="0" rIns="36576" bIns="0" rtlCol="0" anchor="ctr"/>
          <a:lstStyle>
            <a:lvl1pPr algn="ctr">
              <a:defRPr sz="1100">
                <a:solidFill>
                  <a:schemeClr val="bg2"/>
                </a:solidFill>
              </a:defRPr>
            </a:lvl1pPr>
          </a:lstStyle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MSIPCMContentMarking" descr="{&quot;HashCode&quot;:2077907071,&quot;Placement&quot;:&quot;Footer&quot;,&quot;Top&quot;:384.343,&quot;Left&quot;:316.4692,&quot;SlideWidth&quot;:720,&quot;SlideHeight&quot;:405}"/>
          <p:cNvSpPr txBox="1"/>
          <p:nvPr userDrawn="1"/>
        </p:nvSpPr>
        <p:spPr>
          <a:xfrm>
            <a:off x="4019159" y="4881156"/>
            <a:ext cx="1105683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rgbClr val="430099"/>
                </a:solidFill>
                <a:latin typeface="Calibri" panose="020F0502020204030204" pitchFamily="34" charset="0"/>
              </a:rPr>
              <a:t>IDEMIA Internal</a:t>
            </a:r>
            <a:endParaRPr lang="en-US" sz="1000" dirty="0">
              <a:solidFill>
                <a:srgbClr val="43009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186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2" r:id="rId1"/>
    <p:sldLayoutId id="2147484173" r:id="rId2"/>
    <p:sldLayoutId id="2147484174" r:id="rId3"/>
    <p:sldLayoutId id="2147484175" r:id="rId4"/>
    <p:sldLayoutId id="2147484176" r:id="rId5"/>
    <p:sldLayoutId id="2147484177" r:id="rId6"/>
    <p:sldLayoutId id="2147484178" r:id="rId7"/>
    <p:sldLayoutId id="2147484179" r:id="rId8"/>
    <p:sldLayoutId id="2147484180" r:id="rId9"/>
    <p:sldLayoutId id="2147484181" r:id="rId10"/>
    <p:sldLayoutId id="2147484182" r:id="rId11"/>
    <p:sldLayoutId id="2147484183" r:id="rId12"/>
    <p:sldLayoutId id="2147484184" r:id="rId13"/>
    <p:sldLayoutId id="2147484185" r:id="rId14"/>
    <p:sldLayoutId id="2147484186" r:id="rId15"/>
    <p:sldLayoutId id="2147484187" r:id="rId16"/>
    <p:sldLayoutId id="2147484188" r:id="rId17"/>
    <p:sldLayoutId id="2147484189" r:id="rId18"/>
    <p:sldLayoutId id="2147484190" r:id="rId19"/>
    <p:sldLayoutId id="2147484191" r:id="rId20"/>
    <p:sldLayoutId id="2147484192" r:id="rId21"/>
    <p:sldLayoutId id="2147484193" r:id="rId22"/>
    <p:sldLayoutId id="2147484194" r:id="rId23"/>
    <p:sldLayoutId id="2147484195" r:id="rId24"/>
    <p:sldLayoutId id="2147484196" r:id="rId25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09728" indent="-109728" algn="l" defTabSz="685800" rtl="0" eaLnBrk="1" latinLnBrk="0" hangingPunct="1">
        <a:lnSpc>
          <a:spcPct val="90000"/>
        </a:lnSpc>
        <a:spcBef>
          <a:spcPts val="1200"/>
        </a:spcBef>
        <a:buFontTx/>
        <a:buBlip>
          <a:blip r:embed="rId27"/>
        </a:buBlip>
        <a:defRPr sz="16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237744" indent="-109728" algn="l" defTabSz="6858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466344" indent="-219456" algn="l" defTabSz="6858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→"/>
        <a:defRPr sz="12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576072" indent="-109728" algn="l" defTabSz="685800" rtl="0" eaLnBrk="1" latinLnBrk="0" hangingPunct="1">
        <a:lnSpc>
          <a:spcPct val="90000"/>
        </a:lnSpc>
        <a:spcBef>
          <a:spcPts val="400"/>
        </a:spcBef>
        <a:buFontTx/>
        <a:buBlip>
          <a:blip r:embed="rId28"/>
        </a:buBlip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82296" algn="l" defTabSz="6858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000" kern="1200">
          <a:solidFill>
            <a:schemeClr val="bg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76416" y="228600"/>
            <a:ext cx="8083296" cy="42976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6416" y="987552"/>
            <a:ext cx="8083296" cy="373989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9144" y="3986784"/>
            <a:ext cx="905256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700">
                <a:solidFill>
                  <a:schemeClr val="bg2"/>
                </a:solidFill>
              </a:defRPr>
            </a:lvl1pPr>
          </a:lstStyle>
          <a:p>
            <a:fld id="{F81C6219-FAC7-474A-9789-602DC93A80CE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-211685" y="1342796"/>
            <a:ext cx="1356057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7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7744" y="4782312"/>
            <a:ext cx="457200" cy="173736"/>
          </a:xfrm>
          <a:prstGeom prst="rect">
            <a:avLst/>
          </a:prstGeom>
        </p:spPr>
        <p:txBody>
          <a:bodyPr vert="horz" lIns="36576" tIns="0" rIns="36576" bIns="0" rtlCol="0" anchor="ctr"/>
          <a:lstStyle>
            <a:lvl1pPr algn="ctr">
              <a:defRPr sz="1100">
                <a:solidFill>
                  <a:schemeClr val="bg2"/>
                </a:solidFill>
              </a:defRPr>
            </a:lvl1pPr>
          </a:lstStyle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MSIPCMContentMarking" descr="{&quot;HashCode&quot;:2077907071,&quot;Placement&quot;:&quot;Footer&quot;,&quot;Top&quot;:384.343,&quot;Left&quot;:316.4692,&quot;SlideWidth&quot;:720,&quot;SlideHeight&quot;:405}"/>
          <p:cNvSpPr txBox="1"/>
          <p:nvPr userDrawn="1"/>
        </p:nvSpPr>
        <p:spPr>
          <a:xfrm>
            <a:off x="4019159" y="4881156"/>
            <a:ext cx="1105683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rgbClr val="430099"/>
                </a:solidFill>
                <a:latin typeface="Calibri" panose="020F0502020204030204" pitchFamily="34" charset="0"/>
              </a:rPr>
              <a:t>IDEMIA Internal</a:t>
            </a:r>
            <a:endParaRPr lang="en-US" sz="1000" dirty="0">
              <a:solidFill>
                <a:srgbClr val="43009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054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4" r:id="rId1"/>
    <p:sldLayoutId id="2147484135" r:id="rId2"/>
    <p:sldLayoutId id="2147484136" r:id="rId3"/>
    <p:sldLayoutId id="2147484137" r:id="rId4"/>
    <p:sldLayoutId id="2147484138" r:id="rId5"/>
    <p:sldLayoutId id="2147484139" r:id="rId6"/>
    <p:sldLayoutId id="2147484140" r:id="rId7"/>
    <p:sldLayoutId id="2147484141" r:id="rId8"/>
    <p:sldLayoutId id="2147484142" r:id="rId9"/>
    <p:sldLayoutId id="2147484143" r:id="rId10"/>
    <p:sldLayoutId id="2147484144" r:id="rId11"/>
    <p:sldLayoutId id="2147484145" r:id="rId12"/>
    <p:sldLayoutId id="2147484146" r:id="rId13"/>
    <p:sldLayoutId id="2147484147" r:id="rId14"/>
    <p:sldLayoutId id="2147484148" r:id="rId15"/>
    <p:sldLayoutId id="2147484149" r:id="rId16"/>
    <p:sldLayoutId id="2147484150" r:id="rId17"/>
    <p:sldLayoutId id="2147484151" r:id="rId18"/>
    <p:sldLayoutId id="2147484152" r:id="rId19"/>
    <p:sldLayoutId id="2147484153" r:id="rId20"/>
    <p:sldLayoutId id="2147484154" r:id="rId21"/>
    <p:sldLayoutId id="2147484155" r:id="rId22"/>
    <p:sldLayoutId id="2147484156" r:id="rId23"/>
    <p:sldLayoutId id="2147484157" r:id="rId24"/>
    <p:sldLayoutId id="2147484158" r:id="rId25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09728" indent="-109728" algn="l" defTabSz="685800" rtl="0" eaLnBrk="1" latinLnBrk="0" hangingPunct="1">
        <a:lnSpc>
          <a:spcPct val="90000"/>
        </a:lnSpc>
        <a:spcBef>
          <a:spcPts val="1200"/>
        </a:spcBef>
        <a:buFontTx/>
        <a:buBlip>
          <a:blip r:embed="rId27"/>
        </a:buBlip>
        <a:defRPr sz="16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237744" indent="-109728" algn="l" defTabSz="6858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466344" indent="-219456" algn="l" defTabSz="6858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→"/>
        <a:defRPr sz="12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576072" indent="-109728" algn="l" defTabSz="685800" rtl="0" eaLnBrk="1" latinLnBrk="0" hangingPunct="1">
        <a:lnSpc>
          <a:spcPct val="90000"/>
        </a:lnSpc>
        <a:spcBef>
          <a:spcPts val="400"/>
        </a:spcBef>
        <a:buFontTx/>
        <a:buBlip>
          <a:blip r:embed="rId28"/>
        </a:buBlip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82296" algn="l" defTabSz="6858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000" kern="1200">
          <a:solidFill>
            <a:schemeClr val="bg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76416" y="228600"/>
            <a:ext cx="8083296" cy="42976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6416" y="987552"/>
            <a:ext cx="8083296" cy="373989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9144" y="3986784"/>
            <a:ext cx="905256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700">
                <a:solidFill>
                  <a:schemeClr val="bg2"/>
                </a:solidFill>
              </a:defRPr>
            </a:lvl1pPr>
          </a:lstStyle>
          <a:p>
            <a:fld id="{7450E69C-7B12-4732-9FFB-651DA719911E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-211685" y="1342796"/>
            <a:ext cx="1356057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7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7744" y="4782312"/>
            <a:ext cx="457200" cy="173736"/>
          </a:xfrm>
          <a:prstGeom prst="rect">
            <a:avLst/>
          </a:prstGeom>
        </p:spPr>
        <p:txBody>
          <a:bodyPr vert="horz" lIns="36576" tIns="0" rIns="36576" bIns="0" rtlCol="0" anchor="ctr"/>
          <a:lstStyle>
            <a:lvl1pPr algn="ctr">
              <a:defRPr sz="1100">
                <a:solidFill>
                  <a:schemeClr val="bg2"/>
                </a:solidFill>
              </a:defRPr>
            </a:lvl1pPr>
          </a:lstStyle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MSIPCMContentMarking" descr="{&quot;HashCode&quot;:2077907071,&quot;Placement&quot;:&quot;Footer&quot;,&quot;Top&quot;:384.343,&quot;Left&quot;:316.4692,&quot;SlideWidth&quot;:720,&quot;SlideHeight&quot;:405}"/>
          <p:cNvSpPr txBox="1"/>
          <p:nvPr userDrawn="1"/>
        </p:nvSpPr>
        <p:spPr>
          <a:xfrm>
            <a:off x="4019159" y="4881156"/>
            <a:ext cx="1105683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rgbClr val="430099"/>
                </a:solidFill>
                <a:latin typeface="Calibri" panose="020F0502020204030204" pitchFamily="34" charset="0"/>
              </a:rPr>
              <a:t>IDEMIA Internal</a:t>
            </a:r>
            <a:endParaRPr lang="en-US" sz="1000" dirty="0">
              <a:solidFill>
                <a:srgbClr val="43009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808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  <p:sldLayoutId id="2147484106" r:id="rId11"/>
    <p:sldLayoutId id="2147484107" r:id="rId12"/>
    <p:sldLayoutId id="2147484108" r:id="rId13"/>
    <p:sldLayoutId id="2147484109" r:id="rId14"/>
    <p:sldLayoutId id="2147484110" r:id="rId15"/>
    <p:sldLayoutId id="2147484111" r:id="rId16"/>
    <p:sldLayoutId id="2147484112" r:id="rId17"/>
    <p:sldLayoutId id="2147484113" r:id="rId18"/>
    <p:sldLayoutId id="2147484114" r:id="rId19"/>
    <p:sldLayoutId id="2147484115" r:id="rId20"/>
    <p:sldLayoutId id="2147484116" r:id="rId21"/>
    <p:sldLayoutId id="2147484117" r:id="rId22"/>
    <p:sldLayoutId id="2147484118" r:id="rId23"/>
    <p:sldLayoutId id="2147484119" r:id="rId24"/>
    <p:sldLayoutId id="2147484120" r:id="rId25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09728" indent="-109728" algn="l" defTabSz="685800" rtl="0" eaLnBrk="1" latinLnBrk="0" hangingPunct="1">
        <a:lnSpc>
          <a:spcPct val="90000"/>
        </a:lnSpc>
        <a:spcBef>
          <a:spcPts val="1200"/>
        </a:spcBef>
        <a:buFontTx/>
        <a:buBlip>
          <a:blip r:embed="rId27"/>
        </a:buBlip>
        <a:defRPr sz="16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237744" indent="-109728" algn="l" defTabSz="6858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466344" indent="-219456" algn="l" defTabSz="6858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→"/>
        <a:defRPr sz="12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576072" indent="-109728" algn="l" defTabSz="685800" rtl="0" eaLnBrk="1" latinLnBrk="0" hangingPunct="1">
        <a:lnSpc>
          <a:spcPct val="90000"/>
        </a:lnSpc>
        <a:spcBef>
          <a:spcPts val="400"/>
        </a:spcBef>
        <a:buFontTx/>
        <a:buBlip>
          <a:blip r:embed="rId28"/>
        </a:buBlip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82296" algn="l" defTabSz="6858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000" kern="1200">
          <a:solidFill>
            <a:schemeClr val="bg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76416" y="228600"/>
            <a:ext cx="8083296" cy="42976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6416" y="987552"/>
            <a:ext cx="8083296" cy="373989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9144" y="3986784"/>
            <a:ext cx="905256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700">
                <a:solidFill>
                  <a:schemeClr val="bg2"/>
                </a:solidFill>
              </a:defRPr>
            </a:lvl1pPr>
          </a:lstStyle>
          <a:p>
            <a:fld id="{7450E69C-7B12-4732-9FFB-651DA719911E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-211685" y="1342796"/>
            <a:ext cx="1356057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7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7744" y="4782312"/>
            <a:ext cx="457200" cy="173736"/>
          </a:xfrm>
          <a:prstGeom prst="rect">
            <a:avLst/>
          </a:prstGeom>
        </p:spPr>
        <p:txBody>
          <a:bodyPr vert="horz" lIns="36576" tIns="0" rIns="36576" bIns="0" rtlCol="0" anchor="ctr"/>
          <a:lstStyle>
            <a:lvl1pPr algn="ctr">
              <a:defRPr sz="1100">
                <a:solidFill>
                  <a:schemeClr val="bg2"/>
                </a:solidFill>
              </a:defRPr>
            </a:lvl1pPr>
          </a:lstStyle>
          <a:p>
            <a:fld id="{59567632-4ED4-4B5C-A88B-49D1F2290D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MSIPCMContentMarking" descr="{&quot;HashCode&quot;:2077907071,&quot;Placement&quot;:&quot;Footer&quot;,&quot;Top&quot;:384.343,&quot;Left&quot;:316.4692,&quot;SlideWidth&quot;:720,&quot;SlideHeight&quot;:405}"/>
          <p:cNvSpPr txBox="1"/>
          <p:nvPr userDrawn="1"/>
        </p:nvSpPr>
        <p:spPr>
          <a:xfrm>
            <a:off x="4019159" y="4881156"/>
            <a:ext cx="1105683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rgbClr val="430099"/>
                </a:solidFill>
                <a:latin typeface="Calibri" panose="020F0502020204030204" pitchFamily="34" charset="0"/>
              </a:rPr>
              <a:t>IDEMIA Internal</a:t>
            </a:r>
            <a:endParaRPr lang="en-US" sz="1000" dirty="0">
              <a:solidFill>
                <a:srgbClr val="43009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005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50" r:id="rId1"/>
    <p:sldLayoutId id="2147484351" r:id="rId2"/>
    <p:sldLayoutId id="2147484352" r:id="rId3"/>
    <p:sldLayoutId id="2147484353" r:id="rId4"/>
    <p:sldLayoutId id="2147484354" r:id="rId5"/>
    <p:sldLayoutId id="2147484355" r:id="rId6"/>
    <p:sldLayoutId id="2147484356" r:id="rId7"/>
    <p:sldLayoutId id="2147484357" r:id="rId8"/>
    <p:sldLayoutId id="2147484358" r:id="rId9"/>
    <p:sldLayoutId id="2147484359" r:id="rId10"/>
    <p:sldLayoutId id="2147484360" r:id="rId11"/>
    <p:sldLayoutId id="2147484361" r:id="rId12"/>
    <p:sldLayoutId id="2147484362" r:id="rId13"/>
    <p:sldLayoutId id="2147484363" r:id="rId14"/>
    <p:sldLayoutId id="2147484364" r:id="rId15"/>
    <p:sldLayoutId id="2147484365" r:id="rId16"/>
    <p:sldLayoutId id="2147484366" r:id="rId17"/>
    <p:sldLayoutId id="2147484367" r:id="rId18"/>
    <p:sldLayoutId id="2147484368" r:id="rId19"/>
    <p:sldLayoutId id="2147484369" r:id="rId20"/>
    <p:sldLayoutId id="2147484370" r:id="rId21"/>
    <p:sldLayoutId id="2147484371" r:id="rId22"/>
    <p:sldLayoutId id="2147484372" r:id="rId23"/>
    <p:sldLayoutId id="2147484373" r:id="rId24"/>
    <p:sldLayoutId id="2147484374" r:id="rId25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09728" indent="-109728" algn="l" defTabSz="685800" rtl="0" eaLnBrk="1" latinLnBrk="0" hangingPunct="1">
        <a:lnSpc>
          <a:spcPct val="90000"/>
        </a:lnSpc>
        <a:spcBef>
          <a:spcPts val="1200"/>
        </a:spcBef>
        <a:buFontTx/>
        <a:buBlip>
          <a:blip r:embed="rId27"/>
        </a:buBlip>
        <a:defRPr sz="16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237744" indent="-109728" algn="l" defTabSz="6858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466344" indent="-219456" algn="l" defTabSz="6858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→"/>
        <a:defRPr sz="12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576072" indent="-109728" algn="l" defTabSz="685800" rtl="0" eaLnBrk="1" latinLnBrk="0" hangingPunct="1">
        <a:lnSpc>
          <a:spcPct val="90000"/>
        </a:lnSpc>
        <a:spcBef>
          <a:spcPts val="400"/>
        </a:spcBef>
        <a:buFontTx/>
        <a:buBlip>
          <a:blip r:embed="rId28"/>
        </a:buBlip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82296" algn="l" defTabSz="6858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000" kern="1200">
          <a:solidFill>
            <a:schemeClr val="bg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ctrTitle"/>
          </p:nvPr>
        </p:nvSpPr>
        <p:spPr>
          <a:xfrm>
            <a:off x="762554" y="1284090"/>
            <a:ext cx="7360366" cy="1763910"/>
          </a:xfrm>
        </p:spPr>
        <p:txBody>
          <a:bodyPr>
            <a:noAutofit/>
          </a:bodyPr>
          <a:lstStyle/>
          <a:p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Exceptional Handling in Java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>
          <a:xfrm>
            <a:off x="762554" y="2910198"/>
            <a:ext cx="6232606" cy="854081"/>
          </a:xfrm>
        </p:spPr>
        <p:txBody>
          <a:bodyPr>
            <a:noAutofit/>
          </a:bodyPr>
          <a:lstStyle/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Sonu Sharma</a:t>
            </a:r>
          </a:p>
          <a:p>
            <a:r>
              <a:rPr lang="en-US" sz="1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Associate Software Engineer – PSI HQ </a:t>
            </a:r>
            <a:endParaRPr lang="en-US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40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876416" y="371921"/>
            <a:ext cx="8083296" cy="429768"/>
          </a:xfrm>
        </p:spPr>
        <p:txBody>
          <a:bodyPr/>
          <a:lstStyle/>
          <a:p>
            <a:r>
              <a:rPr lang="en-US" sz="2800" dirty="0" smtClean="0"/>
              <a:t>Checked Exception in Java:</a:t>
            </a:r>
            <a:endParaRPr lang="en-US" sz="2800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 exceptions other than Runtime Exceptions are known as Checked exceptions as the compiler checks them during compilation to see whether the programmer has handled them or not. </a:t>
            </a:r>
            <a:endParaRPr lang="en-US" sz="1800" dirty="0" smtClean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these exceptions are not handled/declared in the program, you will get compilation error</a:t>
            </a: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example, </a:t>
            </a:r>
            <a:endParaRPr lang="en-US" sz="1800" dirty="0" smtClean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SQLException,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IOException ,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ClassNotFoundException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71A2-E1AE-46B8-8D89-454A86430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30 / 05 / 2022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Reverse KT – Sonu Sharma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5EC72-4ABF-4EE4-AA6A-90C09AE0F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40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876416" y="371921"/>
            <a:ext cx="8083296" cy="429768"/>
          </a:xfrm>
        </p:spPr>
        <p:txBody>
          <a:bodyPr/>
          <a:lstStyle/>
          <a:p>
            <a:r>
              <a:rPr lang="en-US" sz="2800" dirty="0" smtClean="0"/>
              <a:t>Checked Exception Example:</a:t>
            </a:r>
            <a:endParaRPr lang="en-US" sz="2800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76416" y="836184"/>
            <a:ext cx="5910147" cy="283452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71A2-E1AE-46B8-8D89-454A86430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30 / 05 / 2022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Reverse KT – Sonu Sharma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5EC72-4ABF-4EE4-AA6A-90C09AE0F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40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876416" y="371921"/>
            <a:ext cx="8083296" cy="429768"/>
          </a:xfrm>
        </p:spPr>
        <p:txBody>
          <a:bodyPr/>
          <a:lstStyle/>
          <a:p>
            <a:r>
              <a:rPr lang="en-US" sz="2800" dirty="0" smtClean="0"/>
              <a:t>Unchecked Exception in Java:</a:t>
            </a:r>
            <a:endParaRPr lang="en-US" sz="2800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Runtime Exceptions are also known as Unchecked Exceptions. </a:t>
            </a:r>
            <a:endParaRPr lang="en-US" sz="1800" dirty="0" smtClean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These exceptions are not checked at compile-time so compiler does not check whether the programmer has handled them or not but it’s the responsibility of the programmer to handle these exceptions and provide a safe exit</a:t>
            </a: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example, </a:t>
            </a:r>
            <a:endParaRPr lang="en-US" sz="1800" dirty="0" smtClean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ArithmeticException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endParaRPr lang="en-US" sz="1800" dirty="0" smtClean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NullPointerException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endParaRPr lang="en-US" sz="1800" dirty="0" smtClean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ArrayIndexOutOfBoundsException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etc.</a:t>
            </a:r>
            <a:endParaRPr lang="en-US" sz="1800" dirty="0" smtClean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71A2-E1AE-46B8-8D89-454A86430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30 / 05 / 2022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Reverse KT – Sonu Sharma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5EC72-4ABF-4EE4-AA6A-90C09AE0F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27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876416" y="371921"/>
            <a:ext cx="8083296" cy="429768"/>
          </a:xfrm>
        </p:spPr>
        <p:txBody>
          <a:bodyPr/>
          <a:lstStyle/>
          <a:p>
            <a:r>
              <a:rPr lang="en-US" sz="2800" dirty="0" smtClean="0"/>
              <a:t>Unchecked Exception Example:</a:t>
            </a:r>
            <a:endParaRPr lang="en-US" sz="2800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76416" y="875681"/>
            <a:ext cx="5731553" cy="277228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71A2-E1AE-46B8-8D89-454A86430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30 / 05 / 2022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Reverse KT – Sonu Sharma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5EC72-4ABF-4EE4-AA6A-90C09AE0F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6726" y="3104878"/>
            <a:ext cx="3175809" cy="18511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416" y="3721956"/>
            <a:ext cx="4727126" cy="83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89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876416" y="371921"/>
            <a:ext cx="8083296" cy="429768"/>
          </a:xfrm>
        </p:spPr>
        <p:txBody>
          <a:bodyPr/>
          <a:lstStyle/>
          <a:p>
            <a:r>
              <a:rPr lang="en-US" sz="2800" dirty="0" smtClean="0"/>
              <a:t>Checked vs Unchecked Exception:</a:t>
            </a: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71A2-E1AE-46B8-8D89-454A86430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30 / 05 / 2022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Reverse KT – Sonu Sharma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5EC72-4ABF-4EE4-AA6A-90C09AE0F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116" y="913296"/>
            <a:ext cx="5345790" cy="395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32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876416" y="371921"/>
            <a:ext cx="8083296" cy="429768"/>
          </a:xfrm>
        </p:spPr>
        <p:txBody>
          <a:bodyPr/>
          <a:lstStyle/>
          <a:p>
            <a:r>
              <a:rPr lang="en-US" sz="2800" dirty="0" smtClean="0"/>
              <a:t>Custom Exception in Java</a:t>
            </a:r>
            <a:endParaRPr lang="en-US" sz="2800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Java, we can create our own exceptions that are derived classes of the Exception class. </a:t>
            </a:r>
            <a:endParaRPr lang="en-US" sz="1800" dirty="0" smtClean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Creating our own Exception is known as custom exception or user-defined exception</a:t>
            </a: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Basically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Java custom exceptions are used to customize the exception according to user need</a:t>
            </a: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 the custom exception, we can have your own exception and message. </a:t>
            </a:r>
            <a:endParaRPr lang="en-US" sz="1800" dirty="0" smtClean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71A2-E1AE-46B8-8D89-454A86430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30 / 05 / 2022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Reverse KT – Sonu Sharma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5EC72-4ABF-4EE4-AA6A-90C09AE0F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72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876416" y="371921"/>
            <a:ext cx="8083296" cy="429768"/>
          </a:xfrm>
        </p:spPr>
        <p:txBody>
          <a:bodyPr/>
          <a:lstStyle/>
          <a:p>
            <a:r>
              <a:rPr lang="en-US" sz="2400" dirty="0" smtClean="0"/>
              <a:t>Custom Exception in Java using </a:t>
            </a:r>
            <a:r>
              <a:rPr lang="en-US" sz="2400" dirty="0" smtClean="0">
                <a:solidFill>
                  <a:srgbClr val="FF0000"/>
                </a:solidFill>
              </a:rPr>
              <a:t>throw </a:t>
            </a:r>
            <a:r>
              <a:rPr lang="en-US" sz="2400" dirty="0" smtClean="0"/>
              <a:t>keyword:-</a:t>
            </a:r>
            <a:endParaRPr lang="en-US" sz="2400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8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dirty="0">
              <a:solidFill>
                <a:srgbClr val="4300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dirty="0" smtClean="0">
              <a:solidFill>
                <a:srgbClr val="4300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71A2-E1AE-46B8-8D89-454A86430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30 / 05 / 2022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Reverse KT – Sonu Sharma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5EC72-4ABF-4EE4-AA6A-90C09AE0F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844" y="840854"/>
            <a:ext cx="4251147" cy="411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80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876416" y="371921"/>
            <a:ext cx="8083296" cy="429768"/>
          </a:xfrm>
        </p:spPr>
        <p:txBody>
          <a:bodyPr/>
          <a:lstStyle/>
          <a:p>
            <a:r>
              <a:rPr lang="en-US" sz="2800" dirty="0" smtClean="0"/>
              <a:t>Output : </a:t>
            </a: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71A2-E1AE-46B8-8D89-454A86430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30 / 05 / 2022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Reverse KT – Sonu Sharma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5EC72-4ABF-4EE4-AA6A-90C09AE0F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289" y="969676"/>
            <a:ext cx="5822156" cy="189179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717" y="2861469"/>
            <a:ext cx="4993302" cy="199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75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876416" y="371921"/>
            <a:ext cx="8083296" cy="429768"/>
          </a:xfrm>
        </p:spPr>
        <p:txBody>
          <a:bodyPr/>
          <a:lstStyle/>
          <a:p>
            <a:r>
              <a:rPr lang="en-US" sz="2800" dirty="0" smtClean="0"/>
              <a:t>Throws Keyword:</a:t>
            </a:r>
            <a:endParaRPr lang="en-US" sz="2800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Java throws keyword is used to declare an exception</a:t>
            </a: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gives an information to the programmer that there may occur an exception. </a:t>
            </a:r>
            <a:endParaRPr lang="en-US" sz="1800" dirty="0" smtClean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So, it is better for the programmer to provide the exception handling code so that the normal flow of the program can be maintained</a:t>
            </a: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Exception Handling is mainly used to handle the checked exceptions. </a:t>
            </a:r>
            <a:endParaRPr lang="en-US" sz="1800" dirty="0" smtClean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71A2-E1AE-46B8-8D89-454A86430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30 / 05 / 2022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Reverse KT – Sonu Sharma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5EC72-4ABF-4EE4-AA6A-90C09AE0F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844" y="2759377"/>
            <a:ext cx="4988719" cy="181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99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876416" y="371921"/>
            <a:ext cx="8083296" cy="429768"/>
          </a:xfrm>
        </p:spPr>
        <p:txBody>
          <a:bodyPr/>
          <a:lstStyle/>
          <a:p>
            <a:r>
              <a:rPr lang="en-US" sz="2800" dirty="0" smtClean="0"/>
              <a:t>Throws Keyword Example:</a:t>
            </a:r>
            <a:endParaRPr lang="en-US" sz="28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76416" y="973137"/>
            <a:ext cx="3159270" cy="374015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71A2-E1AE-46B8-8D89-454A86430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30 / 05 / 2022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Reverse KT – Sonu Sharma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5EC72-4ABF-4EE4-AA6A-90C09AE0F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1993" y="2714006"/>
            <a:ext cx="222885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10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876416" y="371921"/>
            <a:ext cx="8083296" cy="429768"/>
          </a:xfrm>
        </p:spPr>
        <p:txBody>
          <a:bodyPr/>
          <a:lstStyle/>
          <a:p>
            <a:r>
              <a:rPr lang="en-US" sz="2800" dirty="0" smtClean="0"/>
              <a:t>What is an Exception?</a:t>
            </a:r>
            <a:endParaRPr lang="en-US" sz="2800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 Exception is an unwanted event that interrupts the normal flow of the program</a:t>
            </a: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an exception occurs program execution gets terminated. In such cases we get a system generated error message</a:t>
            </a: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good thing about exceptions is that they can be handled in Java. By handling the exceptions we can provide a meaningful message to the user about the issue rather than a system generated message, which may not be understandable to a user</a:t>
            </a: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 algn="just"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Why an Exception occurs?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There can be several reasons that can cause a program to throw exception. </a:t>
            </a:r>
            <a:endParaRPr lang="en-US" sz="1800" dirty="0" smtClean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e.g.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Opening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non-existing file in your program, </a:t>
            </a:r>
            <a:endParaRPr lang="en-US" sz="1800" dirty="0" smtClean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connection problem, bad input data provided by user etc.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71A2-E1AE-46B8-8D89-454A86430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30 / 05 / 2022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Reverse KT – Sonu Sharma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5EC72-4ABF-4EE4-AA6A-90C09AE0F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89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876416" y="371921"/>
            <a:ext cx="8083296" cy="429768"/>
          </a:xfrm>
        </p:spPr>
        <p:txBody>
          <a:bodyPr/>
          <a:lstStyle/>
          <a:p>
            <a:r>
              <a:rPr lang="en-US" sz="2800" dirty="0" smtClean="0"/>
              <a:t>Throw vs Throws keyword</a:t>
            </a:r>
            <a:endParaRPr lang="en-US" sz="2800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8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dirty="0">
              <a:solidFill>
                <a:srgbClr val="4300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dirty="0" smtClean="0">
              <a:solidFill>
                <a:srgbClr val="4300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71A2-E1AE-46B8-8D89-454A86430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30 / 05 / 2022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Reverse KT – Sonu Sharma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5EC72-4ABF-4EE4-AA6A-90C09AE0F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265" y="1041213"/>
            <a:ext cx="7232701" cy="3535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32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ctrTitle"/>
          </p:nvPr>
        </p:nvSpPr>
        <p:spPr>
          <a:xfrm>
            <a:off x="762554" y="1010412"/>
            <a:ext cx="6126480" cy="1481328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Thank you :)</a:t>
            </a:r>
            <a:endParaRPr 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Sous-titre 5"/>
          <p:cNvSpPr txBox="1">
            <a:spLocks/>
          </p:cNvSpPr>
          <p:nvPr/>
        </p:nvSpPr>
        <p:spPr>
          <a:xfrm>
            <a:off x="762554" y="2910198"/>
            <a:ext cx="6232606" cy="85408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3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400"/>
              </a:spcBef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Sonu Sharma</a:t>
            </a:r>
          </a:p>
          <a:p>
            <a:r>
              <a:rPr lang="en-US" sz="1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Associate Software Engineer – PSI HQ </a:t>
            </a:r>
            <a:endParaRPr lang="en-US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77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876416" y="371921"/>
            <a:ext cx="8083296" cy="429768"/>
          </a:xfrm>
        </p:spPr>
        <p:txBody>
          <a:bodyPr/>
          <a:lstStyle/>
          <a:p>
            <a:r>
              <a:rPr lang="en-US" sz="2800" dirty="0" smtClean="0"/>
              <a:t>What is an Exception Handling in Java?</a:t>
            </a:r>
            <a:endParaRPr lang="en-US" sz="2800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Exception Handling in Java is one of the powerful mechanism to handle the runtime errors so that the normal flow of the application can be maintained</a:t>
            </a: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What are the advantages of Exceptional Handling?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core advantage of exception handling is to maintain the normal flow of the application</a:t>
            </a: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 exception normally disrupts the normal flow of the </a:t>
            </a: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application.</a:t>
            </a:r>
            <a:endParaRPr lang="en-US" sz="18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71A2-E1AE-46B8-8D89-454A86430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30 / 05 / 2022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Reverse KT – Sonu Sharma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5EC72-4ABF-4EE4-AA6A-90C09AE0F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5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876416" y="371921"/>
            <a:ext cx="8083296" cy="429768"/>
          </a:xfrm>
        </p:spPr>
        <p:txBody>
          <a:bodyPr/>
          <a:lstStyle/>
          <a:p>
            <a:r>
              <a:rPr lang="en-US" sz="2800" dirty="0" smtClean="0"/>
              <a:t>What is an Exception Handling in Java?</a:t>
            </a: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71A2-E1AE-46B8-8D89-454A86430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30 / 05 / 2022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Reverse KT – Sonu Sharma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5EC72-4ABF-4EE4-AA6A-90C09AE0F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 descr="Exception Handling in Java: How-to Tutorial, Examples &amp; More - Sematext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216" y="987425"/>
            <a:ext cx="8003717" cy="374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134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876416" y="371921"/>
            <a:ext cx="8083296" cy="429768"/>
          </a:xfrm>
        </p:spPr>
        <p:txBody>
          <a:bodyPr/>
          <a:lstStyle/>
          <a:p>
            <a:r>
              <a:rPr lang="en-US" sz="2800" dirty="0" smtClean="0"/>
              <a:t>Difference b/w Exception and Error</a:t>
            </a: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71A2-E1AE-46B8-8D89-454A86430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30 / 05 / 2022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Reverse KT – Sonu Sharma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5EC72-4ABF-4EE4-AA6A-90C09AE0F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The error indicates a problem that mainly occurs due to the lack of system resources and our application should not catch these types of problems. </a:t>
            </a:r>
            <a:endParaRPr lang="en-US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Some of the examples of errors are system crash error and out of memory error. </a:t>
            </a:r>
            <a:endParaRPr lang="en-US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Errors mostly occur at runtime that's they belong to an unchecked type. </a:t>
            </a:r>
            <a:endParaRPr lang="en-US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dirty="0"/>
              <a:t>Exceptions are the problems which can occur at runtime and compile time</a:t>
            </a:r>
            <a:r>
              <a:rPr lang="en-US" dirty="0" smtClean="0"/>
              <a:t>.</a:t>
            </a:r>
          </a:p>
          <a:p>
            <a:r>
              <a:rPr lang="en-US" dirty="0"/>
              <a:t>It mainly occurs in the code written by the developers. </a:t>
            </a:r>
            <a:endParaRPr lang="en-US" dirty="0" smtClean="0"/>
          </a:p>
          <a:p>
            <a:r>
              <a:rPr lang="en-US" dirty="0"/>
              <a:t>Exceptions are divided into two categories such as checked exceptions and unchecked exceptions.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5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670" y="371921"/>
            <a:ext cx="8083296" cy="429768"/>
          </a:xfrm>
        </p:spPr>
        <p:txBody>
          <a:bodyPr/>
          <a:lstStyle/>
          <a:p>
            <a:r>
              <a:rPr lang="en-US" sz="2800" dirty="0">
                <a:solidFill>
                  <a:srgbClr val="430099"/>
                </a:solidFill>
              </a:rPr>
              <a:t>Difference b/w Exception and Error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6416" y="1496245"/>
            <a:ext cx="8083550" cy="236700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27545-06AF-482C-83D5-BBB015530958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82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58729" y="371921"/>
            <a:ext cx="8083296" cy="429768"/>
          </a:xfrm>
        </p:spPr>
        <p:txBody>
          <a:bodyPr/>
          <a:lstStyle/>
          <a:p>
            <a:r>
              <a:rPr lang="en-US" sz="2400" dirty="0" smtClean="0"/>
              <a:t>Example of Error in Java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71A2-E1AE-46B8-8D89-454A86430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30 / 05 / 2022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Reverse KT – Sonu Sharma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5EC72-4ABF-4EE4-AA6A-90C09AE0F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729" y="909811"/>
            <a:ext cx="5968791" cy="404623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6908" y="3671078"/>
            <a:ext cx="4722311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06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876416" y="371921"/>
            <a:ext cx="8083296" cy="429768"/>
          </a:xfrm>
        </p:spPr>
        <p:txBody>
          <a:bodyPr/>
          <a:lstStyle/>
          <a:p>
            <a:r>
              <a:rPr lang="en-US" sz="2800" dirty="0" smtClean="0"/>
              <a:t>Example of Exception in Java</a:t>
            </a: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71A2-E1AE-46B8-8D89-454A86430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30 / 05 / 2022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Reverse KT – Sonu Sharma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5EC72-4ABF-4EE4-AA6A-90C09AE0F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solidFill>
                <a:schemeClr val="tx1">
                  <a:lumMod val="50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844" y="899160"/>
            <a:ext cx="5952291" cy="30013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b="26576"/>
          <a:stretch/>
        </p:blipFill>
        <p:spPr>
          <a:xfrm>
            <a:off x="876416" y="3830372"/>
            <a:ext cx="5956863" cy="108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53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876416" y="371921"/>
            <a:ext cx="8083296" cy="429768"/>
          </a:xfrm>
        </p:spPr>
        <p:txBody>
          <a:bodyPr/>
          <a:lstStyle/>
          <a:p>
            <a:r>
              <a:rPr lang="en-US" sz="2800" dirty="0" smtClean="0"/>
              <a:t>Example of Exception Handling in Java</a:t>
            </a: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71A2-E1AE-46B8-8D89-454A86430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30 / 05 / 2022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Reverse KT – Sonu Sharma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5EC72-4ABF-4EE4-AA6A-90C09AE0F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67632-4ED4-4B5C-A88B-49D1F2290D7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solidFill>
                <a:schemeClr val="tx1">
                  <a:lumMod val="50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844" y="886836"/>
            <a:ext cx="6397942" cy="342527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500" y="4186418"/>
            <a:ext cx="4000500" cy="92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16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DEMIA – Corporate">
  <a:themeElements>
    <a:clrScheme name="Thème Office">
      <a:dk1>
        <a:srgbClr val="646464"/>
      </a:dk1>
      <a:lt1>
        <a:sysClr val="window" lastClr="FFFFFF"/>
      </a:lt1>
      <a:dk2>
        <a:srgbClr val="430099"/>
      </a:dk2>
      <a:lt2>
        <a:srgbClr val="B4B4B4"/>
      </a:lt2>
      <a:accent1>
        <a:srgbClr val="430099"/>
      </a:accent1>
      <a:accent2>
        <a:srgbClr val="B4B4B4"/>
      </a:accent2>
      <a:accent3>
        <a:srgbClr val="00A870"/>
      </a:accent3>
      <a:accent4>
        <a:srgbClr val="6476B8"/>
      </a:accent4>
      <a:accent5>
        <a:srgbClr val="EB5D40"/>
      </a:accent5>
      <a:accent6>
        <a:srgbClr val="C63577"/>
      </a:accent6>
      <a:hlink>
        <a:srgbClr val="430099"/>
      </a:hlink>
      <a:folHlink>
        <a:srgbClr val="430099"/>
      </a:folHlink>
    </a:clrScheme>
    <a:fontScheme name="Personnalisé 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Financial Institutions">
      <a:srgbClr val="32B4B4"/>
    </a:custClr>
    <a:custClr name="Mobile Operators">
      <a:srgbClr val="F0A0AA"/>
    </a:custClr>
    <a:custClr name="Biometric Devices and Automotive">
      <a:srgbClr val="96CD91"/>
    </a:custClr>
    <a:custClr name="Public Security and Identity">
      <a:srgbClr val="AA9BB9"/>
    </a:custClr>
    <a:custClr name="Identity and Security N.A.">
      <a:srgbClr val="A5CDE6"/>
    </a:custClr>
    <a:custClr name="Digital">
      <a:srgbClr val="14B9E6"/>
    </a:custClr>
    <a:custClr name="Global Digital Platforms">
      <a:srgbClr val="2DC381"/>
    </a:custClr>
  </a:custClrLst>
  <a:extLst>
    <a:ext uri="{05A4C25C-085E-4340-85A3-A5531E510DB2}">
      <thm15:themeFamily xmlns:thm15="http://schemas.microsoft.com/office/thememl/2012/main" name="IDEMIA – Corporate" id="{E163CB6B-85C1-46D7-9C9C-D7A26605352F}" vid="{7B8B2909-0E9B-4AF4-B06C-D9DA38053060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I - Financial Institutions">
  <a:themeElements>
    <a:clrScheme name="Thème Office">
      <a:dk1>
        <a:srgbClr val="646464"/>
      </a:dk1>
      <a:lt1>
        <a:sysClr val="window" lastClr="FFFFFF"/>
      </a:lt1>
      <a:dk2>
        <a:srgbClr val="32B4B4"/>
      </a:dk2>
      <a:lt2>
        <a:srgbClr val="B4B4B4"/>
      </a:lt2>
      <a:accent1>
        <a:srgbClr val="430099"/>
      </a:accent1>
      <a:accent2>
        <a:srgbClr val="B4B4B4"/>
      </a:accent2>
      <a:accent3>
        <a:srgbClr val="00A870"/>
      </a:accent3>
      <a:accent4>
        <a:srgbClr val="6476B8"/>
      </a:accent4>
      <a:accent5>
        <a:srgbClr val="EB5D40"/>
      </a:accent5>
      <a:accent6>
        <a:srgbClr val="C63577"/>
      </a:accent6>
      <a:hlink>
        <a:srgbClr val="430099"/>
      </a:hlink>
      <a:folHlink>
        <a:srgbClr val="430099"/>
      </a:folHlink>
    </a:clrScheme>
    <a:fontScheme name="Personnalisé 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Financial Institutions">
      <a:srgbClr val="32B4B4"/>
    </a:custClr>
    <a:custClr name="Mobile Operators">
      <a:srgbClr val="F0A0AA"/>
    </a:custClr>
    <a:custClr name="Biometric Devices and Automotive">
      <a:srgbClr val="96CD91"/>
    </a:custClr>
    <a:custClr name="Public Security and Identity">
      <a:srgbClr val="AA9BB9"/>
    </a:custClr>
    <a:custClr name="Identity and Security N.A.">
      <a:srgbClr val="A5CDE6"/>
    </a:custClr>
    <a:custClr name="Digital">
      <a:srgbClr val="14B9E6"/>
    </a:custClr>
    <a:custClr name="Global Digital Platforms">
      <a:srgbClr val="2DC381"/>
    </a:custClr>
  </a:custClrLst>
  <a:extLst>
    <a:ext uri="{05A4C25C-085E-4340-85A3-A5531E510DB2}">
      <thm15:themeFamily xmlns:thm15="http://schemas.microsoft.com/office/thememl/2012/main" name="FI - Financial Institutions" id="{462D3F88-9AF3-4DBC-B44F-FED8BE4FD128}" vid="{48C889FB-ABF1-4F8A-8428-30F266CE9F99}"/>
    </a:ext>
  </a:extLst>
</a:theme>
</file>

<file path=ppt/theme/theme3.xml><?xml version="1.0" encoding="utf-8"?>
<a:theme xmlns:a="http://schemas.openxmlformats.org/drawingml/2006/main" name="MO - Mobile Operators">
  <a:themeElements>
    <a:clrScheme name="Thème Office">
      <a:dk1>
        <a:srgbClr val="646464"/>
      </a:dk1>
      <a:lt1>
        <a:sysClr val="window" lastClr="FFFFFF"/>
      </a:lt1>
      <a:dk2>
        <a:srgbClr val="F0A0AA"/>
      </a:dk2>
      <a:lt2>
        <a:srgbClr val="B4B4B4"/>
      </a:lt2>
      <a:accent1>
        <a:srgbClr val="430099"/>
      </a:accent1>
      <a:accent2>
        <a:srgbClr val="B4B4B4"/>
      </a:accent2>
      <a:accent3>
        <a:srgbClr val="00A870"/>
      </a:accent3>
      <a:accent4>
        <a:srgbClr val="6476B8"/>
      </a:accent4>
      <a:accent5>
        <a:srgbClr val="EB5D40"/>
      </a:accent5>
      <a:accent6>
        <a:srgbClr val="C63577"/>
      </a:accent6>
      <a:hlink>
        <a:srgbClr val="430099"/>
      </a:hlink>
      <a:folHlink>
        <a:srgbClr val="430099"/>
      </a:folHlink>
    </a:clrScheme>
    <a:fontScheme name="Personnalisé 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Financial Institutions">
      <a:srgbClr val="32B4B4"/>
    </a:custClr>
    <a:custClr name="Mobile Operators">
      <a:srgbClr val="F0A0AA"/>
    </a:custClr>
    <a:custClr name="Biometric Devices and Automotive">
      <a:srgbClr val="96CD91"/>
    </a:custClr>
    <a:custClr name="Public Security and Identity">
      <a:srgbClr val="AA9BB9"/>
    </a:custClr>
    <a:custClr name="Identity and Security N.A.">
      <a:srgbClr val="A5CDE6"/>
    </a:custClr>
    <a:custClr name="Digital">
      <a:srgbClr val="14B9E6"/>
    </a:custClr>
    <a:custClr name="Global Digital Platforms">
      <a:srgbClr val="2DC381"/>
    </a:custClr>
  </a:custClrLst>
  <a:extLst>
    <a:ext uri="{05A4C25C-085E-4340-85A3-A5531E510DB2}">
      <thm15:themeFamily xmlns:thm15="http://schemas.microsoft.com/office/thememl/2012/main" name="MO - Mobile Operators" id="{EE4A2EFD-6BB3-4AF6-A58D-B6D724EEAA15}" vid="{4BB38AB2-66A7-4C43-A34E-2B2CC6B85C77}"/>
    </a:ext>
  </a:extLst>
</a:theme>
</file>

<file path=ppt/theme/theme4.xml><?xml version="1.0" encoding="utf-8"?>
<a:theme xmlns:a="http://schemas.openxmlformats.org/drawingml/2006/main" name="BDA - Biometric Devices and Automotive ">
  <a:themeElements>
    <a:clrScheme name="Thème Office">
      <a:dk1>
        <a:srgbClr val="646464"/>
      </a:dk1>
      <a:lt1>
        <a:sysClr val="window" lastClr="FFFFFF"/>
      </a:lt1>
      <a:dk2>
        <a:srgbClr val="96CD91"/>
      </a:dk2>
      <a:lt2>
        <a:srgbClr val="B4B4B4"/>
      </a:lt2>
      <a:accent1>
        <a:srgbClr val="430099"/>
      </a:accent1>
      <a:accent2>
        <a:srgbClr val="B4B4B4"/>
      </a:accent2>
      <a:accent3>
        <a:srgbClr val="00A870"/>
      </a:accent3>
      <a:accent4>
        <a:srgbClr val="6476B8"/>
      </a:accent4>
      <a:accent5>
        <a:srgbClr val="EB5D40"/>
      </a:accent5>
      <a:accent6>
        <a:srgbClr val="C63577"/>
      </a:accent6>
      <a:hlink>
        <a:srgbClr val="430099"/>
      </a:hlink>
      <a:folHlink>
        <a:srgbClr val="430099"/>
      </a:folHlink>
    </a:clrScheme>
    <a:fontScheme name="Personnalisé 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Financial Institutions">
      <a:srgbClr val="32B4B4"/>
    </a:custClr>
    <a:custClr name="Mobile Operators">
      <a:srgbClr val="F0A0AA"/>
    </a:custClr>
    <a:custClr name="Biometric Devices and Automotive">
      <a:srgbClr val="96CD91"/>
    </a:custClr>
    <a:custClr name="Public Security and Identity">
      <a:srgbClr val="AA9BB9"/>
    </a:custClr>
    <a:custClr name="Identity and Security N.A.">
      <a:srgbClr val="A5CDE6"/>
    </a:custClr>
    <a:custClr name="Digital">
      <a:srgbClr val="14B9E6"/>
    </a:custClr>
    <a:custClr name="Global Digital Platforms">
      <a:srgbClr val="2DC381"/>
    </a:custClr>
  </a:custClrLst>
  <a:extLst>
    <a:ext uri="{05A4C25C-085E-4340-85A3-A5531E510DB2}">
      <thm15:themeFamily xmlns:thm15="http://schemas.microsoft.com/office/thememl/2012/main" name="CO - Connected Objects" id="{BCBC50E4-ACD2-494A-8FD7-BE79B48DAE16}" vid="{5FBB6638-A420-4ADC-9612-095860EBE85C}"/>
    </a:ext>
  </a:extLst>
</a:theme>
</file>

<file path=ppt/theme/theme5.xml><?xml version="1.0" encoding="utf-8"?>
<a:theme xmlns:a="http://schemas.openxmlformats.org/drawingml/2006/main" name="PSI - Public Security and Identity">
  <a:themeElements>
    <a:clrScheme name="Thème Office">
      <a:dk1>
        <a:srgbClr val="646464"/>
      </a:dk1>
      <a:lt1>
        <a:sysClr val="window" lastClr="FFFFFF"/>
      </a:lt1>
      <a:dk2>
        <a:srgbClr val="AA9BB9"/>
      </a:dk2>
      <a:lt2>
        <a:srgbClr val="B4B4B4"/>
      </a:lt2>
      <a:accent1>
        <a:srgbClr val="430099"/>
      </a:accent1>
      <a:accent2>
        <a:srgbClr val="B4B4B4"/>
      </a:accent2>
      <a:accent3>
        <a:srgbClr val="00A870"/>
      </a:accent3>
      <a:accent4>
        <a:srgbClr val="6476B8"/>
      </a:accent4>
      <a:accent5>
        <a:srgbClr val="EB5D40"/>
      </a:accent5>
      <a:accent6>
        <a:srgbClr val="C63577"/>
      </a:accent6>
      <a:hlink>
        <a:srgbClr val="430099"/>
      </a:hlink>
      <a:folHlink>
        <a:srgbClr val="430099"/>
      </a:folHlink>
    </a:clrScheme>
    <a:fontScheme name="Personnalisé 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Financial Institutions">
      <a:srgbClr val="32B4B4"/>
    </a:custClr>
    <a:custClr name="Mobile Operators">
      <a:srgbClr val="F0A0AA"/>
    </a:custClr>
    <a:custClr name="Biometric Devices and Automotive">
      <a:srgbClr val="96CD91"/>
    </a:custClr>
    <a:custClr name="Public Security and Identity">
      <a:srgbClr val="AA9BB9"/>
    </a:custClr>
    <a:custClr name="Identity and Security N.A.">
      <a:srgbClr val="A5CDE6"/>
    </a:custClr>
    <a:custClr name="Digital">
      <a:srgbClr val="14B9E6"/>
    </a:custClr>
    <a:custClr name="Global Digital Platforms">
      <a:srgbClr val="2DC381"/>
    </a:custClr>
  </a:custClrLst>
  <a:extLst>
    <a:ext uri="{05A4C25C-085E-4340-85A3-A5531E510DB2}">
      <thm15:themeFamily xmlns:thm15="http://schemas.microsoft.com/office/thememl/2012/main" name="PSI - Public Security and Identity" id="{0209CF40-10ED-4D6A-B90B-F003C856C8E6}" vid="{502CC5BC-9B7B-4954-A866-18E7CEE1CDBD}"/>
    </a:ext>
  </a:extLst>
</a:theme>
</file>

<file path=ppt/theme/theme6.xml><?xml version="1.0" encoding="utf-8"?>
<a:theme xmlns:a="http://schemas.openxmlformats.org/drawingml/2006/main" name="NORAM -  Identity &amp; Security N.A.">
  <a:themeElements>
    <a:clrScheme name="Thème Office">
      <a:dk1>
        <a:srgbClr val="646464"/>
      </a:dk1>
      <a:lt1>
        <a:sysClr val="window" lastClr="FFFFFF"/>
      </a:lt1>
      <a:dk2>
        <a:srgbClr val="A5CDE6"/>
      </a:dk2>
      <a:lt2>
        <a:srgbClr val="B4B4B4"/>
      </a:lt2>
      <a:accent1>
        <a:srgbClr val="430099"/>
      </a:accent1>
      <a:accent2>
        <a:srgbClr val="B4B4B4"/>
      </a:accent2>
      <a:accent3>
        <a:srgbClr val="00A870"/>
      </a:accent3>
      <a:accent4>
        <a:srgbClr val="6476B8"/>
      </a:accent4>
      <a:accent5>
        <a:srgbClr val="EB5D40"/>
      </a:accent5>
      <a:accent6>
        <a:srgbClr val="C63577"/>
      </a:accent6>
      <a:hlink>
        <a:srgbClr val="430099"/>
      </a:hlink>
      <a:folHlink>
        <a:srgbClr val="430099"/>
      </a:folHlink>
    </a:clrScheme>
    <a:fontScheme name="Personnalisé 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Financial Institutions">
      <a:srgbClr val="32B4B4"/>
    </a:custClr>
    <a:custClr name="Mobile Operators">
      <a:srgbClr val="F0A0AA"/>
    </a:custClr>
    <a:custClr name="Biometric Devices and Automotive">
      <a:srgbClr val="96CD91"/>
    </a:custClr>
    <a:custClr name="Public Security and Identity">
      <a:srgbClr val="AA9BB9"/>
    </a:custClr>
    <a:custClr name="Identity and Security N.A.">
      <a:srgbClr val="A5CDE6"/>
    </a:custClr>
    <a:custClr name="Digital">
      <a:srgbClr val="14B9E6"/>
    </a:custClr>
    <a:custClr name="Global Digital Platforms">
      <a:srgbClr val="2DC381"/>
    </a:custClr>
  </a:custClrLst>
  <a:extLst>
    <a:ext uri="{05A4C25C-085E-4340-85A3-A5531E510DB2}">
      <thm15:themeFamily xmlns:thm15="http://schemas.microsoft.com/office/thememl/2012/main" name="NORAM -  Identity &amp; Security N.A." id="{9A731555-F677-47CD-92C2-8F6F1190CB00}" vid="{239A5321-3B48-42B5-8448-C8719D5832BE}"/>
    </a:ext>
  </a:extLst>
</a:theme>
</file>

<file path=ppt/theme/theme7.xml><?xml version="1.0" encoding="utf-8"?>
<a:theme xmlns:a="http://schemas.openxmlformats.org/drawingml/2006/main" name="D - Digital">
  <a:themeElements>
    <a:clrScheme name="Thème Office">
      <a:dk1>
        <a:srgbClr val="646464"/>
      </a:dk1>
      <a:lt1>
        <a:sysClr val="window" lastClr="FFFFFF"/>
      </a:lt1>
      <a:dk2>
        <a:srgbClr val="14B9E6"/>
      </a:dk2>
      <a:lt2>
        <a:srgbClr val="B4B4B4"/>
      </a:lt2>
      <a:accent1>
        <a:srgbClr val="430099"/>
      </a:accent1>
      <a:accent2>
        <a:srgbClr val="B4B4B4"/>
      </a:accent2>
      <a:accent3>
        <a:srgbClr val="00A870"/>
      </a:accent3>
      <a:accent4>
        <a:srgbClr val="6476B8"/>
      </a:accent4>
      <a:accent5>
        <a:srgbClr val="EB5D40"/>
      </a:accent5>
      <a:accent6>
        <a:srgbClr val="C63577"/>
      </a:accent6>
      <a:hlink>
        <a:srgbClr val="430099"/>
      </a:hlink>
      <a:folHlink>
        <a:srgbClr val="430099"/>
      </a:folHlink>
    </a:clrScheme>
    <a:fontScheme name="Personnalisé 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Financial Institutions">
      <a:srgbClr val="32B4B4"/>
    </a:custClr>
    <a:custClr name="Mobile Operators">
      <a:srgbClr val="F0A0AA"/>
    </a:custClr>
    <a:custClr name="Biometric Devices and Automotive">
      <a:srgbClr val="96CD91"/>
    </a:custClr>
    <a:custClr name="Public Security and Identity">
      <a:srgbClr val="AA9BB9"/>
    </a:custClr>
    <a:custClr name="Identity and Security N.A.">
      <a:srgbClr val="A5CDE6"/>
    </a:custClr>
    <a:custClr name="Digital">
      <a:srgbClr val="14B9E6"/>
    </a:custClr>
    <a:custClr name="Global Digital Platforms">
      <a:srgbClr val="2DC381"/>
    </a:custClr>
  </a:custClrLst>
  <a:extLst>
    <a:ext uri="{05A4C25C-085E-4340-85A3-A5531E510DB2}">
      <thm15:themeFamily xmlns:thm15="http://schemas.microsoft.com/office/thememl/2012/main" name="D - Digital" id="{060FFBB6-CD94-4683-A599-A33FFDC1C73F}" vid="{19BEEAA5-928D-4D81-A56B-D10B24533E8B}"/>
    </a:ext>
  </a:extLst>
</a:theme>
</file>

<file path=ppt/theme/theme8.xml><?xml version="1.0" encoding="utf-8"?>
<a:theme xmlns:a="http://schemas.openxmlformats.org/drawingml/2006/main" name="GDP - Global Digital Platforms">
  <a:themeElements>
    <a:clrScheme name="GDP">
      <a:dk1>
        <a:srgbClr val="646464"/>
      </a:dk1>
      <a:lt1>
        <a:sysClr val="window" lastClr="FFFFFF"/>
      </a:lt1>
      <a:dk2>
        <a:srgbClr val="2DC378"/>
      </a:dk2>
      <a:lt2>
        <a:srgbClr val="B4B4B4"/>
      </a:lt2>
      <a:accent1>
        <a:srgbClr val="430099"/>
      </a:accent1>
      <a:accent2>
        <a:srgbClr val="B4B4B4"/>
      </a:accent2>
      <a:accent3>
        <a:srgbClr val="00A870"/>
      </a:accent3>
      <a:accent4>
        <a:srgbClr val="6476B8"/>
      </a:accent4>
      <a:accent5>
        <a:srgbClr val="EB5D40"/>
      </a:accent5>
      <a:accent6>
        <a:srgbClr val="C63577"/>
      </a:accent6>
      <a:hlink>
        <a:srgbClr val="430099"/>
      </a:hlink>
      <a:folHlink>
        <a:srgbClr val="430099"/>
      </a:folHlink>
    </a:clrScheme>
    <a:fontScheme name="Personnalisé 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Financial Institutions">
      <a:srgbClr val="32B4B4"/>
    </a:custClr>
    <a:custClr name="Mobile Operators">
      <a:srgbClr val="F0A0AA"/>
    </a:custClr>
    <a:custClr name="Biometric Devices and Automotive">
      <a:srgbClr val="96CD91"/>
    </a:custClr>
    <a:custClr name="Public Security and Identity">
      <a:srgbClr val="AA9BB9"/>
    </a:custClr>
    <a:custClr name="Identity and Security N.A.">
      <a:srgbClr val="A5CDE6"/>
    </a:custClr>
    <a:custClr name="Digital">
      <a:srgbClr val="14B9E6"/>
    </a:custClr>
    <a:custClr name="Global Digital Platforms">
      <a:srgbClr val="2DC381"/>
    </a:custClr>
  </a:custClrLst>
  <a:extLst>
    <a:ext uri="{05A4C25C-085E-4340-85A3-A5531E510DB2}">
      <thm15:themeFamily xmlns:thm15="http://schemas.microsoft.com/office/thememl/2012/main" name="D - Digital" id="{060FFBB6-CD94-4683-A599-A33FFDC1C73F}" vid="{19BEEAA5-928D-4D81-A56B-D10B24533E8B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2AF780B494204E852BDE181925FCFD" ma:contentTypeVersion="13" ma:contentTypeDescription="Crée un document." ma:contentTypeScope="" ma:versionID="9f4884c386fe4c9f3bae7cd0b4614dbb">
  <xsd:schema xmlns:xsd="http://www.w3.org/2001/XMLSchema" xmlns:xs="http://www.w3.org/2001/XMLSchema" xmlns:p="http://schemas.microsoft.com/office/2006/metadata/properties" xmlns:ns3="d8793211-e2ea-4f80-9698-0e4562bc6dd9" xmlns:ns4="9903584c-57f3-487b-8089-28361af5296e" targetNamespace="http://schemas.microsoft.com/office/2006/metadata/properties" ma:root="true" ma:fieldsID="c6cb575c22cdd2ae7607251c61798d56" ns3:_="" ns4:_="">
    <xsd:import namespace="d8793211-e2ea-4f80-9698-0e4562bc6dd9"/>
    <xsd:import namespace="9903584c-57f3-487b-8089-28361af5296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793211-e2ea-4f80-9698-0e4562bc6d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03584c-57f3-487b-8089-28361af5296e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EC9AE21-DED7-4F01-BDE5-0324A2B589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793211-e2ea-4f80-9698-0e4562bc6dd9"/>
    <ds:schemaRef ds:uri="9903584c-57f3-487b-8089-28361af5296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A24B375-ECB8-47CB-8EE1-BCB9B1C590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6295E1-2185-434D-AE91-46C6222BA428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d8793211-e2ea-4f80-9698-0e4562bc6dd9"/>
    <ds:schemaRef ds:uri="http://purl.org/dc/terms/"/>
    <ds:schemaRef ds:uri="http://schemas.openxmlformats.org/package/2006/metadata/core-properties"/>
    <ds:schemaRef ds:uri="9903584c-57f3-487b-8089-28361af5296e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866</Words>
  <Application>Microsoft Office PowerPoint</Application>
  <PresentationFormat>On-screen Show (16:9)</PresentationFormat>
  <Paragraphs>144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Arial</vt:lpstr>
      <vt:lpstr>Calibri</vt:lpstr>
      <vt:lpstr>Modern No. 20</vt:lpstr>
      <vt:lpstr>PingFangSC-Regular</vt:lpstr>
      <vt:lpstr>IDEMIA – Corporate</vt:lpstr>
      <vt:lpstr>FI - Financial Institutions</vt:lpstr>
      <vt:lpstr>MO - Mobile Operators</vt:lpstr>
      <vt:lpstr>BDA - Biometric Devices and Automotive </vt:lpstr>
      <vt:lpstr>PSI - Public Security and Identity</vt:lpstr>
      <vt:lpstr>NORAM -  Identity &amp; Security N.A.</vt:lpstr>
      <vt:lpstr>D - Digital</vt:lpstr>
      <vt:lpstr>GDP - Global Digital Platforms</vt:lpstr>
      <vt:lpstr>Exceptional Handling in Java </vt:lpstr>
      <vt:lpstr>What is an Exception?</vt:lpstr>
      <vt:lpstr>What is an Exception Handling in Java?</vt:lpstr>
      <vt:lpstr>What is an Exception Handling in Java?</vt:lpstr>
      <vt:lpstr>Difference b/w Exception and Error</vt:lpstr>
      <vt:lpstr>Difference b/w Exception and Error</vt:lpstr>
      <vt:lpstr>Example of Error in Java</vt:lpstr>
      <vt:lpstr>Example of Exception in Java</vt:lpstr>
      <vt:lpstr>Example of Exception Handling in Java</vt:lpstr>
      <vt:lpstr>Checked Exception in Java:</vt:lpstr>
      <vt:lpstr>Checked Exception Example:</vt:lpstr>
      <vt:lpstr>Unchecked Exception in Java:</vt:lpstr>
      <vt:lpstr>Unchecked Exception Example:</vt:lpstr>
      <vt:lpstr>Checked vs Unchecked Exception:</vt:lpstr>
      <vt:lpstr>Custom Exception in Java</vt:lpstr>
      <vt:lpstr>Custom Exception in Java using throw keyword:-</vt:lpstr>
      <vt:lpstr>Output : </vt:lpstr>
      <vt:lpstr>Throws Keyword:</vt:lpstr>
      <vt:lpstr>Throws Keyword Example:</vt:lpstr>
      <vt:lpstr>Throw vs Throws keyword</vt:lpstr>
      <vt:lpstr>Thank you :)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ID.X Manage Platform Overview</dc:title>
  <dc:subject>IDX Manage - eAuth Platform Overview</dc:subject>
  <dc:creator/>
  <cp:lastModifiedBy/>
  <cp:revision>940</cp:revision>
  <dcterms:created xsi:type="dcterms:W3CDTF">2020-01-16T10:13:00Z</dcterms:created>
  <dcterms:modified xsi:type="dcterms:W3CDTF">2022-06-01T21:39:47Z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0x010100222AF780B494204E852BDE181925FCFD</vt:lpwstr>
  </property>
  <property fmtid="{D5CDD505-2E9C-101B-9397-08002B2CF9AE}" pid="3" name="MSIP_Label_69f169f0-5f77-4193-a879-a5b3030a45bd_Enabled">
    <vt:lpwstr>true</vt:lpwstr>
  </property>
  <property fmtid="{D5CDD505-2E9C-101B-9397-08002B2CF9AE}" pid="4" name="MSIP_Label_69f169f0-5f77-4193-a879-a5b3030a45bd_SetDate">
    <vt:lpwstr>2022-06-01T21:39:30Z</vt:lpwstr>
  </property>
  <property fmtid="{D5CDD505-2E9C-101B-9397-08002B2CF9AE}" pid="5" name="MSIP_Label_69f169f0-5f77-4193-a879-a5b3030a45bd_Method">
    <vt:lpwstr>Standard</vt:lpwstr>
  </property>
  <property fmtid="{D5CDD505-2E9C-101B-9397-08002B2CF9AE}" pid="6" name="MSIP_Label_69f169f0-5f77-4193-a879-a5b3030a45bd_Name">
    <vt:lpwstr>69f169f0-5f77-4193-a879-a5b3030a45bd</vt:lpwstr>
  </property>
  <property fmtid="{D5CDD505-2E9C-101B-9397-08002B2CF9AE}" pid="7" name="MSIP_Label_69f169f0-5f77-4193-a879-a5b3030a45bd_SiteId">
    <vt:lpwstr>7694d41c-5504-43d9-9e40-cb254ad755ec</vt:lpwstr>
  </property>
  <property fmtid="{D5CDD505-2E9C-101B-9397-08002B2CF9AE}" pid="8" name="MSIP_Label_69f169f0-5f77-4193-a879-a5b3030a45bd_ActionId">
    <vt:lpwstr>2df63ff7-abfe-4070-8042-ab848272b357</vt:lpwstr>
  </property>
  <property fmtid="{D5CDD505-2E9C-101B-9397-08002B2CF9AE}" pid="9" name="MSIP_Label_69f169f0-5f77-4193-a879-a5b3030a45bd_ContentBits">
    <vt:lpwstr>2</vt:lpwstr>
  </property>
</Properties>
</file>