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6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7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323" r:id="rId4"/>
    <p:sldMasterId id="2147484285" r:id="rId5"/>
    <p:sldMasterId id="2147484247" r:id="rId6"/>
    <p:sldMasterId id="2147484209" r:id="rId7"/>
    <p:sldMasterId id="2147484171" r:id="rId8"/>
    <p:sldMasterId id="2147484133" r:id="rId9"/>
    <p:sldMasterId id="2147484095" r:id="rId10"/>
    <p:sldMasterId id="2147484349" r:id="rId11"/>
  </p:sldMasterIdLst>
  <p:notesMasterIdLst>
    <p:notesMasterId r:id="rId41"/>
  </p:notesMasterIdLst>
  <p:handoutMasterIdLst>
    <p:handoutMasterId r:id="rId42"/>
  </p:handoutMasterIdLst>
  <p:sldIdLst>
    <p:sldId id="588" r:id="rId12"/>
    <p:sldId id="607" r:id="rId13"/>
    <p:sldId id="608" r:id="rId14"/>
    <p:sldId id="609" r:id="rId15"/>
    <p:sldId id="610" r:id="rId16"/>
    <p:sldId id="611" r:id="rId17"/>
    <p:sldId id="618" r:id="rId18"/>
    <p:sldId id="613" r:id="rId19"/>
    <p:sldId id="614" r:id="rId20"/>
    <p:sldId id="615" r:id="rId21"/>
    <p:sldId id="616" r:id="rId22"/>
    <p:sldId id="623" r:id="rId23"/>
    <p:sldId id="624" r:id="rId24"/>
    <p:sldId id="617" r:id="rId25"/>
    <p:sldId id="619" r:id="rId26"/>
    <p:sldId id="620" r:id="rId27"/>
    <p:sldId id="621" r:id="rId28"/>
    <p:sldId id="622" r:id="rId29"/>
    <p:sldId id="625" r:id="rId30"/>
    <p:sldId id="626" r:id="rId31"/>
    <p:sldId id="627" r:id="rId32"/>
    <p:sldId id="628" r:id="rId33"/>
    <p:sldId id="629" r:id="rId34"/>
    <p:sldId id="632" r:id="rId35"/>
    <p:sldId id="634" r:id="rId36"/>
    <p:sldId id="633" r:id="rId37"/>
    <p:sldId id="631" r:id="rId38"/>
    <p:sldId id="630" r:id="rId39"/>
    <p:sldId id="587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99"/>
    <a:srgbClr val="F0DC32"/>
    <a:srgbClr val="A5CDE6"/>
    <a:srgbClr val="14B9E6"/>
    <a:srgbClr val="AA9BB9"/>
    <a:srgbClr val="F0A0AA"/>
    <a:srgbClr val="32B4B4"/>
    <a:srgbClr val="96CD91"/>
    <a:srgbClr val="C63577"/>
    <a:srgbClr val="EB5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5097" autoAdjust="0"/>
  </p:normalViewPr>
  <p:slideViewPr>
    <p:cSldViewPr snapToGrid="0">
      <p:cViewPr varScale="1">
        <p:scale>
          <a:sx n="107" d="100"/>
          <a:sy n="107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12"/>
    </p:cViewPr>
  </p:sorterViewPr>
  <p:notesViewPr>
    <p:cSldViewPr snapToGrid="0">
      <p:cViewPr varScale="1">
        <p:scale>
          <a:sx n="80" d="100"/>
          <a:sy n="80" d="100"/>
        </p:scale>
        <p:origin x="30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75B2F-6CE0-4914-8246-9ED0849680C7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E1D8-097E-408F-BC93-9C7E7B87C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4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BD21D-79A1-471A-8D52-B677569FC59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3DBDF-8778-4735-923C-2DE07CECD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09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97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43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22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060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46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67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574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67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640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42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62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414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013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842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16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609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016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38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46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0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6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11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03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07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31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4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3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>
            <a:extLst>
              <a:ext uri="{FF2B5EF4-FFF2-40B4-BE49-F238E27FC236}">
                <a16:creationId xmlns:a16="http://schemas.microsoft.com/office/drawing/2014/main" id="{AF3F884A-C836-4F13-806F-C21B7170C6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98" y="-17163"/>
            <a:ext cx="9159875" cy="2687638"/>
            <a:chOff x="-5" y="-2"/>
            <a:chExt cx="5770" cy="1693"/>
          </a:xfrm>
        </p:grpSpPr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9050D4BB-8C36-4FB0-9EA9-81DA3C289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636" cy="114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88100FB2-EB87-471E-A6B2-F2DAE9858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792" cy="118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96B61D3F-FD6D-4813-9604-F3DEFAF03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953" cy="124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E9733859-2F25-4A4E-9B09-273BF7D20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141" cy="127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74BEBC14-872B-46C1-9F63-10C63A428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338" cy="13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B44A1538-C62E-4A84-B995-6A2156671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190" cy="7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6397D04C-4F3A-4150-9ACD-64872E87E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634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DB409F71-60A3-404A-B58E-F30CFA6DF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5370" cy="160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E61DA6C3-8213-45D7-9DB9-1D9F8BB0E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559" cy="135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A59B95D3-1331-428A-A429-E9D4FEBA7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793" cy="138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55208E89-6115-4C20-B30E-6BCA3C391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3050" cy="141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A807A9A3-B556-4E51-9515-8E057D0B3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3335" cy="144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A20CB851-EDD4-4F80-AF1E-A9994C17F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3648" cy="148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D4EF0747-4932-4298-83FF-DE94845D9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4010" cy="151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BA4661D1-EAE1-4F32-9E13-ED89E53C8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4428" cy="15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5A799673-E98F-431B-920E-3962CC7B3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4842" cy="157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697BE463-1079-49D3-A527-866680DC6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63"/>
              <a:ext cx="5770" cy="156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BD285EE5-2E26-4A67-BD94-FC0839D0D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224"/>
              <a:ext cx="5770" cy="14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B8A36DF4-628B-4F82-85FF-D28E0171F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381"/>
              <a:ext cx="5770" cy="1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6C5EF95-9721-470E-94C1-F2B00C6DD3B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101-7F81-4532-ADAA-6FBABB28609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9776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aphic 4">
            <a:extLst>
              <a:ext uri="{FF2B5EF4-FFF2-40B4-BE49-F238E27FC236}">
                <a16:creationId xmlns:a16="http://schemas.microsoft.com/office/drawing/2014/main" id="{CCB84986-F3E5-45DD-A88C-9667041F676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35DF91-7FEC-411B-87EE-B43AA254AEA8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32F466-367A-4055-A06D-92DAE58A4971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38E1C6-D99D-4BB3-BBE3-D4A5750275F2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D4BE32-0047-4FB7-9CC4-BDAA5BFEF85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7DB0B4-E4EA-42D6-9B34-7DE316A7B6C1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3B589C-FFAD-498A-9AFF-AE7F424F733D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C5F600-AFF2-4C0C-B612-5C5B84BE153D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9AC2F63-8D70-4450-AA0E-49742C0E7A7C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19F82A8-D894-4092-ABB8-00F620D6F2E4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66564B-514B-458A-BE41-82D00B52B10D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56A31F6-C9A4-43E0-8A65-C6A58AE0D055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B9E835-12C5-4FEC-A02F-351ACB9C97D9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65" name="Picture 17">
            <a:extLst>
              <a:ext uri="{FF2B5EF4-FFF2-40B4-BE49-F238E27FC236}">
                <a16:creationId xmlns:a16="http://schemas.microsoft.com/office/drawing/2014/main" id="{7383ECB1-7B7A-4041-8508-E9BBB6A2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CA67416-0490-422B-ADE1-322F455F2EF4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506058C4-D203-4E1E-97D8-C7E75759EF99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5539737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 14">
            <a:extLst>
              <a:ext uri="{FF2B5EF4-FFF2-40B4-BE49-F238E27FC236}">
                <a16:creationId xmlns:a16="http://schemas.microsoft.com/office/drawing/2014/main" id="{2510C81B-42ED-480E-A52F-229BE93CC882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8F91BC-71E9-43F7-AB2A-84AEE2C76DAE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EA6003-B301-4C94-9D8B-6E480DAA86BA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14B9601-F6F5-4AED-AE81-3260D30CCAB7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8478AA-125D-4AF9-82B9-DB8BA4DFEA52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EA22AA-FADC-4154-8BD3-C85A392C26E7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6D046A-8E9A-4EA2-9D56-50F8C2466B80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141FF9-86E4-4B85-AF17-3F72B3FD45E7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E5F7B38-3B8F-446A-B912-EF93F7092478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0CE60E-8AFA-4099-96CF-44EB0F504A35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D58F02E-2601-4A4C-B136-C5EF4DEDDCCF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9A8535-B0C8-4112-B68F-D32925D01D5B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96CF675-9569-4C76-9567-21D871DE4AA8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9FD29D-A42B-4CE7-B498-BB0666D56EC0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EF5A647-48D0-4CDC-B4EE-5C43B05E1134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59E1272-CED2-4F98-896E-FD532967B056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95264D-C83F-42AD-BF26-7CB5C853275E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505C284-4295-4F15-8293-058C7D8497DA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2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03B5655F-8FAF-4457-B03E-F27761DB6F71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EB1D3F2-C57E-45E6-9D26-AC65D2D0EE59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5E7652-2F4A-41C5-B2EE-9B810ED51450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81C1988-61C7-4A5D-8C0D-546B338DE650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5F3B2E0-B979-49F3-B7DD-1EA330B0D15D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B7D9C03-3FB6-45C8-9D7A-E46CB5A4754B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3D5B681-71C0-4ABF-813B-B9966DC4F4C8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1AE29F2-F74D-4D0C-8D10-C0F961942592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FF9E3CC-7E69-4E9F-AFFE-CA762604F09A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F1028E0-DB3D-4D6C-B154-58D2B4672C67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8C2BC6E-4E5B-49C0-B735-B96D17AFF68C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87447B2-C501-4402-A469-BF43FC9EAFC7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670614-C6F2-42DF-A13D-1FD0A14C66D9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7042208-5ED0-4C14-9F82-2943E71F8D92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0FF122-FA7D-4731-98DA-249BCE197950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571BA86-0C22-4F49-A4FC-D82CE2A401AE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3D32457-7F84-4259-8B1E-F55D749E24F4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Public Security</a:t>
            </a:r>
            <a:br>
              <a:rPr lang="en-US" dirty="0"/>
            </a:br>
            <a:r>
              <a:rPr lang="en-US" dirty="0"/>
              <a:t>&amp;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475707C-7455-4600-9AD1-538B6C713F5C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4893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7404D943-E900-4B01-9E6E-110F8DB59AE7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32F272-C7B6-4F88-84A2-48C77BC204A8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DEE57BC-2054-43AA-9AE0-4BAA2B224EBA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416383A-6C3F-47EA-9F08-6A509FF97AD4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8ACE288-19C7-4C39-9473-C6E75BC49BA2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A4D2A0-AE29-43B6-9679-9734BA12499C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3614D1-3320-4620-9462-91A4D4A46581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7C9468C-36E8-47AE-BE46-C081DF89D33C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02C9719-50BE-4760-911A-DE10BA4D5207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DFF3341-C096-422C-B1A3-73D6614FB43F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C284EBA-49F7-4E3E-9021-8494EF1F98EB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1F6A1ED-1DC4-4D95-8A68-1304DE305E9C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B9546F5-BC3C-490E-B678-66ED5A2322F3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D7EBF87-48C6-4670-ACB1-E84851043679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916FB2-9D34-4A7A-A98A-5A5A4ADA0322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8F4FD5-BA24-451F-8293-1879833A511B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99D7010-9D30-4C8A-A685-8D026FA182E0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Public Security</a:t>
            </a:r>
            <a:br>
              <a:rPr lang="en-US" dirty="0"/>
            </a:br>
            <a:r>
              <a:rPr lang="en-US" dirty="0"/>
              <a:t>&amp;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DDE0A3E-47F5-44F5-A622-5506622DF657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8" name="Group 6">
            <a:extLst>
              <a:ext uri="{FF2B5EF4-FFF2-40B4-BE49-F238E27FC236}">
                <a16:creationId xmlns:a16="http://schemas.microsoft.com/office/drawing/2014/main" id="{9C30E3E6-702E-427F-93DC-3659383486D9}"/>
              </a:ext>
            </a:extLst>
          </p:cNvPr>
          <p:cNvGrpSpPr/>
          <p:nvPr userDrawn="1"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6B2143E-8302-476F-B535-1658A68CA4C0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245A7D4-E014-46E1-8332-381C374F1DF1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DC0B9D2-8BFD-4FC8-879B-24BBAB1E13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C1A2CAB-2508-491A-B13E-3407782445CB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81004C9-EA04-4BF8-A6FE-9409641BD1E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2822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A8-847B-42EC-B33D-AAC8E13F017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6821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22">
            <a:extLst>
              <a:ext uri="{FF2B5EF4-FFF2-40B4-BE49-F238E27FC236}">
                <a16:creationId xmlns:a16="http://schemas.microsoft.com/office/drawing/2014/main" id="{A75818AB-BD92-496E-845D-8CE1E6F29617}"/>
              </a:ext>
            </a:extLst>
          </p:cNvPr>
          <p:cNvGrpSpPr/>
          <p:nvPr/>
        </p:nvGrpSpPr>
        <p:grpSpPr>
          <a:xfrm>
            <a:off x="4572000" y="425633"/>
            <a:ext cx="4365105" cy="4438417"/>
            <a:chOff x="4572000" y="425633"/>
            <a:chExt cx="4365105" cy="4438417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B7134C-2CDE-48AB-A190-09B4EF110A30}"/>
                </a:ext>
              </a:extLst>
            </p:cNvPr>
            <p:cNvSpPr/>
            <p:nvPr/>
          </p:nvSpPr>
          <p:spPr>
            <a:xfrm>
              <a:off x="5740059" y="690472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EE10C6E-6111-4989-A376-EDCBFF43DBF5}"/>
                </a:ext>
              </a:extLst>
            </p:cNvPr>
            <p:cNvSpPr/>
            <p:nvPr/>
          </p:nvSpPr>
          <p:spPr>
            <a:xfrm>
              <a:off x="5936906" y="887192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0358E1E-478A-4ADC-A9EB-2F2A90C028D9}"/>
                </a:ext>
              </a:extLst>
            </p:cNvPr>
            <p:cNvSpPr/>
            <p:nvPr/>
          </p:nvSpPr>
          <p:spPr>
            <a:xfrm>
              <a:off x="7958087" y="744845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C350B3C-CFAF-4600-8830-FBC27A7823FF}"/>
                </a:ext>
              </a:extLst>
            </p:cNvPr>
            <p:cNvSpPr/>
            <p:nvPr/>
          </p:nvSpPr>
          <p:spPr>
            <a:xfrm>
              <a:off x="8471881" y="1233590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F1EDCF-5BB6-44E0-8CD6-4EEB14040495}"/>
                </a:ext>
              </a:extLst>
            </p:cNvPr>
            <p:cNvSpPr/>
            <p:nvPr/>
          </p:nvSpPr>
          <p:spPr>
            <a:xfrm>
              <a:off x="6133735" y="1718786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D9F00BB-3B4A-49C5-93FC-EF31BF814689}"/>
                </a:ext>
              </a:extLst>
            </p:cNvPr>
            <p:cNvSpPr/>
            <p:nvPr/>
          </p:nvSpPr>
          <p:spPr>
            <a:xfrm>
              <a:off x="8261720" y="976693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2BC9CB5-10A6-42CA-B460-D877D983557E}"/>
                </a:ext>
              </a:extLst>
            </p:cNvPr>
            <p:cNvSpPr/>
            <p:nvPr/>
          </p:nvSpPr>
          <p:spPr>
            <a:xfrm>
              <a:off x="7525548" y="529797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4D3EE99-1CEE-4F02-8491-F350A87C8C3B}"/>
                </a:ext>
              </a:extLst>
            </p:cNvPr>
            <p:cNvSpPr/>
            <p:nvPr/>
          </p:nvSpPr>
          <p:spPr>
            <a:xfrm>
              <a:off x="5346739" y="432048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CB20D35-8963-4F15-9D31-BB6A674D88F9}"/>
                </a:ext>
              </a:extLst>
            </p:cNvPr>
            <p:cNvSpPr/>
            <p:nvPr/>
          </p:nvSpPr>
          <p:spPr>
            <a:xfrm>
              <a:off x="5542970" y="493446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6998092-F6AD-4192-92FD-09434751F0B0}"/>
                </a:ext>
              </a:extLst>
            </p:cNvPr>
            <p:cNvSpPr/>
            <p:nvPr/>
          </p:nvSpPr>
          <p:spPr>
            <a:xfrm>
              <a:off x="5149501" y="568591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9DDE671-25F4-4F1C-8490-12248D634109}"/>
                </a:ext>
              </a:extLst>
            </p:cNvPr>
            <p:cNvSpPr/>
            <p:nvPr/>
          </p:nvSpPr>
          <p:spPr>
            <a:xfrm>
              <a:off x="4787964" y="961420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03300AA-1FA4-42FE-BF8B-9B2AF29B6847}"/>
                </a:ext>
              </a:extLst>
            </p:cNvPr>
            <p:cNvSpPr/>
            <p:nvPr/>
          </p:nvSpPr>
          <p:spPr>
            <a:xfrm>
              <a:off x="4953527" y="748205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BD009EF-5A51-48DA-8B46-A325299DBAA0}"/>
                </a:ext>
              </a:extLst>
            </p:cNvPr>
            <p:cNvSpPr/>
            <p:nvPr/>
          </p:nvSpPr>
          <p:spPr>
            <a:xfrm>
              <a:off x="4578720" y="1488959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E676DE-922E-4027-8135-E447E1C21FE7}"/>
                </a:ext>
              </a:extLst>
            </p:cNvPr>
            <p:cNvSpPr/>
            <p:nvPr/>
          </p:nvSpPr>
          <p:spPr>
            <a:xfrm>
              <a:off x="6607013" y="1084523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ABB5E-0CCD-4354-8B0A-4AD4CE5FB675}"/>
                </a:ext>
              </a:extLst>
            </p:cNvPr>
            <p:cNvSpPr/>
            <p:nvPr/>
          </p:nvSpPr>
          <p:spPr>
            <a:xfrm>
              <a:off x="4663640" y="1207931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1AD4DCE-7AC5-4E42-BF1B-D0E15E921B5C}"/>
                </a:ext>
              </a:extLst>
            </p:cNvPr>
            <p:cNvSpPr/>
            <p:nvPr/>
          </p:nvSpPr>
          <p:spPr>
            <a:xfrm>
              <a:off x="8674710" y="1517062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0F9072-8181-4BB5-8626-74C3AB39BF2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31E514F2-701C-48CA-AEBB-F15A8F03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49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22">
            <a:extLst>
              <a:ext uri="{FF2B5EF4-FFF2-40B4-BE49-F238E27FC236}">
                <a16:creationId xmlns:a16="http://schemas.microsoft.com/office/drawing/2014/main" id="{EC1C2781-AB98-4C16-AF12-5613E4EA367A}"/>
              </a:ext>
            </a:extLst>
          </p:cNvPr>
          <p:cNvGrpSpPr/>
          <p:nvPr/>
        </p:nvGrpSpPr>
        <p:grpSpPr>
          <a:xfrm>
            <a:off x="4572000" y="425633"/>
            <a:ext cx="4365105" cy="4438417"/>
            <a:chOff x="4572000" y="425633"/>
            <a:chExt cx="4365105" cy="4438417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FB955CD-20CE-4B70-86E4-2703A0386BB0}"/>
                </a:ext>
              </a:extLst>
            </p:cNvPr>
            <p:cNvSpPr/>
            <p:nvPr/>
          </p:nvSpPr>
          <p:spPr>
            <a:xfrm>
              <a:off x="5740059" y="690472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188774-9FC6-4C6C-B022-23B8872E9D67}"/>
                </a:ext>
              </a:extLst>
            </p:cNvPr>
            <p:cNvSpPr/>
            <p:nvPr/>
          </p:nvSpPr>
          <p:spPr>
            <a:xfrm>
              <a:off x="5936906" y="887192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C88CB84-52EF-4ACC-96D1-6B7ECB2748C0}"/>
                </a:ext>
              </a:extLst>
            </p:cNvPr>
            <p:cNvSpPr/>
            <p:nvPr/>
          </p:nvSpPr>
          <p:spPr>
            <a:xfrm>
              <a:off x="7958087" y="744845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D230D2-8B45-4ED8-A7A4-7022B5EF3261}"/>
                </a:ext>
              </a:extLst>
            </p:cNvPr>
            <p:cNvSpPr/>
            <p:nvPr/>
          </p:nvSpPr>
          <p:spPr>
            <a:xfrm>
              <a:off x="8471881" y="1233590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BDEC848-DC96-4BC8-9E8A-477E151F8E4F}"/>
                </a:ext>
              </a:extLst>
            </p:cNvPr>
            <p:cNvSpPr/>
            <p:nvPr/>
          </p:nvSpPr>
          <p:spPr>
            <a:xfrm>
              <a:off x="6133735" y="1718786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5317704-825B-4BC3-8D21-C241B580629A}"/>
                </a:ext>
              </a:extLst>
            </p:cNvPr>
            <p:cNvSpPr/>
            <p:nvPr/>
          </p:nvSpPr>
          <p:spPr>
            <a:xfrm>
              <a:off x="8261720" y="976693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EA1D87-6619-4FB4-AD36-359E4FD1FBB6}"/>
                </a:ext>
              </a:extLst>
            </p:cNvPr>
            <p:cNvSpPr/>
            <p:nvPr/>
          </p:nvSpPr>
          <p:spPr>
            <a:xfrm>
              <a:off x="7525548" y="529797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865DAE5-788D-475E-BEE7-DE35F7C64A80}"/>
                </a:ext>
              </a:extLst>
            </p:cNvPr>
            <p:cNvSpPr/>
            <p:nvPr/>
          </p:nvSpPr>
          <p:spPr>
            <a:xfrm>
              <a:off x="5346739" y="432048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4D3462A-E582-4B4F-AAD6-E2BACB3393D3}"/>
                </a:ext>
              </a:extLst>
            </p:cNvPr>
            <p:cNvSpPr/>
            <p:nvPr/>
          </p:nvSpPr>
          <p:spPr>
            <a:xfrm>
              <a:off x="5542970" y="493446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CC1E5F6-1166-42B8-A691-2D9D63288046}"/>
                </a:ext>
              </a:extLst>
            </p:cNvPr>
            <p:cNvSpPr/>
            <p:nvPr/>
          </p:nvSpPr>
          <p:spPr>
            <a:xfrm>
              <a:off x="5149501" y="568591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2762538-993C-4A03-AFA7-B3723624F368}"/>
                </a:ext>
              </a:extLst>
            </p:cNvPr>
            <p:cNvSpPr/>
            <p:nvPr/>
          </p:nvSpPr>
          <p:spPr>
            <a:xfrm>
              <a:off x="4787964" y="961420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294CA-6022-440C-8E36-3C1F096DE08F}"/>
                </a:ext>
              </a:extLst>
            </p:cNvPr>
            <p:cNvSpPr/>
            <p:nvPr/>
          </p:nvSpPr>
          <p:spPr>
            <a:xfrm>
              <a:off x="4953527" y="748205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8475F94-87E2-49A4-8C59-B9C165AD2532}"/>
                </a:ext>
              </a:extLst>
            </p:cNvPr>
            <p:cNvSpPr/>
            <p:nvPr/>
          </p:nvSpPr>
          <p:spPr>
            <a:xfrm>
              <a:off x="4578720" y="1488959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6C8CC18-B3DF-4441-B455-21926E921C84}"/>
                </a:ext>
              </a:extLst>
            </p:cNvPr>
            <p:cNvSpPr/>
            <p:nvPr/>
          </p:nvSpPr>
          <p:spPr>
            <a:xfrm>
              <a:off x="6607013" y="1084523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AAD9C0E-838E-4248-858F-509BE1191533}"/>
                </a:ext>
              </a:extLst>
            </p:cNvPr>
            <p:cNvSpPr/>
            <p:nvPr/>
          </p:nvSpPr>
          <p:spPr>
            <a:xfrm>
              <a:off x="4663640" y="1207931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D0E4441-C89F-4ACC-85CC-1C5D28B6CA07}"/>
                </a:ext>
              </a:extLst>
            </p:cNvPr>
            <p:cNvSpPr/>
            <p:nvPr/>
          </p:nvSpPr>
          <p:spPr>
            <a:xfrm>
              <a:off x="8674710" y="1517062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EA397-1C02-497A-8DB5-53AC14B7AA9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4957410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22">
            <a:extLst>
              <a:ext uri="{FF2B5EF4-FFF2-40B4-BE49-F238E27FC236}">
                <a16:creationId xmlns:a16="http://schemas.microsoft.com/office/drawing/2014/main" id="{EB22A756-C01E-41A3-B8C7-DD7FC18CFF29}"/>
              </a:ext>
            </a:extLst>
          </p:cNvPr>
          <p:cNvGrpSpPr/>
          <p:nvPr/>
        </p:nvGrpSpPr>
        <p:grpSpPr>
          <a:xfrm>
            <a:off x="4572000" y="425633"/>
            <a:ext cx="4365105" cy="4438417"/>
            <a:chOff x="4572000" y="425633"/>
            <a:chExt cx="4365105" cy="4438417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3C3E909-E2F0-4681-B5DC-E998906B5B1E}"/>
                </a:ext>
              </a:extLst>
            </p:cNvPr>
            <p:cNvSpPr/>
            <p:nvPr/>
          </p:nvSpPr>
          <p:spPr>
            <a:xfrm>
              <a:off x="5740059" y="690472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E7E60F4-287E-4196-94AD-C9F19521526A}"/>
                </a:ext>
              </a:extLst>
            </p:cNvPr>
            <p:cNvSpPr/>
            <p:nvPr/>
          </p:nvSpPr>
          <p:spPr>
            <a:xfrm>
              <a:off x="5936906" y="887192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A2BA9C9-43AF-494C-A29C-39592F25BD12}"/>
                </a:ext>
              </a:extLst>
            </p:cNvPr>
            <p:cNvSpPr/>
            <p:nvPr/>
          </p:nvSpPr>
          <p:spPr>
            <a:xfrm>
              <a:off x="7958087" y="744845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05D7BA5-923F-48BF-A1F6-76F82EC2C2A3}"/>
                </a:ext>
              </a:extLst>
            </p:cNvPr>
            <p:cNvSpPr/>
            <p:nvPr/>
          </p:nvSpPr>
          <p:spPr>
            <a:xfrm>
              <a:off x="8471881" y="1233590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45DD038-2487-44E4-8F17-926ACC27F27F}"/>
                </a:ext>
              </a:extLst>
            </p:cNvPr>
            <p:cNvSpPr/>
            <p:nvPr/>
          </p:nvSpPr>
          <p:spPr>
            <a:xfrm>
              <a:off x="6133735" y="1718786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29BC633-2B37-4AFD-88F3-A3FD126376DC}"/>
                </a:ext>
              </a:extLst>
            </p:cNvPr>
            <p:cNvSpPr/>
            <p:nvPr/>
          </p:nvSpPr>
          <p:spPr>
            <a:xfrm>
              <a:off x="8261720" y="976693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1A56FF0-309A-402A-9183-4A7F262AA9A5}"/>
                </a:ext>
              </a:extLst>
            </p:cNvPr>
            <p:cNvSpPr/>
            <p:nvPr/>
          </p:nvSpPr>
          <p:spPr>
            <a:xfrm>
              <a:off x="7525548" y="529797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098BA8B-D27F-4E16-A547-739F02496374}"/>
                </a:ext>
              </a:extLst>
            </p:cNvPr>
            <p:cNvSpPr/>
            <p:nvPr/>
          </p:nvSpPr>
          <p:spPr>
            <a:xfrm>
              <a:off x="5346739" y="432048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80E09C-8D12-40B0-972C-D1D29429E0C5}"/>
                </a:ext>
              </a:extLst>
            </p:cNvPr>
            <p:cNvSpPr/>
            <p:nvPr/>
          </p:nvSpPr>
          <p:spPr>
            <a:xfrm>
              <a:off x="5542970" y="493446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9B3A0E1-9330-4FAD-B1D6-88AF9B390F7C}"/>
                </a:ext>
              </a:extLst>
            </p:cNvPr>
            <p:cNvSpPr/>
            <p:nvPr/>
          </p:nvSpPr>
          <p:spPr>
            <a:xfrm>
              <a:off x="5149501" y="568591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7B943D8-B460-4646-BC35-94738D2A7A08}"/>
                </a:ext>
              </a:extLst>
            </p:cNvPr>
            <p:cNvSpPr/>
            <p:nvPr/>
          </p:nvSpPr>
          <p:spPr>
            <a:xfrm>
              <a:off x="4787964" y="961420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CE09D32-7E31-446E-9411-D0A983A758C7}"/>
                </a:ext>
              </a:extLst>
            </p:cNvPr>
            <p:cNvSpPr/>
            <p:nvPr/>
          </p:nvSpPr>
          <p:spPr>
            <a:xfrm>
              <a:off x="4953527" y="748205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13DB54-369D-4E75-9D86-A5EDB0E4B472}"/>
                </a:ext>
              </a:extLst>
            </p:cNvPr>
            <p:cNvSpPr/>
            <p:nvPr/>
          </p:nvSpPr>
          <p:spPr>
            <a:xfrm>
              <a:off x="4578720" y="1488959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A668944-1777-44E6-AD2A-46A4B8B492B2}"/>
                </a:ext>
              </a:extLst>
            </p:cNvPr>
            <p:cNvSpPr/>
            <p:nvPr/>
          </p:nvSpPr>
          <p:spPr>
            <a:xfrm>
              <a:off x="6607013" y="1084523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46BC3E7-D1B2-40F1-91B5-D56553EFBD04}"/>
                </a:ext>
              </a:extLst>
            </p:cNvPr>
            <p:cNvSpPr/>
            <p:nvPr/>
          </p:nvSpPr>
          <p:spPr>
            <a:xfrm>
              <a:off x="4663640" y="1207931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9BC69A3-E732-4324-A407-F0EA63CBE1BE}"/>
                </a:ext>
              </a:extLst>
            </p:cNvPr>
            <p:cNvSpPr/>
            <p:nvPr/>
          </p:nvSpPr>
          <p:spPr>
            <a:xfrm>
              <a:off x="8674710" y="1517062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98A970-598D-4FC1-BF95-C0F62AC5214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04604555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8CA-670E-422E-AA60-191D61D37D9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38614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B7A4-A8ED-4820-A5C7-B53D28D3138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54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8264C7-CFD7-4FE3-AAE8-512580750B6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B4C88EA-268D-4E1A-9CE6-6D6B149B3CBF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26F20EA6-31CC-45C3-9C38-0FEAB95AEF7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82A6FA9-40A8-46CC-8F44-6FFD2A33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7027CF7-D53B-4469-8AF6-26631F31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7E81A60-330E-4255-9EBC-3F7409EB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F6D9D92-5609-4117-B908-E9A30FE13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0DB6CAFE-6EDC-454D-9CE5-5069A5541C45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5">
            <a:extLst>
              <a:ext uri="{FF2B5EF4-FFF2-40B4-BE49-F238E27FC236}">
                <a16:creationId xmlns:a16="http://schemas.microsoft.com/office/drawing/2014/main" id="{02B67338-3A1D-4793-9C3B-4C22165C5760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93993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D972-5D8B-4D63-9A06-2FA2F153401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07948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0E35C1-E86C-4024-B110-1FF46FDD35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424290804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que 14">
            <a:extLst>
              <a:ext uri="{FF2B5EF4-FFF2-40B4-BE49-F238E27FC236}">
                <a16:creationId xmlns:a16="http://schemas.microsoft.com/office/drawing/2014/main" id="{AD1CAF9C-BAF1-42DF-A492-85A7A191669A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2653C7E-2AE1-4D0D-BCE1-DB0AE60E89C6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72719E-5C65-4A37-B127-D34ADABFBC58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D54CE8C-C60A-46BE-B17D-441F43E8C7BF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43061C8-3123-46AC-8093-095B374ACFB4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CEBBFE0-0F36-4B43-8FB4-7547908DBF17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BA92E6B-CA96-4AC7-8B04-EDB565E8BAF5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7C8F581-2DEE-46A3-9B85-CCBB86A103BF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0C2C95-3B82-426D-91AF-2ED9C3B33355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C661FB4-901D-4FEE-AF7B-539C04C35316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736C1DC-03A8-4A68-9ADF-40D7CA756CBD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FE3B589-BDC4-489C-B557-BF789D969425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C098B1-4C4C-463C-8D7B-29AE720D7F44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72A3915-7708-41BF-9646-653A3C0AD1C7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DC6C676-9C00-4785-A0A5-E90B9BC2CA64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0D8DE60-7924-487F-8037-0F368371C1C4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AC7A9E5-5FB9-488A-AD9B-8477C42025DA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9E2C59-D44F-41DD-8FBF-6365105D163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5304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408-1C7F-4901-AF47-61BD33AAE29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17474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B847-DD6F-4F83-AF5E-81614CB26AE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849087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678-B64A-469B-B2BA-43F7A16DD59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35866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EF3-3297-42F5-889B-730C9734EC5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893948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CA47-8A26-4294-957F-8A4DBD96EBF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6099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BE1-D9F5-43F0-83AC-B96A34F0296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61127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057E-7F02-4BCA-85CD-76CB4E7D47A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901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">
            <a:extLst>
              <a:ext uri="{FF2B5EF4-FFF2-40B4-BE49-F238E27FC236}">
                <a16:creationId xmlns:a16="http://schemas.microsoft.com/office/drawing/2014/main" id="{A2FF877C-0ED7-4156-9DD7-385BDD0A48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81D83138-775B-4E07-9F6E-DD018B848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E14CCED7-48F3-4BDC-94E2-D94768ACC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0C98F71C-8B83-497F-AC1B-9D144992D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F27AB0DE-F78F-4B11-A9C0-F8E2E658F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7C61E9BC-3B09-4BF4-B837-12419CDCB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61D46D53-B6C8-4486-96DF-1EF044993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9E190320-B7D8-4363-9D7B-95300B440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03E428-E1A1-4793-A551-C6FBBA2E7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889AB90A-7E94-48ED-B6AD-D9F39E6AA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D41A7AAA-63DA-4091-8B0D-C670F063B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F107A29-22F8-4579-86F0-06C028151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4DAD8F98-263A-4F3A-BFC6-8D364BDFC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9F204B15-4154-4BDE-8D7E-F01E177CD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ACE993F4-FE26-4F77-AE28-CA595179B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3C745CFA-040C-4A58-A825-76406C375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F7EED7FC-EE93-40CB-BCD2-7DCBA57D6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A1862A3-E0F1-4DAF-9254-2ACBE0A3F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117FA8D-5830-451C-BD1E-F616BE296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9601CC98-F2F7-4538-8D3A-99583F914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DF9AE6AE-DBD9-4B56-ABB8-4B4D58145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35BC8AE-4AEB-4331-9103-AFFB36EDA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B39B17BF-C486-42B5-9D56-2A0AA9DC9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AB6E95A2-39A6-4830-9CF2-286A1C7AD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84596202-8841-43C8-BEC8-C33D2AAAC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8DD89835-2019-4158-ACBC-941F8C7F2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E177E83F-3C64-4CC3-8454-B2957507A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E5DBE602-5A6A-40D1-B2F4-894FD4011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21F1F3AA-B589-451F-853B-1C6289019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BF82C795-93EE-42BC-9BE3-599DFBB7A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0DDF3448-C536-4473-9B79-5A2ACDAD2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29694901-1C7C-433E-A977-CE46C212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FE97EEE6-1B0E-4244-AA07-7D31323E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05C5F1E9-E47A-4C50-B305-80BE6D9CC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2D7CB010-DB8B-4291-ACA6-EAF81C6A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0610720B-463D-4C4B-B989-D6F200F8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B05370A2-2207-40FE-9252-FEC410DFA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C3AD5214-A852-464F-8E50-76233FDE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5CD26140-4EAE-4AA7-ABBD-6A9CCEDBC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BFF8AC12-F571-4406-B73A-A7614824F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B37B41CD-0BC4-443B-B874-306DACBD8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374CC0AC-DDC9-4236-A213-71090A2E2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5E28D5E3-E10F-40E3-A092-EC0EE91A8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3E0D910D-FCB1-4FD9-A4A2-5707A2184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20288AF5-0DA9-4612-94BF-158FC44C2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1B302BA7-92BF-466E-A2AF-DE9B51912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609BC8FF-DCDF-4C02-AAD6-FB4DED750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11E55916-A9C1-47DE-A513-FE2EFE238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16D702D9-02B1-4FF5-961D-21D0157C4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F0514267-BA1F-4B1E-8245-E382AC8DD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BCB02D88-1CD1-441E-8EAE-09EB41D1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361C263A-8162-459B-9D51-2BA5ABA2A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F2362A32-3385-4360-A4B7-525B63DCE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888EB0EA-C7E3-422B-BD20-E05930E7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AF9488BB-7224-4C9E-A5C9-F52867DA4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6A0D886D-52C6-4407-B3A6-61DBD5D58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3EBB448E-AD68-4698-AC64-B0A7379A9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77496F56-5168-480D-917E-FEB789F00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155314C9-5608-4310-8A7A-DFA20932F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D18EE005-C9DB-4CB3-B488-62425135D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E7AF167-2298-45BB-A865-84287CA5C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1A11F744-00D0-4254-9FC4-C04073D5F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2D3C78DF-0CA2-4B44-86A5-4F97F10C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F73BEBAF-5835-4FF4-960E-7A30854DA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242FDD3B-8222-4D4F-8A07-A01E1315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47F86FBE-8C4D-472A-8554-8792CC74C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2FD5070F-926F-42E0-9E11-430CE9A07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CE0DE9BA-B085-4D6D-A5B5-2337467B2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44275A2C-F096-4D08-8963-7835D48A4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A727ECBF-47D4-4B70-A116-F1E274D4B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66D469DB-86D7-4C80-BB08-C586F8577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D781CED9-262C-45A4-8B0A-6F44028A1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3FDFE901-4509-428C-9678-7E6349DD2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77820BAF-7C21-408A-AC88-4DB553CE7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7C6BBAA7-DEA7-457A-BDC4-DA8D16AAF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872CBF85-F651-4AC9-B362-636518A7F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2F2CF2A1-99F1-431E-B3E9-07CAF1DC0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BAAB01D8-C094-4935-81DC-09431F485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53457292-5840-42AD-BE29-762D5FB02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59EF28F2-0AE2-4A91-BFE9-DB25AF36A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5A3D4C-D8B7-4D98-9FC2-C3CB2937CF2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412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FB1-CCD1-4644-B9FF-3CCA4FDAC60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2126F4-22A8-45E9-8203-6647D0C17CC2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9860E2-FD0B-4130-9FB9-CDB52A8932E5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23221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3AC-A9E2-4F3B-8270-D3E34A20EA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10714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782-0B07-4EB4-92FB-F5242B24AC3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3301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D77-6B2B-4379-824E-E5214771AD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13132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que 14">
            <a:extLst>
              <a:ext uri="{FF2B5EF4-FFF2-40B4-BE49-F238E27FC236}">
                <a16:creationId xmlns:a16="http://schemas.microsoft.com/office/drawing/2014/main" id="{BCC33E73-D075-41EE-A42E-435BDE04936B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83E9FA0-9AE8-4E94-A6F6-FAFEA6E89024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74B357C-80F3-48E4-AA7A-A92082571C52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FCB4766-0D7B-414B-A97D-E96D8F1869BF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61A5D2D-72C1-41EB-8DEB-AADBFF219C2E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C389486-9510-4107-AFBB-C42F9F2F4942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BA82199-0648-4C16-8527-7663EA4F6B89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1A8433-2355-48A3-9975-F8DF07062906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8DDC153-09E8-4805-8807-59EC426E0A4C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9FAD74-E689-4EC1-9629-EB919223C7A6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985EA87-F52A-4F59-BC10-3CD44421310A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3235629-D0FA-43D0-859A-8AB947ACA0CA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C6F087D-6854-4BDC-B010-D3A82996A444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BE0BDB-D07E-4D60-8778-7DDDEB34F0A0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BD07F45-DBD1-49FB-8703-301D1BBE83B2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2E5217-AAB3-4832-BEC7-D037442F454F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F4DD8D-3C8D-4F53-9F45-91F0B66769C3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7FD8F57-06E7-4FDA-A291-F2095AA37573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7029764E-27A7-48D0-8CC5-CD13A7EA0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C408EF1B-C764-426B-A3F2-5C0C11389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64C3A21-19E1-478E-97C4-1A748B9C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2361DBD9-A714-4617-81EE-A557A741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6453B35B-A5BE-4177-A498-6ECB013F8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64" name="Picture 17">
            <a:extLst>
              <a:ext uri="{FF2B5EF4-FFF2-40B4-BE49-F238E27FC236}">
                <a16:creationId xmlns:a16="http://schemas.microsoft.com/office/drawing/2014/main" id="{26986804-0A07-48FA-B75F-B0F267B4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7AD9BF-1884-4036-A7F9-F27CE3396A1E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A74BC927-0F64-4C1C-83AD-07057A0073D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504735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aphique 14">
            <a:extLst>
              <a:ext uri="{FF2B5EF4-FFF2-40B4-BE49-F238E27FC236}">
                <a16:creationId xmlns:a16="http://schemas.microsoft.com/office/drawing/2014/main" id="{4AB11CA3-006D-48D6-96B7-014CE544EA7C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207CA1-5696-4E4D-81DB-BE2255C3CB7B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0FC470E-BA9D-4225-8503-A54581ADE287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0C71215-4573-47CF-AB72-FA08912DF7F0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3EE9682-A752-4B65-8961-3B9C8DD20C8F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BC06A83-7A1A-4786-ABB5-EC7EB4F16C02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2785E58-32CD-4C3E-A3D0-8DFCBF95F384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016FFF-D26B-4C32-BA71-2884F06A191B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69BF8A4-B4B7-44D8-82C0-5541D75E472C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F61A5B6-52E2-4444-BEBA-FCB0A52D4B48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83D8B90-01B6-425B-B01B-4D7AB796B7A8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FA0ADD6-0AA6-4692-BBD4-6D71CA55E12D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3198C7-39D4-4408-A862-74582B3EE24E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A155468-3CF7-48D9-8DDF-90038F9CAEB6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DC00C10-D465-4936-AAA6-B4CB2DB6EE11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D11F6FF-E42A-4826-8AA6-ED7780050294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3335AA-B898-4264-90B5-EA9EC361E2A8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64" name="Picture 17">
            <a:extLst>
              <a:ext uri="{FF2B5EF4-FFF2-40B4-BE49-F238E27FC236}">
                <a16:creationId xmlns:a16="http://schemas.microsoft.com/office/drawing/2014/main" id="{3F42DD45-4A93-4D83-A941-8F0E554F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7DD84D7-3EF0-472A-960C-BD01FB065F3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5" name="TextBox 56">
            <a:extLst>
              <a:ext uri="{FF2B5EF4-FFF2-40B4-BE49-F238E27FC236}">
                <a16:creationId xmlns:a16="http://schemas.microsoft.com/office/drawing/2014/main" id="{F6EE085B-2A79-42FA-AA4B-215F3C84B99E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40908471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que 14">
            <a:extLst>
              <a:ext uri="{FF2B5EF4-FFF2-40B4-BE49-F238E27FC236}">
                <a16:creationId xmlns:a16="http://schemas.microsoft.com/office/drawing/2014/main" id="{A9636766-317C-45EA-B2EF-A3A0FBC60C22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706E172-1399-4764-B134-E64F7B06AE95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809DFA-AB87-418D-9E93-238ED4A3D51B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A20C99D-E32D-4774-9661-AE0CED3B7DB5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A5B39AC-E97D-487B-B2C5-A41669CEF75F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CD1A8C1D-30CD-4163-8670-F447547D047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8533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C22CAB9B-AC06-4A04-94DA-ACE60BC42A58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C505FEC-149D-4FBC-85E7-D179D962C25D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446E162-C9EA-4B4C-99CE-43E63BA5788D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BE3D24-BD6C-46A4-A785-A0779FE843D4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B675E73-2115-4869-9811-73C864D31B36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Identity </a:t>
            </a:r>
            <a:br>
              <a:rPr lang="en-US" dirty="0"/>
            </a:br>
            <a:r>
              <a:rPr lang="en-US" dirty="0"/>
              <a:t>&amp; Security N.A.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A617276-D763-4229-939C-9E928432F6C4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928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Identity</a:t>
            </a:r>
            <a:br>
              <a:rPr lang="en-US" dirty="0"/>
            </a:br>
            <a:r>
              <a:rPr lang="en-US" dirty="0"/>
              <a:t>&amp; Security N.A.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9854FD5-6F6F-4D07-906A-5E1A3B29ACE5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C31C5E08-35ED-4444-A50C-37D7C20F2FA1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66F2D2F-2966-4734-BDFD-B6875A261D4B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907F4D5-382C-48FF-94D3-AC23920CC4D1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8A65D7D-C0B1-4CF4-ABC5-11E9089A488C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1FD2025-AC01-41A4-AD31-84CF13CB38B4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3696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7201-7FCC-4367-9730-B00F3466DEB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303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2F8-A2D2-4CAE-9FD1-14AFBA2FD03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84141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3">
            <a:extLst>
              <a:ext uri="{FF2B5EF4-FFF2-40B4-BE49-F238E27FC236}">
                <a16:creationId xmlns:a16="http://schemas.microsoft.com/office/drawing/2014/main" id="{08936899-BFC5-4B2C-8C57-36CCEBDF4725}"/>
              </a:ext>
            </a:extLst>
          </p:cNvPr>
          <p:cNvGrpSpPr/>
          <p:nvPr/>
        </p:nvGrpSpPr>
        <p:grpSpPr>
          <a:xfrm>
            <a:off x="4749782" y="425250"/>
            <a:ext cx="4009540" cy="4438800"/>
            <a:chOff x="4749782" y="425250"/>
            <a:chExt cx="400954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57D32B-A3CA-4092-9F35-C0BE5DDA38B5}"/>
                </a:ext>
              </a:extLst>
            </p:cNvPr>
            <p:cNvSpPr/>
            <p:nvPr/>
          </p:nvSpPr>
          <p:spPr>
            <a:xfrm>
              <a:off x="6442872" y="2750410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E76D1E-C529-48DC-8F09-3F635A90A2B6}"/>
                </a:ext>
              </a:extLst>
            </p:cNvPr>
            <p:cNvSpPr/>
            <p:nvPr/>
          </p:nvSpPr>
          <p:spPr>
            <a:xfrm>
              <a:off x="6232285" y="2118340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0B5E78A-FFA4-44D5-8B0E-241FFB8D359B}"/>
                </a:ext>
              </a:extLst>
            </p:cNvPr>
            <p:cNvSpPr/>
            <p:nvPr/>
          </p:nvSpPr>
          <p:spPr>
            <a:xfrm>
              <a:off x="4757870" y="433026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F803419-5F99-481F-AABC-4B7FE3D1E87E}"/>
                </a:ext>
              </a:extLst>
            </p:cNvPr>
            <p:cNvSpPr/>
            <p:nvPr/>
          </p:nvSpPr>
          <p:spPr>
            <a:xfrm>
              <a:off x="6232285" y="1907753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AB462A-9308-4D49-A783-EC8E191F28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53390944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3">
            <a:extLst>
              <a:ext uri="{FF2B5EF4-FFF2-40B4-BE49-F238E27FC236}">
                <a16:creationId xmlns:a16="http://schemas.microsoft.com/office/drawing/2014/main" id="{312EC9BD-836B-405F-8786-DAE29AC2FE78}"/>
              </a:ext>
            </a:extLst>
          </p:cNvPr>
          <p:cNvGrpSpPr/>
          <p:nvPr/>
        </p:nvGrpSpPr>
        <p:grpSpPr>
          <a:xfrm>
            <a:off x="4749782" y="425250"/>
            <a:ext cx="4009540" cy="4438800"/>
            <a:chOff x="4749782" y="425250"/>
            <a:chExt cx="400954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0028D6-7E0D-424A-9313-13FA26AD36B0}"/>
                </a:ext>
              </a:extLst>
            </p:cNvPr>
            <p:cNvSpPr/>
            <p:nvPr/>
          </p:nvSpPr>
          <p:spPr>
            <a:xfrm>
              <a:off x="6442872" y="2750410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364E53F-7C87-4DC6-ACE3-AD5DB17D92FA}"/>
                </a:ext>
              </a:extLst>
            </p:cNvPr>
            <p:cNvSpPr/>
            <p:nvPr/>
          </p:nvSpPr>
          <p:spPr>
            <a:xfrm>
              <a:off x="6232285" y="2118340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A0C4CF8-4B40-4C6A-AE90-8EDFD1DB0027}"/>
                </a:ext>
              </a:extLst>
            </p:cNvPr>
            <p:cNvSpPr/>
            <p:nvPr/>
          </p:nvSpPr>
          <p:spPr>
            <a:xfrm>
              <a:off x="4757870" y="433026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0897F7-4616-4951-A4BE-E4A2D8E94B5E}"/>
                </a:ext>
              </a:extLst>
            </p:cNvPr>
            <p:cNvSpPr/>
            <p:nvPr/>
          </p:nvSpPr>
          <p:spPr>
            <a:xfrm>
              <a:off x="6232285" y="1907753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A2A692-2056-4854-9BBF-28237B9B527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064457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3">
            <a:extLst>
              <a:ext uri="{FF2B5EF4-FFF2-40B4-BE49-F238E27FC236}">
                <a16:creationId xmlns:a16="http://schemas.microsoft.com/office/drawing/2014/main" id="{6D22CDEE-62CE-41AB-82FA-66EE19AF0801}"/>
              </a:ext>
            </a:extLst>
          </p:cNvPr>
          <p:cNvGrpSpPr/>
          <p:nvPr/>
        </p:nvGrpSpPr>
        <p:grpSpPr>
          <a:xfrm>
            <a:off x="4749782" y="425250"/>
            <a:ext cx="4009540" cy="4438800"/>
            <a:chOff x="4749782" y="425250"/>
            <a:chExt cx="400954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07414AE-1CD7-403B-B783-C57EF204DE84}"/>
                </a:ext>
              </a:extLst>
            </p:cNvPr>
            <p:cNvSpPr/>
            <p:nvPr/>
          </p:nvSpPr>
          <p:spPr>
            <a:xfrm>
              <a:off x="6442872" y="2750410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5D0F411-47ED-4CD1-B1DD-56D6A92D9A07}"/>
                </a:ext>
              </a:extLst>
            </p:cNvPr>
            <p:cNvSpPr/>
            <p:nvPr/>
          </p:nvSpPr>
          <p:spPr>
            <a:xfrm>
              <a:off x="6232285" y="2118340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D0AD36-58BD-4240-9D68-60D7F614CDD9}"/>
                </a:ext>
              </a:extLst>
            </p:cNvPr>
            <p:cNvSpPr/>
            <p:nvPr/>
          </p:nvSpPr>
          <p:spPr>
            <a:xfrm>
              <a:off x="4757870" y="433026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10C3043-EB96-474D-A53C-B313D426EC5B}"/>
                </a:ext>
              </a:extLst>
            </p:cNvPr>
            <p:cNvSpPr/>
            <p:nvPr/>
          </p:nvSpPr>
          <p:spPr>
            <a:xfrm>
              <a:off x="6232285" y="1907753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7AFF1BE-DE2B-4F93-A58A-E2586AA7DA9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08352389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0266-280E-4295-81D9-560D0C47E3C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64477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91D-564D-409D-8193-B74435145C6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531023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236-2F3D-4307-8E90-FA6170BFABB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702289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463BE-1201-4643-9703-BE15D7F013E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B338CB-C004-42FB-8046-07D90B056CB7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8218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que 14">
            <a:extLst>
              <a:ext uri="{FF2B5EF4-FFF2-40B4-BE49-F238E27FC236}">
                <a16:creationId xmlns:a16="http://schemas.microsoft.com/office/drawing/2014/main" id="{7708B9CC-0445-4456-89DC-33FD055437AB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184E5A8-A57D-4F91-8779-3375DAEB9737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8BACDE-7AB2-4251-B427-D7E30790FE31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6F8F175-15B0-48F4-B896-FFA6943EEB6B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80D5089-BEB0-4570-BAB6-1B2F900FE6EA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D1C992-AA61-4D03-ADDB-86D39039182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7323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383-4C60-44E0-979C-30F6EAAD20E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813088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AAE5-E85A-44CA-AB3B-95F0243CF3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38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40D-851B-4C28-8F84-A3A6C9817B1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432870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6D68-0AED-4AB8-9530-69D74F630F2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57410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D81C-774F-4BDF-8CAD-66E563EADF9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47707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093E-1C0D-4428-9A85-FB3457B5E4E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078677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44B-B64D-4E10-ABE1-4DCC20BFB06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820619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F281-F02D-4B5E-8217-EBFA2726B17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930793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52A0-C33C-4B99-84F9-3A2C29261DA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6AB2D7-76B2-4B43-9C54-BB31A3F56AF7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024BEF-BDC3-4DD6-8B8D-268F7193E72E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005067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61C-B717-409B-9000-E3B6FEDB04C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01780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0D46-F75E-485B-B7A5-9A23C9798F5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823730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6488-4AFD-4054-8894-C3E681F1CCB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149213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que 14">
            <a:extLst>
              <a:ext uri="{FF2B5EF4-FFF2-40B4-BE49-F238E27FC236}">
                <a16:creationId xmlns:a16="http://schemas.microsoft.com/office/drawing/2014/main" id="{674D5C6C-1800-4A31-B350-6032AE602A1A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AB2AF7-F78E-4ABB-AF7F-EC847A63B217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9A606-28B1-4405-9EEF-A1F1F4C6D7B8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7B2FC69-FA1C-4FCC-AC11-52BD01823163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3B71544-482D-4674-B798-43B5AF8FD9F2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9F9118E-90C9-40CE-BAB7-C8DC67F36BE4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2D7E654F-676F-4B84-A71C-FFCF406C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0E44EC74-D61D-435B-8F36-97B1C7FD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44E3D3CB-D9B1-4329-89ED-426C8A2B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91E20C74-890B-4CBA-9140-A931A4898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C21AE8A7-A623-4FD4-8D8B-FF675D9BE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52" name="Picture 17">
            <a:extLst>
              <a:ext uri="{FF2B5EF4-FFF2-40B4-BE49-F238E27FC236}">
                <a16:creationId xmlns:a16="http://schemas.microsoft.com/office/drawing/2014/main" id="{475C0725-477B-4122-8783-CA32F6C2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A76E47-A699-4B07-9189-CD23D203756D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4125EB0F-32E2-4CE5-8C7A-FAF7533D3E55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6124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3327-941C-41C6-B8DE-244C1CE9886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9277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aphique 14">
            <a:extLst>
              <a:ext uri="{FF2B5EF4-FFF2-40B4-BE49-F238E27FC236}">
                <a16:creationId xmlns:a16="http://schemas.microsoft.com/office/drawing/2014/main" id="{9D93EFF9-79EA-4B36-8574-361C5CCEB872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D0296CE-6D9D-4296-A48F-C6A82FAEB15A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EBCD4C2-06B7-4D95-91FB-F02ABAB247C7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AE084F7-C1A4-40F7-A91D-154DA326FBCF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EF5F26-93F3-4785-8777-DA56FEAC35CA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52" name="Picture 17">
            <a:extLst>
              <a:ext uri="{FF2B5EF4-FFF2-40B4-BE49-F238E27FC236}">
                <a16:creationId xmlns:a16="http://schemas.microsoft.com/office/drawing/2014/main" id="{FE906618-DF80-42E3-8C0C-0EC7ECE0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2570DFB-3514-491E-9094-53F7732BB31A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AC6EB4FE-2CB0-4EE4-AEFD-AEE783E2B09F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4752974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408E0F6-DB57-4677-A2A5-172E4B3E2961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8" name="Graphic 5">
            <a:extLst>
              <a:ext uri="{FF2B5EF4-FFF2-40B4-BE49-F238E27FC236}">
                <a16:creationId xmlns:a16="http://schemas.microsoft.com/office/drawing/2014/main" id="{99298BAA-44B8-43DC-B022-0EC7E8CAE6C1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F06FCE7-C805-47E4-8730-2CC2BA025BD5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DB1414A-EB4C-482B-9953-DCF4E5EFC9D9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4ABFFDF-9C5A-43BA-A972-958FC3EF700E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A0FD2E6-CA66-4D1E-BB9F-9D7361E0A643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9B88438-2E57-4998-98D8-8AF791FD8010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304B41E-DA14-4D1A-9C34-D831707C8042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915AC80-D8AA-4463-B782-0D1E7CD6A677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F797906-F85B-43A5-8F35-70B18E180016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BBF8E68-5767-4E37-924D-C5DB21064369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04729BC-A524-42E3-8A2C-D7E713FB75AC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CBA1F60-C5A1-4099-860C-26316FB9D2D3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9A4F943-D95C-4356-95A5-A30E5893B8FE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5AB8F6B-49E1-46C3-81BE-00AB7C3425DA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6A5E3D3-AA80-4A0B-80E3-57D974C6FBBC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062D024-E950-4A26-AAFF-8A6E998352D2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5A95402-348E-4E4A-880A-2A1E8F41EAC5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886D777-995E-495A-9647-0FDC0F65CE29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E98AF7C-19BC-4988-8605-D4DF38AEEB9C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368E710-53FB-4266-9DA0-EFAC41F08683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BAA5E5-D841-459E-8DD8-B5F486D6D8EF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5167969-5475-4B65-80DC-331BB1049F00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84876EE-353A-4EE7-B4A8-670C13CC45B7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B5E8453-D3E0-48C2-B6CE-E7E24E23D23C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5E36749-C75A-4903-83BF-0098D112DEF4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9771394-5D7A-4A33-80AA-970985381CB6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F61F5A5-7A69-4B0D-BA1B-F84F7A39F944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21F665D-44E2-4626-AC8D-3AC85DCD5D03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1E62676-CD48-4355-8692-9113E8FA11AE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ADDDDB8-8E7A-40CF-B61C-B601F12A8B89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F9DF677-09F8-4F77-BA73-757D28CB92E5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E05EBD7-3B57-44DD-A466-FCEB05A03138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AEE5CBF-C37A-477D-B68C-218EB89EAF4F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9E2603F-FED0-420B-85A2-582DD4B222D2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812E5B4-CF79-43F5-807E-E64C0E1DAAD2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A40CAF5-AE89-482C-9872-51113875CAF1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59C1656-AD12-436B-955C-A95D35DE4742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85ED660-33C0-4350-B3BD-B98AE5688763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1756EE9-A2DB-45E6-8BA2-514D1397E8C6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67278B7-176A-46FD-8717-E012DB4BD54E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AFBB1C9-3B02-4D67-B9D8-3DCF6BBC6CF7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4FEBB6D-7FC9-4819-849E-50A70F455A38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24A6107-EA82-4784-A877-29054953A75D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FAFA130-381A-48A5-8E44-A2E11AB56BCC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3478913-C226-4897-80C1-30D0D9C8D8FA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4F547B2-D23B-4581-ADE5-EB7BD921D02A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3ECA59-3397-4CED-96D4-F4F8C93695A2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92EBD93-78FE-42C5-AE9F-E5161829BFE8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553AC8D-7EB8-4CC3-BEE1-701A16FFBF4D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17149DB-C03B-44B9-90E3-D2B2A5BCDD4D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4C21FA7-8593-429B-A086-1940F4615329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B9623A1-91C5-462F-9F53-60C20980D308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B6A8B41-E1A4-4F0A-AB57-8F0EC6A4417A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86ACA8B-7196-4580-9598-FFEE8D87D3B6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BF98CD3-6192-47B7-B325-6D076DBA6735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D06F7EB-272D-4ECD-94BD-8AB58ED5B3A4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DC58388C-693A-4BC5-A239-5A4C3F9E2FAC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E4785AB-6B8C-4B46-A3C0-68B637C5EB05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C61A08E-372A-4D4B-8BC3-983CB622EF76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6B9D2F9-6781-4D00-BDE1-6FF00AE6D267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A13B29F-9E75-4266-B510-1386A8E579E6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4ACA205-9D43-43BE-8239-B1964B1370C0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54736D22-5392-4223-A16E-6EFBCA1FE2BD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6E70C15-F872-477D-A9E0-CE1479A2DEA0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250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AA27C5-6338-4232-8914-D744210DD21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77" name="Graphic 5">
            <a:extLst>
              <a:ext uri="{FF2B5EF4-FFF2-40B4-BE49-F238E27FC236}">
                <a16:creationId xmlns:a16="http://schemas.microsoft.com/office/drawing/2014/main" id="{AE42D931-7276-4D55-9DFE-84519A94D337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8B04CF-E38C-4C16-8147-A58C089B2D81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903307E-F85D-454A-A659-D64CE31DDC38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15D06FA-FB5A-4EEE-853D-22819E377930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C33F6E-E200-4458-9D20-22FAA7D7E20C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CE0CDE-B7DD-4421-91D5-C1E3EEECF786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0926B8-65B8-4D53-8CC6-661F06656696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CB4DEC9-9705-4BAF-96D7-1C58C2720DDB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20FE0CF-6D37-45EF-9229-27CC047FA746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84F59C-5ED6-4399-8AEC-2F810B4FF362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2681C8F-E224-406D-A9F3-8C041E5B684F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7CE3352-9C85-4DA9-80CC-F379AE6A51CD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030B29E-24AF-4473-9F9F-1E31A4EAFD51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E415EC1-6653-490F-BBDE-35F39E44296F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6322D49-00D3-4292-BBE9-F4E11E5FE7D7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F7B599-1ECE-4831-A930-BC20CDC96941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C64991E-6C92-4D65-A579-5A2FDA8B6815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F7986D7-4F57-45EB-8FFD-166FB8D769D6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50E68CE-FEFB-401D-93CF-448EAD8AB438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A2A2968-E755-4D22-BBEB-2F7917702D88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7025315-7EB7-4467-A1C8-31804FDD5AA4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701A511-B7C5-4777-AD32-6026EFC24B7E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A4369AC-D670-4215-9911-3E86527A31DA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4021FC8-5455-4D3F-B1D9-0D09EF66C040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C2F9C23-EDD8-4CE5-AEA2-6EE193606F1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78939A1-7C00-4BDC-845C-8D15B9E7429D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77A932-05BD-4DB5-8DA8-30D18078C47B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074BECD-03D3-4D94-9C63-E71704D6C3F7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82AA6C-4966-4BCC-BAD6-A0514EE3B996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CFCF4AA-4902-4B02-BE74-BE6317D626C7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0B7D10A-8583-4625-A590-B4A5E97E27E3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D4AFBB1-197F-4D8C-8E7A-2C57C917C0B1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A7E8926-03AD-4C1F-8F85-9852BBEDF57F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D50943-2066-4D88-B847-72FF993B9C0A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7ADC2D3-521A-4442-BEB9-B673B528BF74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D7D83B8-8BCD-485C-82FC-BCEC8D8069A8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5B80CBC-01FC-4F6A-8EEF-3FC87E02C872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A7676F6-B034-4142-ACB7-620E4A38060B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C47D1E4-736F-4F2E-975A-EE61512AE20A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AF4501D-7B44-4DB1-9ADA-B67CE2404EFA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07296CC-9DFF-42C6-8C9F-B95F60423DD8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F2E387-1683-4414-82C4-74C1F7004C80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52017CA-2BC8-4D93-8F51-8D6AE9515EAB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BC12393-AF23-446B-A72A-AFEFB58C8162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A49ABD5-E60F-4CBD-B8AD-1D1AAE3D9AB7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8FBC420-D8AC-47E8-B946-720C4788C146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C3FA0C9-8083-4161-937D-2C1D465AF06C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4B907D1-1B90-4E2F-804A-724CCB314426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74B286-F5E8-4DD1-B584-632CA07D9271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58BA8F4-2C99-49EB-8241-76BD89521007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67CFEBA-1AE8-4D09-AADE-7330A88052C9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56923D-9D89-44D1-ABAD-49E0016F0EC7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9B0B5D6-B9CC-4C63-B915-E3461D2787D9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8FDE7CD-3CBB-489B-9DCE-2CBB0C3A98CC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41F577-E07F-4F56-9AE1-5670EBD4C814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714716D-8254-4A54-A292-41B466C33520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95C6691-AC2E-4B8A-B799-98BC37769AC7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4B204-AE29-470D-8716-8CD0F4F14B00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378C29-C6A8-4E2B-AA21-E1B44F9C931A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C6E9B48-1BCD-48C5-86CF-63F91484420D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735A881-3EDD-4CF0-B5D7-53A3DCBC1A52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B6F25F0-19ED-448C-9C78-9F03799E9994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C1F866-83C1-4C99-B95D-8CABA7A5D9A0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DB8F4C7-F5FB-4C37-A120-13B6BCB369FA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90070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5">
            <a:extLst>
              <a:ext uri="{FF2B5EF4-FFF2-40B4-BE49-F238E27FC236}">
                <a16:creationId xmlns:a16="http://schemas.microsoft.com/office/drawing/2014/main" id="{93447C6A-4F48-4394-94D7-547310D75259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8ED39C-A016-4240-9516-0616E80FD0B5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908503-9D2A-4CBB-B298-1C3000D87C31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9120CE-28CB-467E-B1D6-0E852F5E686A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9649CE-01BE-49BD-A7B4-F86E0C449156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305C1F-1629-443D-A061-91D29947F922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70EBD5-7241-4A7D-B392-E24E50ED8B9A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6A04F-ED25-4370-8ECE-6FCEEB552102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25810C-7A06-43CB-B044-EAEF7DBA104D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6B58B9-8B72-4B63-A3FB-87B7309F58B1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D68A54-EB26-42CC-BDA8-6CFBDF338499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E8BED1-CCF8-4C8D-892A-884FF90781A7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470616-A89F-45EE-A246-50B996D1FEC1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023924-0903-43DE-BF5A-BEC4A61304D0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04E4E5-6908-47A6-B558-DF61B9C0EDBA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74D6E1-3D87-4D2C-8EE7-925DEDED7F92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82669E-89B2-4FF3-B712-3810BB786E2B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E74BDF-F5E1-4CE6-9C7B-3E9E168B6130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7B44AB-FE2D-4C46-94A4-8A485313A4A8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B5804EB-3542-4E53-9369-3F94D274DA21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19C9E5-7947-4164-9232-01F89FCCBB60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8469A7-B0F8-4D48-A93C-F04207D6024D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F47366-7FBF-4767-A45D-8C28EBCEFD17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EE06EE-AF5E-4856-8ECE-0A7861AB357C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6C6A63-45F1-435A-84A8-0C82DAF7B2AC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14DE32-FFE4-4400-9AFB-C1212EE7ACD0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572989-6461-4084-89F9-024A132494C5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B4FF6B-7065-4C2A-9A25-6BC890757BD8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04BCBC-45A6-4DB6-93DC-3D5CC14DDD00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AAC40D1-64DB-4BE2-9DEF-DBC7DC3CE4EE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B8C805-A51E-4D5A-893D-E963CB58E182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3B8EA5-C186-471D-9DD1-81085BA86B2E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BF4C94-AEEB-4949-B05B-55B169C82E80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C35D9C-3A55-4277-BBA0-AED4182DD9DF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9D9A12-082C-4A2B-B371-B5120297916F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6F3425-40E8-44D4-AEA8-B6DAD6C3635F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A49F2E-62A1-4E26-9141-28F5ED22FA7F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7417B5-3B2D-4C55-A915-5C78B82F3444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8AE4DC-7F3D-48A5-8B04-A79A238ACE94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1C3BD5-D1D1-4142-9876-0E02D349B1BE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AE4F55-480F-40D6-BBDA-A5C1355D390A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8608958-0EDE-4963-9C66-27B4CEFA9185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1250788-8F4C-4148-AC1A-313210D8B3D3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755039E-8768-4320-8126-237CB0CDF94B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93EC270-C8F1-4EB8-950A-2DDD7FBE94C0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7288B2B-ADFF-4AE2-AC4C-8E6931C353CD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8F3BB85-CC3E-4CF1-85F3-C941E0890133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D5A8D71-D60B-44DB-B030-CF15A76792C4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42A2D8-EB01-41C0-B74B-A313C8DD4AEE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E03486-5B9B-47BE-B980-BE6E7C2B039A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3C2312E-BBF1-447D-B22B-814E416A2FED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8277CE0-1965-462E-8D11-C096C67EF5E2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9A62DE9-CE23-4FE3-B58F-F5493E852407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C13CB0-C9FD-4652-9B07-BA4124D4E49C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FB05A87-E147-466B-9C72-5F490394874F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329C5E-85DC-413C-910C-F5F3C53B0AB6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C6B7D2-3A5B-4EB7-963A-B0050FA71C7B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B6CECD-00A7-4776-B0F1-6E721640DD3C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1960A0-A403-4B94-BC16-48A5214EE7C1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BAA970-AB1E-467B-BB32-E56F69222F4E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95C16D-33CE-43B4-8D1D-B44192AEAEFC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F39726-05DF-4439-BFC5-C9A613768FE7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55D30B-1EC5-4B19-8044-4DBBEB566C35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5FD09D-C46B-4A33-A3CA-784ED39377DE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BE7E1FE-589D-4AE9-B187-6EEB8BDD392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43793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91ED-8A6E-4F44-A03A-FE8396B5585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185216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2BBC7F-94AB-449D-8B8B-3AE1A4847BD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  <p:grpSp>
        <p:nvGrpSpPr>
          <p:cNvPr id="24" name="Graphic 5">
            <a:extLst>
              <a:ext uri="{FF2B5EF4-FFF2-40B4-BE49-F238E27FC236}">
                <a16:creationId xmlns:a16="http://schemas.microsoft.com/office/drawing/2014/main" id="{43618C2B-0810-4BF0-BD49-65E769BD0DCC}"/>
              </a:ext>
            </a:extLst>
          </p:cNvPr>
          <p:cNvGrpSpPr>
            <a:grpSpLocks noChangeAspect="1"/>
          </p:cNvGrpSpPr>
          <p:nvPr/>
        </p:nvGrpSpPr>
        <p:grpSpPr>
          <a:xfrm>
            <a:off x="3345554" y="938005"/>
            <a:ext cx="5560463" cy="3267489"/>
            <a:chOff x="195513" y="0"/>
            <a:chExt cx="8752974" cy="51435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0C6DEA-2496-4BFF-9B27-B21C997E0FAE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6EAB4D-34A9-4C61-822B-A12888FE6D76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BDDE5-73E0-4ACE-B5D3-FEF7533C1A90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AE8D07-356F-4DAE-AC23-8A0E54DA649D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B3410B-E30C-48A1-A838-6527568F94D4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15B22B-D7EC-4E88-AF88-29F318721A97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F33BCD-53CD-49FF-AD22-400FD5D17124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520EE6-8F0E-418D-9222-56A67CC16740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AC664A-C158-40EB-8E35-21CCF558015F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F8FB8E-F8FC-47A7-BA13-448F8A1E9619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F81CDEB-217B-4362-89D6-9423C00D6843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770F1D-95A4-45E1-9F5B-4C5DF69E3E0E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E6E9E2-C923-4178-A73D-41CE9CEE2B6C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77F7C3-9977-4E28-8F0C-82ABE3A78BFC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1D7A1F-1DB4-460C-B007-7EE8691C2BFB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44EF8F-0D5A-4E84-B232-72CA37A28CDB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ADDD56-84B9-4C48-B200-F36E78B59EDE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94C40B-3BD4-43BF-AEF7-E744A38D3137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16C387-3F95-434E-A33B-3D008E2A58E3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6EC07D-6229-4E57-8F8A-03911BD4F603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015B1B0-DB98-418F-ACFB-3E1F79A5662F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F7F50F-97D7-49FD-A842-61520C202A2C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DFD960-B3CA-45A5-8CB3-1DA0363E9B11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6225B3-A030-4C5E-970D-39BFA4446C6A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F465047-E1A3-4C77-87EB-319486CBADCB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657A683-CB35-4C4C-BE15-602D55CFFB6F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07D624-A6A9-40E9-A6BC-E5AEFD7AC046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36363B-69F8-490F-9FE8-8619E7D20A1D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5CB9E9D-AD7E-4559-BC05-70A1056525A4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74A71CC-6C23-467E-9003-44506CB34EB8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E592B50-4E8A-4E29-A624-DB4A244F5309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855DC47-7F1A-42E3-9E8B-AF9AD71E3FD8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6D3E259-57E8-4BEB-8100-588A607F07B2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B6E70C-3FE1-40D7-86BF-47E98ABA0EDA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55FDBF2-847F-46FE-A364-F186614AEE53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AF0F25-6B95-45CE-8D0D-E13F0D86C402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114D8CB-579B-4D72-A5C8-0B076EAFF14A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48A3FAE-5F00-42D4-891B-4C17E4CF74F7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BE20DE-6B09-41E3-B2E2-ED9684D898FC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F4CDE1D-6285-4C57-BCF7-F0F992B9AC07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6D486A8-89D0-40C8-8A28-683FA4936991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2E14F44-E620-48B7-9180-7FA1127F11DC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11FA258-91E0-4BD3-8700-F5F38F9719B5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950EFEB-E385-4305-9420-D07E0EDDDCBD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5058351-8CFB-468A-B30B-D0F63D4DB975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D28324D-E86B-4FE4-A509-17E2FBAF900D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1188BB-B16D-43AE-99D8-8DAC6940175C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EF4E99-3A97-44D3-AE53-907A7F1FEB60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1046617-F8DE-41ED-99E2-D2271A19D7D6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07C2D0-F9D4-443B-BEE9-634FC35C39B3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817C2EB-8428-4B6F-8530-30DE4E4D5F71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F8893D2-9215-41E0-B069-99A40779D03A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84FE806-EF88-4493-A065-F32668F25674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5A0F40D-CCE0-42EF-9EE8-76B95827D2D3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2B865E-CF32-4703-978C-B8ED1807A975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E17CBA0-DB39-4044-B851-CEAC4B63692A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7D8E47A-B3F1-4B87-BF5C-88C84DFFEEC0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A62AC72-8D4F-48A5-884F-2C6278F70B36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D8DF091-287A-4190-B5A9-ECB9262819DD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A4C93B-5E30-4DF3-B539-5885DFB3A860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235AA28-0B66-4526-AC6F-91F038256571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F11BBF9-6FA8-41FC-954B-170E85423351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4331983-36F6-4ED6-A3A1-EF38A7255554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23836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5">
            <a:extLst>
              <a:ext uri="{FF2B5EF4-FFF2-40B4-BE49-F238E27FC236}">
                <a16:creationId xmlns:a16="http://schemas.microsoft.com/office/drawing/2014/main" id="{4E33DD08-C1A5-42DB-A904-A610569AE406}"/>
              </a:ext>
            </a:extLst>
          </p:cNvPr>
          <p:cNvGrpSpPr>
            <a:grpSpLocks noChangeAspect="1"/>
          </p:cNvGrpSpPr>
          <p:nvPr/>
        </p:nvGrpSpPr>
        <p:grpSpPr>
          <a:xfrm>
            <a:off x="3345554" y="938005"/>
            <a:ext cx="5560463" cy="3267489"/>
            <a:chOff x="195513" y="0"/>
            <a:chExt cx="8752974" cy="51435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807F41-6E57-4F88-83DB-7AD68E16F363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6F30DF-614E-4E2D-A28F-18BA070127F8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AD3FD8-1017-4FDB-8958-92C343B59F99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ED3A53-9AC3-40A0-A004-8E575344FBFF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0965B6-9723-4CE0-9E3F-F12D18AF993C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B6DE077-7628-4DDF-B444-14EEC4B269E7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FA4A2B-3F9E-4290-BA99-EFCDA595B5AA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37B47E-8FED-4E52-BCFC-2E15B08041F4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09E7E8-3A7E-4438-8B63-86CF885EC194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052779-9382-47BC-AE47-86DFD584F8ED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5DC762-F446-4F5A-8D94-1E7B69B63A09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7DF078-4584-4E87-8BAE-203510C2FBF1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E9E05E-202F-4A30-BC87-F02A6C485CE9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A493CB8-93DC-47B8-A6B6-3BC331A46C1F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5B02D5-73DE-4E2E-B3E9-F0483D51DAD0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04D535-8579-4A83-9A6C-EBEBA7826B6F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380445-F8F6-46CB-816B-B722DB9F1EAB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A6C701-E6DB-41F7-B1C6-E24B68027CFF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DEE947B-80ED-499E-AA97-DD3739A41B51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656FF7-6D89-4F99-A159-E97EB358DC15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D18BC5-75A7-49A0-A93A-02E4FD8720CE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C65951-E45C-420A-8843-EF96135E5A63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3821409-9C10-4E15-83A1-1D294152E6A1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5DDD57-C1F7-4A10-A1B6-4C2ECA53B355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0917E0A-29E3-44AB-8501-8FDBF61A5F70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163DC95-6984-4F91-BD7F-6E59B4005694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611B796-91AC-4222-BD15-1E527E7EDF50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2DD66D-C4A9-425A-B30D-B3EFC691756D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2688C42-2CE4-4544-BAD8-D01BF00E107C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006227-9E1D-4138-BE22-D2A1AB4C2753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59E2A7-0875-4913-A3FD-008F33A3734C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EC5AD70-61BE-48B4-A173-784DCC285142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6C94AC3-980D-41DF-8B5A-51CB53D5C66A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007D704-4FEA-4733-A3F2-397BE126B474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77583E1-8AC3-4395-8A9C-F0BED2C7E8B1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853B29-251A-40B7-A9E3-6EB3DB6D67D6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B9061A1-D834-4E33-B717-02164C6FC5E1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0A5149-AB96-4F7B-A45D-799DA5B17DD5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3D9C80-9F74-4C05-9222-67B83A3AF134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F0668D2-0AD0-4BF8-9E84-2C8264BEB1B1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ECE9328-2160-4509-90DD-2713EB1F7A22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07DCA60-B3C5-454F-B6E2-80547278F001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24C0D24-8331-42BA-AB04-E83A06DB7F80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E95EE29-FA0C-45DA-8C61-8F253C0BFC96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06FA1E1-155F-4D5F-A8AD-0815551778C1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CB13E79-DCA5-40B8-831C-AE06B3498831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AC9B083-92F2-4E42-BEAC-50EED34C994E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0D8C54-72AC-4BDC-A051-5564BD68063E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BED9FE-2691-4249-B48E-D01C67B05C81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78366D0-FAB7-48E0-8F30-7BDB4C199B8D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CAFBE27-65A3-471C-9625-6B59AA8E0EA3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2964284-0EAD-4246-A7CB-A4DE80217751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772B8F-8217-4FE8-A196-2C7D00F3E76A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DDA705-D364-48B0-B47A-A81D56816FE3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08DA4E-EF85-4899-99FE-58BD2A7CB347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B3B6E7D-AE16-4CD6-9B2B-D5044A8BE698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E37B2AC-16FB-4D1E-8E13-F8200CDF7286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59C75A-0225-4292-89D5-4DF1C8DE0C89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CC640F-F5DF-462C-9B8F-6FF23CCD8B26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16305DA-86B0-417B-86BC-78C53E795990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D35C99-3496-4A29-BDFD-5EC88AAE64E1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F87C032-3E4E-4C7D-A2D8-2A6B5D653D80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7BE0CCA-50A8-4373-BA11-1CD266E605E3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8A6D29-A847-465B-ADD9-5211CCABA9C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90613892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29A5EB-7994-440B-84C0-4DE43C25ED6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  <p:grpSp>
        <p:nvGrpSpPr>
          <p:cNvPr id="23" name="Graphic 5">
            <a:extLst>
              <a:ext uri="{FF2B5EF4-FFF2-40B4-BE49-F238E27FC236}">
                <a16:creationId xmlns:a16="http://schemas.microsoft.com/office/drawing/2014/main" id="{30C6A602-46B0-4848-9CDE-9BA5CC80385B}"/>
              </a:ext>
            </a:extLst>
          </p:cNvPr>
          <p:cNvGrpSpPr>
            <a:grpSpLocks noChangeAspect="1"/>
          </p:cNvGrpSpPr>
          <p:nvPr/>
        </p:nvGrpSpPr>
        <p:grpSpPr>
          <a:xfrm>
            <a:off x="3345554" y="938005"/>
            <a:ext cx="5560463" cy="3267489"/>
            <a:chOff x="195513" y="0"/>
            <a:chExt cx="8752974" cy="51435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335395-413D-46DA-84DD-6AD58A746874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9B6007-39F2-458A-92D2-080A6FBF6E7E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A119DE-FF1C-4DC9-92CD-C199D489D111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769C899-25C4-4E1D-AFD0-23313FBB43C8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CD2BE0-4213-473C-8B1B-3874C07122B7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AFE9D8-C51C-4823-8A1D-8438436A2557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506D82-9805-49F5-8015-FC34B45BE8C7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105FBB-E85C-4DA7-9AA3-8DB2318F0BFC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6B9576C-BF26-4918-B933-D919D841FD04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29BD26F-AADE-460B-A27B-D7FC67CB6C9D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F37CBA-EB7F-44ED-98C4-B1AE21A02C38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223102F-8FE3-4443-984A-CF146578927E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77F20C-2287-4B58-AA93-A54C88134864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4C1B5B-C978-458A-8401-0C3CC416B931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ADBE8D1-6E65-4715-8D3C-B672F61481B1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30E0461-C18F-4192-99E4-BCC51A574BC3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E9A39A-70BA-4A6C-AFF4-8E1E15AC9A20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5E5171-3AE4-44A4-9BCE-63BA98DF7415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BBEE9A-75EE-4DB4-BA88-CB4E1772377D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3A605A-3F82-4ECB-B7DC-7DBEAC291FE1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1C09C2-72D0-462C-A02C-E54C66D91564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39C300F-225D-474A-A900-09B2DED45AAC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B8C2E1-72E8-472F-AE2B-6FA798FD5F42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3387AA3-1D13-4C96-BFCF-3395D356572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6156E7-21A2-4D3A-9EEC-86CF28564F3E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875F1E-E18E-4DA1-B6F4-97F8106B8D13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858885-7221-4962-AB85-A4AEB225B786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DC8169-3FE6-4EB5-8BA4-8CF866197E10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7207EB2-454F-4ACD-A650-792E74B2E447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4D4E42-1A99-42DD-A6F5-5FA2797D9C00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991E967-A3CB-4015-B1BE-1BA0B3903877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FC478D-7222-42F8-B30C-2AE909939ABB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C71A4C-3BA9-43C2-BF8C-EF65BFA7A59D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066046C-D8B3-4D40-8185-31589C13D3F4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746B5D-C3B6-487E-8E08-35C092F6BCCD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06D84D5-61B0-4101-A920-9BDD36E06C10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0FEA913-24AF-4F65-933E-FC583999DAF3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02F98A-85A3-4719-9604-BEF4DEDD81D3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539BB23-13A5-4059-B16F-A59F4CF6986F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959BAA-F316-45EF-B321-6C3C7195E83A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6F436D5-ACDE-403F-863C-B28912F944BB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23B851-BF05-45C7-BF96-863A273A6101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DCA8ABF-9AFF-4F66-87C3-5E68E216CF13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BF9ECC-4FE9-4758-9B68-203B260F8E8C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A24F419-BAC3-4D2C-8E31-363656B9A632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E65D99-DE05-47DA-B013-9F08D2659CEF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36BB67C-B184-42B4-BE53-D446B7BC440A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27920A-8E79-4B8F-A4A2-E6F04518DE16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C2A4C34-6878-4EE7-A3C7-BFBB8682B256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667F4E2-CE51-4F4C-BC1A-9BEE687BB9EA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BA839FD-888B-4720-85DB-6DCB033ED851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9E21EFB-4750-4056-BC01-D6F26B6C1E60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3744A6C-D979-4539-943F-C7A9D62CCE8A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D373F0-F61C-4D9A-830C-538A5F80B85B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DE8027B-F506-4C1C-8C4E-4CA779553518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61D27B1-CA24-4EC8-8E18-C2242CD4D213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00915E-7D76-4784-9A06-88D8346DC91B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B46220C-82EA-427F-AB1D-4A28F16241D9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EBFACB4-7AD3-4A89-814F-B565131C6A37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B19B83-FE8E-459E-9087-DC2E6CB93163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B52E9B0-4104-492F-B42E-7466713110B3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DC94E18-F3CD-48C9-A372-53D1B1F71874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163887B-4849-4B64-A6A5-5C25F1D42ACC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5667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B8A-9FD8-4A4F-A0EF-8A21748CF43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067106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116-E9F1-4C05-B821-03C2EA05F9D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648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2B09-4C98-487B-8CAA-E40EDB0B324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067646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BB40-A205-4751-88BC-934566F8AEA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510232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E2A206-5E12-48F6-9B4D-9E246AF774F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278917255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aphic 5">
            <a:extLst>
              <a:ext uri="{FF2B5EF4-FFF2-40B4-BE49-F238E27FC236}">
                <a16:creationId xmlns:a16="http://schemas.microsoft.com/office/drawing/2014/main" id="{8C8DD2D0-DDFC-4BC6-B317-BF29E5C1262F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49FE3A-3132-4A63-9D63-95E4148D724F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A1C9CAA-8FF7-4720-97CC-57631CF3215E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7597D9-79EA-4205-9A60-559F4AE0409F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D64330E-F989-4174-92F5-3E7175492E82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04BD4D-ED86-46EC-AA0B-53D9A9D8AED9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B642C84-6931-4BEC-ADB1-BD729B3CFB58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624DAA4-D651-4F5E-8651-39D6FB2FE219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D7C534C-11F8-4889-B7AA-B9C32FBBB98E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19F27F0-B29D-4364-BA41-922E7A1001FF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EBB319-321C-437D-B601-F0550D0A2C87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0E8FF1-D298-493F-AF1E-FE2B0F659EFC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6E28615-BDB7-4C8A-AE67-90510EEBF690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0D503A3-A9A9-453F-84C3-76D6C74AFD71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24BE17-F3B1-4DA4-9372-C82931ABD1E6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7103028-6A97-409D-AB6E-AFD509E73184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D6010C6-F55F-4D8D-8929-AFA34CED098F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529C291-B1E0-484D-9061-E96E74881AFF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5DB2D45-13D5-4351-AC12-8C8F9CDD62A9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B4C6362-F964-4E79-A9F1-FF57970DB637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DD8B9F-565F-4584-BF4C-44DD045D5DB0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E670C67-259F-40D7-9269-E85878A3BD7E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62F70D4-26BF-49F1-AF79-772C74273CCB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3F40FA1-6C62-4ED0-8D33-647FADF34B29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B489540-7A9C-46F9-A989-6D7C88599C9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70D1FE-71A9-4606-A7A8-57700F07C987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B00638F-720C-4EDA-8CD3-31728D6AD3BA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4A96CF6-D625-4E6F-B8EA-D589ACAD2C60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F6C6B21-E4A8-43AB-8CF9-33923F606840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40A9482-BF5A-4880-9AC4-D63AD87A7110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4E7AF3D-7C57-49F6-A779-09E7299DFC09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BAA9B37-78A7-424A-86CB-1653CEF8C2EC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463C55A-7D09-4BAA-9319-9D20FD44192F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6474970-B18E-44E9-9D74-6EEB91AB683D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030D1F4-76FE-427E-9A10-7C31228AD278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A6A8FEF-F64F-43F3-BA9A-EC2E13DA766B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992754E-5D09-4BBC-90A1-90869D622FEE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F96487-9F0A-455E-8192-7319226A2403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91B019-4DE4-474B-988C-0D0956F8C7F5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9D33146-500B-4A59-B4D4-6A5CA3847188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01FD480-8C82-4D35-A880-2E2D5883FE47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29AB623-0F71-48D7-AE73-58244F127E34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703FF70-BDCE-4A09-B6D9-199C49C023DD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9364F8F-5BA4-4C42-A53B-2831FA9B48AB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F34A0E-825B-4A5B-AF02-67701B9375C4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1F9BF1A-A988-497F-9549-06ED18726D12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CCC1F77-4446-4438-9480-B9EDC08477F5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49A0F9-3BC1-4992-A9B1-2D39F31B6E78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77C1408-C6AF-4C90-B7DE-A95E0C7A4B83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A20F4C1-3F07-480B-A4DD-5E6D6965F94D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D28188-5D56-47B1-80A7-1ADE8284C671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5F476B-0BDE-42E0-9FE6-C5C04020308B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656A7D4-C004-4AED-BA97-A0D2C3F7C1EF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8E03D85-D0AA-4D66-8E4B-C6717EE385D7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BEA0FE2-E0AF-4AFA-BD13-41965C05F1A1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FD6133-1B76-4EE1-8767-C1237134E5EC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8467377-7E25-482D-9DA6-93882C15B919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4F86262-B706-4537-9C34-2FD689FE73FA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9B44DE4-27AA-48B6-B054-71A4F00C0B18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2CD2A77-1AE2-4305-AB7E-39CCB27A271D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EA6C49C-CD29-4F11-9102-E5EC3F8A61EC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AB28DCF-8CBA-4F28-BE44-A17947411EC4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D1EDA-0AC6-4381-B698-7BF85BE017E1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3DB23C4-A143-4B14-A0AE-E39AE48D012F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AFB6C3-6552-4DB8-88A7-607960F72EA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5201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2FAC-12A4-4BDB-95F1-F495B52353B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172914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1F-3E59-4E97-AA50-39D9D1DB081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206014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D080-DBF0-44B0-A7AD-7F00BFAAA1A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111416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AC8-FAD1-4CD0-8B48-EF91024A9C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576487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CF15-0384-422C-9C22-4E7607AEB24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49345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B46-BD95-4A91-A5CA-8C81CCD81B2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555032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A170-FB0A-42DC-A5D2-5FBB03FDC8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9414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9C58-F651-478F-87A4-69995C1C14C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233395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A99F-BDB2-4203-97F7-94D91819706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0A753-5401-4C47-AD20-C0CEC2A4767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87471-313D-487A-B905-EDE6F6321C3E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608741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DA56-9943-4A11-984F-6872A72C9C8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477638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40D4-EBB8-4E21-A565-41CE7B4164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27431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A6A2-7653-4F52-A5A9-E9168CAB4A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210442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aphic 5">
            <a:extLst>
              <a:ext uri="{FF2B5EF4-FFF2-40B4-BE49-F238E27FC236}">
                <a16:creationId xmlns:a16="http://schemas.microsoft.com/office/drawing/2014/main" id="{5CD2355D-8A26-42F8-8C9B-C5BEA809D82F}"/>
              </a:ext>
            </a:extLst>
          </p:cNvPr>
          <p:cNvGrpSpPr>
            <a:grpSpLocks noChangeAspect="1"/>
          </p:cNvGrpSpPr>
          <p:nvPr/>
        </p:nvGrpSpPr>
        <p:grpSpPr>
          <a:xfrm>
            <a:off x="5020524" y="-234713"/>
            <a:ext cx="5560463" cy="3267489"/>
            <a:chOff x="195513" y="0"/>
            <a:chExt cx="8752974" cy="5143500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A0420D1-265D-4191-AFDD-175C0DD70C5D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4AF4E81-76EF-415A-BB24-40A77469DA77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CF8CE31-1286-437B-A47E-3911A74ECF4D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E038F67-E607-49EF-98D5-FE0D8C9D220C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D69B3FE-7D7F-4B9E-8706-B1CDE7B6D5F0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ACF7F1D-1DC5-4F32-B460-F28D88085FAF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BF88AF9-4001-4008-BC99-3EB13ABB01FA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99873F0-626A-4936-B560-6DB0860F560F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E92B2F-1FBA-458F-9D54-1ED685E1C5A7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93D2D20-0F61-4B16-BC50-168C1F0DB0FA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45F5465-FD05-4478-8D8A-62C75DB1A6F5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8E4DE4C-8C1E-4E04-A9EF-6189DF7C1345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946AC5E-BDB9-4258-897F-4800FFEA6AB3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EAC0F94-387E-449B-A234-6F61C9B7A3C6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BB0AF23-4108-4246-9F15-151292A818E8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FA50E39-3DFA-49C6-81B5-C07B1C6413DE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D0B8E4C-FDF1-439A-8BE1-BD021F729856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D600E0C-994D-4983-8BFE-EFB4BC6310CB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DEE4E94-7BBF-4499-816A-C027C84E364F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5C422A-A2F7-4384-8421-28478F0BF65E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7F81F1A-C869-4D15-A5AD-6B0198BE6114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0D7AFDB-9C14-4025-BBD7-823FF928F712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6B6F1AB-1344-4903-A16B-2847AB9E3D2F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FB9D938-58EB-437B-A41B-D411A5528998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5FC7F72-4CB9-4035-A66A-D33E235D27F7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2C8B9F6-2D2F-43DD-9693-A6E325D7CE48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0BA94D-9D16-45A0-9E15-12D9F1C761F3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BE75CD1-A841-40A9-A1A4-92529E271403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93CCA70-6B09-4AFE-AD6D-B0298EFFF455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28B5C49-2710-4B41-BE92-6DE5890F39DC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32A5B90-17CC-45C3-B3C5-065A63099EE3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B6710DD-084D-4D20-8CDA-A357029B0A03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40B798-4E47-41FE-835A-B534091E51FB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B374934-9219-401E-9CB5-69FE725C7C01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2522199-34AF-4DCD-91CE-52E065E94F1F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11C2F45-6FE8-42D6-A09B-400AABFF3010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A62F123-8BD3-4797-9602-1F9579305D71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83EC20A-6B04-4BEC-8433-1E67ADA855F0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EB74FA3-06C5-41BF-B7A1-D936A00D1819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EAAEFCC-49C0-4F41-B777-FD814A0A8D2E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EBFD0B4-E119-4B1E-B22B-521FBB292118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B8841C3-DA5D-4690-B3C4-C5ACBE59CF5B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00E80AC-30AC-4B15-AEB3-A4DB281BE9C7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FF0CA39-E860-405F-9054-51E991D62A40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88FDD-841C-49BA-A27D-081F2CEB84EE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3BC59EC-3278-43AA-92A3-F4B17C679DA7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D01252E-7CC9-4824-8283-322080BDFCCB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89134A-329A-44F0-B057-345FD6BEC05E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20057CD-281A-465D-B2E7-3FEB67E4E8F1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6E85918-B069-4BAD-9CE6-3534FD20396B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7367076-DB95-466B-882D-0DE4481EDCC8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1A2BD8C-32B7-413F-B120-CF74C500A3EC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BBF9E2D-59C5-47DB-8893-0BC1B7AE2049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541E445-F91C-4629-A93C-8BA8BC2A7EC6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55BE3FF-304E-43D4-B21E-D23E0F3A37BF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772AA31-E549-4CCF-B447-D4D73FC643D9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4EA7860-F3D6-481F-B0AC-833958E44B34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666E72B-9D8A-45EB-8449-15FFEA5F5DF1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963F04-B5CB-481D-9FDF-2E9FD147664C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02AA293-FDD9-48DE-97F7-56EF008BC48D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AD6A403-745D-4583-B4BC-41D2C5A475A4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AF2CBDB-7963-4637-9AEB-4C2D064E99B3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D618D11-FF87-4560-B88E-B7BDD9380494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35BCA4-7C78-444B-ABE1-834FC20D54C7}"/>
              </a:ext>
            </a:extLst>
          </p:cNvPr>
          <p:cNvGrpSpPr/>
          <p:nvPr userDrawn="1"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3CABB9E5-6796-48B8-86B4-11993C51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76A85E07-B465-4AFE-A08E-18D8D9C3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A16160E-E6DA-4271-B819-42823C569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DD2422A-02FD-4316-A429-93959B5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DF8A120-71E6-47C1-AB94-3A136E4FE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48" name="Picture 17">
            <a:extLst>
              <a:ext uri="{FF2B5EF4-FFF2-40B4-BE49-F238E27FC236}">
                <a16:creationId xmlns:a16="http://schemas.microsoft.com/office/drawing/2014/main" id="{4C8537A4-1655-49DC-9A80-A3A7BE6C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FEE382-ADE0-4A78-B871-4E686C7B9257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22" name="TextBox 17">
            <a:extLst>
              <a:ext uri="{FF2B5EF4-FFF2-40B4-BE49-F238E27FC236}">
                <a16:creationId xmlns:a16="http://schemas.microsoft.com/office/drawing/2014/main" id="{B177F69D-23E3-4606-B437-C0086814F697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8093075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aphic 5">
            <a:extLst>
              <a:ext uri="{FF2B5EF4-FFF2-40B4-BE49-F238E27FC236}">
                <a16:creationId xmlns:a16="http://schemas.microsoft.com/office/drawing/2014/main" id="{0DEED72F-9E78-4E04-A1E1-6FA39AF8F3F5}"/>
              </a:ext>
            </a:extLst>
          </p:cNvPr>
          <p:cNvGrpSpPr>
            <a:grpSpLocks noChangeAspect="1"/>
          </p:cNvGrpSpPr>
          <p:nvPr/>
        </p:nvGrpSpPr>
        <p:grpSpPr>
          <a:xfrm>
            <a:off x="5020524" y="-234713"/>
            <a:ext cx="5560463" cy="3267489"/>
            <a:chOff x="195513" y="0"/>
            <a:chExt cx="8752974" cy="5143500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1A91709-DC26-4505-8368-39A387E66804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41E7978-C7B2-4CB5-B6C6-E3BC7D7ABBCC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110537-546B-4B25-8987-39E9D2DDD488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BC3CED-A08B-4CE0-AAF5-4651FDDBDBC2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0DC612B-0276-44D3-A678-E513EAF299E0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FEEE2D6-4C57-4234-8416-F584FCFF38F6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8D04F9-B988-4D32-B137-BB0101696004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BD3A2CC-520D-4D6B-BD02-69A13E76DEA2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E840B75-0818-4702-9164-4025E6A10A52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BF7E136-492F-4594-B38E-1F10246402B8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5D5D7DB-1B87-4EAA-851D-6FD536160E7A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004943C-6095-4C4C-9819-890109262E12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5F42EDC-D5D4-45B7-805B-A7AED2AB91AB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C1D565F-EAC3-40C6-A3A4-9A4EF60601C1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7883E10-6628-4F6E-8716-27D4E7B61C80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B9EFED9-1968-41CA-8F04-84BA714BA466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421878D-59A3-49AF-A13D-3E502A8D903B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22D29A8-63F3-4B76-B2A2-8D2013530FB9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7BA8437-87DD-4D89-BF46-28AEDCEF99A9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34716EC-72CE-4675-B682-E3B831FAD1D8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EBAA094-1036-4B7D-896F-DDA62FDE4B77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37BB311-318E-48AF-A45B-E1C8A3F504C8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6FA710E-1FCC-4CF0-BA13-38E4C416034E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211CA76-D763-4A43-8C2E-60EA55AF96B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2F0226D-198F-4596-8B22-262B5DA12D18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22D9D56-B0FA-41DF-8AB7-BEBAA58366C8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E8140F2-E880-4971-AAD7-A097086A44BF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DF5C670-781A-408E-AD92-62BC675CC9CC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CD1474C-8110-4E48-BB0A-185C2B3E4FA2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47C3C53-FCAC-4194-8F10-DB10000DEA4E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A487538-DAE3-4502-B510-3364F2DFD521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E8699AD-2DB5-432D-BBDB-1D36F998AFF2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FCA904-D477-4428-B567-594C5F82BE6F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24B88A-E409-4DEC-B1FE-A4399A8C258E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B3DC73-66B1-4435-8C0A-C372EE669C18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2E1C1C-EF5C-461D-B823-2A707D0B3EFE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7E232FE-B29F-4F9C-80B8-C73B359F9B5E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D35B6C8-3549-4578-8BA2-AA0A0185EF3F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87CA4A-2444-4892-997E-A4D0EB12876C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8AF44C2-EDE0-4ABE-A9B3-D75775EFB92D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39A35CD-7FEE-4272-AF1A-8A10AD31A797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8F5E04-35CC-47F2-BE30-3C90171ED50B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5422A50-6233-4377-B6BE-5D06CAB160E1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8DD02F4-7F81-457C-8BD9-941A5C739D76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3DF9F79-8AAD-4272-8ADC-E63AB6A0339C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D91E2CC-AE62-4B31-A881-CFA848457037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30EE260-D41A-4699-9631-7B8495A66F81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31AE743-CAD6-4CF2-B196-BC804DD84EDA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C3FE4B2-65A0-4C45-9EA4-A1EDD5985B6C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44F586B-BB62-432D-8079-7F1E63574C4E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BFB342-D3BA-4669-B380-F50C9090E928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6A3A52B-B2C9-4470-83CE-0F5E06987D3E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EF0E817-9FB6-43E6-A1C3-A9575D7E730D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AFFD5C4-36B1-4A06-BF53-DD0FA44F03F4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E64026-6DA9-441D-AA59-34D5D5257B2D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42DF6F7-8870-4842-A0E1-1CD00A4BDBC9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BCECE8C-D740-4F00-941E-A82FFC405AD7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56A6900-FAAC-4117-A028-3405A856584D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3A17CFC-EABD-400D-993E-CEA9140ADFEF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7D446E7-9CBD-4811-B890-C1F8CF2E3ADE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C59960A-D00A-41CB-B6B8-9CD266D4EDE5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A735C1E-FC34-431B-BB3C-601E1F51093E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98CBAAF-134C-4940-BC29-3958B0A24312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49" name="Picture 17">
            <a:extLst>
              <a:ext uri="{FF2B5EF4-FFF2-40B4-BE49-F238E27FC236}">
                <a16:creationId xmlns:a16="http://schemas.microsoft.com/office/drawing/2014/main" id="{A986CEFD-1C71-42FF-87E9-F2D9B8BB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190671-BF88-4FD9-AFC0-84CA60659C34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18" name="TextBox 23">
            <a:extLst>
              <a:ext uri="{FF2B5EF4-FFF2-40B4-BE49-F238E27FC236}">
                <a16:creationId xmlns:a16="http://schemas.microsoft.com/office/drawing/2014/main" id="{8B31F830-BCBF-4109-AF82-D69DDD82713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2599494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408E0F6-DB57-4677-A2A5-172E4B3E2961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62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AA27C5-6338-4232-8914-D744210DD21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32428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BE7E1FE-589D-4AE9-B187-6EEB8BDD392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56319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91ED-8A6E-4F44-A03A-FE8396B5585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8540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5986-FE88-4F2E-9971-CC29E3A3C01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82859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2BBC7F-94AB-449D-8B8B-3AE1A4847BD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183781479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8A6D29-A847-465B-ADD9-5211CCABA9C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78498496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29A5EB-7994-440B-84C0-4DE43C25ED6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363541736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B8A-9FD8-4A4F-A0EF-8A21748CF43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29165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116-E9F1-4C05-B821-03C2EA05F9D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202279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BB40-A205-4751-88BC-934566F8AEA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609716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E2A206-5E12-48F6-9B4D-9E246AF774F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8187332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AFB6C3-6552-4DB8-88A7-607960F72EA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2787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2FAC-12A4-4BDB-95F1-F495B52353B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5089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1F-3E59-4E97-AA50-39D9D1DB081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39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5395-B9FE-4C93-94F5-8646364BAAD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920356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D080-DBF0-44B0-A7AD-7F00BFAAA1A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204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AC8-FAD1-4CD0-8B48-EF91024A9C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263630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CF15-0384-422C-9C22-4E7607AEB24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390733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B46-BD95-4A91-A5CA-8C81CCD81B2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8691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A170-FB0A-42DC-A5D2-5FBB03FDC8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08592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A99F-BDB2-4203-97F7-94D91819706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0A753-5401-4C47-AD20-C0CEC2A4767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87471-313D-487A-B905-EDE6F6321C3E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546487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DA56-9943-4A11-984F-6872A72C9C8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815528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40D4-EBB8-4E21-A565-41CE7B4164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455640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A6A2-7653-4F52-A5A9-E9168CAB4A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503305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35BCA4-7C78-444B-ABE1-834FC20D54C7}"/>
              </a:ext>
            </a:extLst>
          </p:cNvPr>
          <p:cNvGrpSpPr/>
          <p:nvPr userDrawn="1"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3CABB9E5-6796-48B8-86B4-11993C51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76A85E07-B465-4AFE-A08E-18D8D9C3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A16160E-E6DA-4271-B819-42823C569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DD2422A-02FD-4316-A429-93959B5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DF8A120-71E6-47C1-AB94-3A136E4FE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48" name="Picture 17">
            <a:extLst>
              <a:ext uri="{FF2B5EF4-FFF2-40B4-BE49-F238E27FC236}">
                <a16:creationId xmlns:a16="http://schemas.microsoft.com/office/drawing/2014/main" id="{4C8537A4-1655-49DC-9A80-A3A7BE6C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FEE382-ADE0-4A78-B871-4E686C7B9257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22" name="TextBox 17">
            <a:extLst>
              <a:ext uri="{FF2B5EF4-FFF2-40B4-BE49-F238E27FC236}">
                <a16:creationId xmlns:a16="http://schemas.microsoft.com/office/drawing/2014/main" id="{B177F69D-23E3-4606-B437-C0086814F697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06199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8">
            <a:extLst>
              <a:ext uri="{FF2B5EF4-FFF2-40B4-BE49-F238E27FC236}">
                <a16:creationId xmlns:a16="http://schemas.microsoft.com/office/drawing/2014/main" id="{FA5E27BD-25A8-458F-B833-5E85C7C61A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25399" y="-12701"/>
            <a:ext cx="7475538" cy="4356813"/>
            <a:chOff x="1452" y="784"/>
            <a:chExt cx="2862" cy="1668"/>
          </a:xfrm>
        </p:grpSpPr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09F71F22-AE56-4315-A49E-D15F1D85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938"/>
              <a:ext cx="587" cy="93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0C9BB9AE-CF5D-4B52-B9AD-07FF973ED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" y="784"/>
              <a:ext cx="617" cy="103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2E6ABFE8-A029-4920-A8D3-A23B04414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6" y="784"/>
              <a:ext cx="411" cy="82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CB34A279-0565-4C48-9AF5-FEA730818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784"/>
              <a:ext cx="559" cy="98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C8F8F8A4-AF02-4467-870D-19C22F0F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784"/>
              <a:ext cx="456" cy="87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664B48D2-83FA-4317-B47A-040EDED0D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784"/>
              <a:ext cx="420" cy="83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37040729-95CD-461A-A1AC-F5D980A6C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1" y="784"/>
              <a:ext cx="505" cy="93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24865D1E-B958-42AE-BF03-BF55EDD6D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784"/>
              <a:ext cx="651" cy="95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FA80D367-A5D2-44B4-8DE7-E40BB4725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0" y="784"/>
              <a:ext cx="632" cy="9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8EC70EC8-1F5C-4265-9BF5-C953558FB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784"/>
              <a:ext cx="614" cy="9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AEE859E4-3336-413F-9100-94DCEEB9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7" y="784"/>
              <a:ext cx="597" cy="93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99CB4B8E-1BF7-425D-9A06-E76FBEBE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784"/>
              <a:ext cx="582" cy="9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61B1ADFE-18DE-42BE-81F5-A3DAA68E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" y="784"/>
              <a:ext cx="433" cy="8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98DD18C9-2E3A-4057-A6DC-767DFD430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1" y="784"/>
              <a:ext cx="755" cy="9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23">
              <a:extLst>
                <a:ext uri="{FF2B5EF4-FFF2-40B4-BE49-F238E27FC236}">
                  <a16:creationId xmlns:a16="http://schemas.microsoft.com/office/drawing/2014/main" id="{BEE0BBAA-3A35-4399-A2CC-629F96D76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784"/>
              <a:ext cx="734" cy="98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FEEB914D-A45C-4A2B-BA8C-2F162E55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6" y="784"/>
              <a:ext cx="712" cy="9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51FA092C-06E9-44C9-B6AB-EF1289D1A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784"/>
              <a:ext cx="690" cy="9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B05A190F-9CC3-4CA4-B8B3-61B945D64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" y="784"/>
              <a:ext cx="672" cy="95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568ADDD7-2B73-4354-93AF-A8879BFCC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7" y="784"/>
              <a:ext cx="456" cy="85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28">
              <a:extLst>
                <a:ext uri="{FF2B5EF4-FFF2-40B4-BE49-F238E27FC236}">
                  <a16:creationId xmlns:a16="http://schemas.microsoft.com/office/drawing/2014/main" id="{E26014D9-B293-42CE-87D7-7D6F8A402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784"/>
              <a:ext cx="468" cy="8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2EF1ED1C-CB5A-4F6A-BBE4-A9605223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784"/>
              <a:ext cx="445" cy="8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6FE9A0F2-7F60-469C-A0BE-3B8700F7E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1" y="784"/>
              <a:ext cx="480" cy="86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BFEF4239-55BA-4BEF-BF08-0C94E57B6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2" y="784"/>
              <a:ext cx="537" cy="8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DD41E751-AE59-4961-A5C0-0AE265737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784"/>
              <a:ext cx="495" cy="87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AACD4F44-2CBB-4E43-895F-228EE129E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784"/>
              <a:ext cx="551" cy="90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51EE8D1E-49FD-454A-9681-70E43883F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784"/>
              <a:ext cx="520" cy="8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6435BC85-C2BC-44CC-8A15-118620BED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784"/>
              <a:ext cx="508" cy="88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0D1A815D-F6EE-44F7-8BB5-8EE85C396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784"/>
              <a:ext cx="566" cy="9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CFF2FE4B-9C77-4498-B7B0-2850A8650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2404"/>
              <a:ext cx="79" cy="4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EC3D9A6E-A096-49DF-85CF-F6A5C711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100"/>
              <a:ext cx="219" cy="1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39">
              <a:extLst>
                <a:ext uri="{FF2B5EF4-FFF2-40B4-BE49-F238E27FC236}">
                  <a16:creationId xmlns:a16="http://schemas.microsoft.com/office/drawing/2014/main" id="{07171689-18A1-4452-9160-A31F88055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09"/>
              <a:ext cx="173" cy="13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40">
              <a:extLst>
                <a:ext uri="{FF2B5EF4-FFF2-40B4-BE49-F238E27FC236}">
                  <a16:creationId xmlns:a16="http://schemas.microsoft.com/office/drawing/2014/main" id="{D9CAB2A1-2A50-4A63-86FB-399FE370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111"/>
              <a:ext cx="539" cy="81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0ECBCC5B-D397-4D74-AE4B-206AA3A20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275"/>
              <a:ext cx="493" cy="70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609C1068-179D-473C-9B1D-C171D057C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982"/>
              <a:ext cx="264" cy="26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id="{F747CBD5-6BFF-45B9-B91F-072A9E13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431"/>
              <a:ext cx="447" cy="59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44">
              <a:extLst>
                <a:ext uri="{FF2B5EF4-FFF2-40B4-BE49-F238E27FC236}">
                  <a16:creationId xmlns:a16="http://schemas.microsoft.com/office/drawing/2014/main" id="{11ECD80F-F006-47F2-8F60-812483D87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22"/>
              <a:ext cx="356" cy="41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45">
              <a:extLst>
                <a:ext uri="{FF2B5EF4-FFF2-40B4-BE49-F238E27FC236}">
                  <a16:creationId xmlns:a16="http://schemas.microsoft.com/office/drawing/2014/main" id="{B601A628-EA56-44F4-BC31-0506E06EE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55"/>
              <a:ext cx="310" cy="33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46">
              <a:extLst>
                <a:ext uri="{FF2B5EF4-FFF2-40B4-BE49-F238E27FC236}">
                  <a16:creationId xmlns:a16="http://schemas.microsoft.com/office/drawing/2014/main" id="{AD8D62A5-17CC-4ACF-A23D-C60914CFA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581"/>
              <a:ext cx="402" cy="50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49C6EDFA-3607-43F9-8D40-08B08AAE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310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E0A06065-F3C8-4897-B980-F5888509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7" y="784"/>
              <a:ext cx="595" cy="98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A95EFB28-A458-49D4-83F1-B96806B9A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784"/>
              <a:ext cx="628" cy="9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50">
              <a:extLst>
                <a:ext uri="{FF2B5EF4-FFF2-40B4-BE49-F238E27FC236}">
                  <a16:creationId xmlns:a16="http://schemas.microsoft.com/office/drawing/2014/main" id="{E4608ADC-1288-4E1A-8921-7C112FF70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6" y="784"/>
              <a:ext cx="662" cy="9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51">
              <a:extLst>
                <a:ext uri="{FF2B5EF4-FFF2-40B4-BE49-F238E27FC236}">
                  <a16:creationId xmlns:a16="http://schemas.microsoft.com/office/drawing/2014/main" id="{261D96F8-C79B-4060-B563-32F5A73FF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784"/>
              <a:ext cx="699" cy="100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52">
              <a:extLst>
                <a:ext uri="{FF2B5EF4-FFF2-40B4-BE49-F238E27FC236}">
                  <a16:creationId xmlns:a16="http://schemas.microsoft.com/office/drawing/2014/main" id="{A929C376-C423-40BF-9420-150ACE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784"/>
              <a:ext cx="561" cy="9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DE43D5A-001E-4B2C-A6A2-29FA0DC1A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84"/>
              <a:ext cx="246" cy="86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54">
              <a:extLst>
                <a:ext uri="{FF2B5EF4-FFF2-40B4-BE49-F238E27FC236}">
                  <a16:creationId xmlns:a16="http://schemas.microsoft.com/office/drawing/2014/main" id="{49376D05-3DD8-4133-8B92-1DA71539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7" y="784"/>
              <a:ext cx="262" cy="87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55">
              <a:extLst>
                <a:ext uri="{FF2B5EF4-FFF2-40B4-BE49-F238E27FC236}">
                  <a16:creationId xmlns:a16="http://schemas.microsoft.com/office/drawing/2014/main" id="{AAB992FB-43EC-441D-BE70-407E22C9B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784"/>
              <a:ext cx="229" cy="8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56">
              <a:extLst>
                <a:ext uri="{FF2B5EF4-FFF2-40B4-BE49-F238E27FC236}">
                  <a16:creationId xmlns:a16="http://schemas.microsoft.com/office/drawing/2014/main" id="{15EB6DAE-3F3C-4607-AAC8-2BD51C6E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784"/>
              <a:ext cx="318" cy="8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57">
              <a:extLst>
                <a:ext uri="{FF2B5EF4-FFF2-40B4-BE49-F238E27FC236}">
                  <a16:creationId xmlns:a16="http://schemas.microsoft.com/office/drawing/2014/main" id="{45B900B5-9CCA-477C-A9E4-6BC9EBA99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784"/>
              <a:ext cx="281" cy="88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58">
              <a:extLst>
                <a:ext uri="{FF2B5EF4-FFF2-40B4-BE49-F238E27FC236}">
                  <a16:creationId xmlns:a16="http://schemas.microsoft.com/office/drawing/2014/main" id="{813BF8C7-95DA-48CA-A545-B42DF8226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8" y="784"/>
              <a:ext cx="299" cy="8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59">
              <a:extLst>
                <a:ext uri="{FF2B5EF4-FFF2-40B4-BE49-F238E27FC236}">
                  <a16:creationId xmlns:a16="http://schemas.microsoft.com/office/drawing/2014/main" id="{D7359124-9A57-4A3C-9130-868DF6379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0" y="784"/>
              <a:ext cx="173" cy="83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60">
              <a:extLst>
                <a:ext uri="{FF2B5EF4-FFF2-40B4-BE49-F238E27FC236}">
                  <a16:creationId xmlns:a16="http://schemas.microsoft.com/office/drawing/2014/main" id="{BF6BED22-6BE9-4730-8D49-2EDB0852B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784"/>
              <a:ext cx="186" cy="8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61">
              <a:extLst>
                <a:ext uri="{FF2B5EF4-FFF2-40B4-BE49-F238E27FC236}">
                  <a16:creationId xmlns:a16="http://schemas.microsoft.com/office/drawing/2014/main" id="{761248A7-05BA-4E9F-A186-C4B7BBE66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9" y="784"/>
              <a:ext cx="199" cy="8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62">
              <a:extLst>
                <a:ext uri="{FF2B5EF4-FFF2-40B4-BE49-F238E27FC236}">
                  <a16:creationId xmlns:a16="http://schemas.microsoft.com/office/drawing/2014/main" id="{5E2A10A1-3BF7-4B65-957B-97B51B89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784"/>
              <a:ext cx="212" cy="85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63">
              <a:extLst>
                <a:ext uri="{FF2B5EF4-FFF2-40B4-BE49-F238E27FC236}">
                  <a16:creationId xmlns:a16="http://schemas.microsoft.com/office/drawing/2014/main" id="{0D177C08-2C8C-46DF-8090-37B713D39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784"/>
              <a:ext cx="404" cy="93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64">
              <a:extLst>
                <a:ext uri="{FF2B5EF4-FFF2-40B4-BE49-F238E27FC236}">
                  <a16:creationId xmlns:a16="http://schemas.microsoft.com/office/drawing/2014/main" id="{87A8023A-27C1-4FA5-B771-997F62DB3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1" y="784"/>
              <a:ext cx="451" cy="9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65">
              <a:extLst>
                <a:ext uri="{FF2B5EF4-FFF2-40B4-BE49-F238E27FC236}">
                  <a16:creationId xmlns:a16="http://schemas.microsoft.com/office/drawing/2014/main" id="{0AF8B9BA-3E03-4C06-B2C0-ADCA0E8D3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3" y="784"/>
              <a:ext cx="478" cy="95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66">
              <a:extLst>
                <a:ext uri="{FF2B5EF4-FFF2-40B4-BE49-F238E27FC236}">
                  <a16:creationId xmlns:a16="http://schemas.microsoft.com/office/drawing/2014/main" id="{9C4F4204-AC54-49A8-9CE4-616585625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6" y="784"/>
              <a:ext cx="337" cy="90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67">
              <a:extLst>
                <a:ext uri="{FF2B5EF4-FFF2-40B4-BE49-F238E27FC236}">
                  <a16:creationId xmlns:a16="http://schemas.microsoft.com/office/drawing/2014/main" id="{F81CCA0B-3FDE-42DF-A233-13A0D862A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2" y="784"/>
              <a:ext cx="535" cy="9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68">
              <a:extLst>
                <a:ext uri="{FF2B5EF4-FFF2-40B4-BE49-F238E27FC236}">
                  <a16:creationId xmlns:a16="http://schemas.microsoft.com/office/drawing/2014/main" id="{90ECDD29-7659-4EB9-9760-894D8CB11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" y="784"/>
              <a:ext cx="505" cy="95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69">
              <a:extLst>
                <a:ext uri="{FF2B5EF4-FFF2-40B4-BE49-F238E27FC236}">
                  <a16:creationId xmlns:a16="http://schemas.microsoft.com/office/drawing/2014/main" id="{C68D777B-3458-49F4-8E22-FB1B3220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784"/>
              <a:ext cx="381" cy="9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70">
              <a:extLst>
                <a:ext uri="{FF2B5EF4-FFF2-40B4-BE49-F238E27FC236}">
                  <a16:creationId xmlns:a16="http://schemas.microsoft.com/office/drawing/2014/main" id="{E7873FC9-6BCF-4BE9-B4BE-2A6247A7F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784"/>
              <a:ext cx="357" cy="9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71">
              <a:extLst>
                <a:ext uri="{FF2B5EF4-FFF2-40B4-BE49-F238E27FC236}">
                  <a16:creationId xmlns:a16="http://schemas.microsoft.com/office/drawing/2014/main" id="{BFBDDA89-16DD-4FA6-AC08-61F8BC1E0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7" y="784"/>
              <a:ext cx="427" cy="9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72">
              <a:extLst>
                <a:ext uri="{FF2B5EF4-FFF2-40B4-BE49-F238E27FC236}">
                  <a16:creationId xmlns:a16="http://schemas.microsoft.com/office/drawing/2014/main" id="{93BDF53D-0568-4E92-A96B-01342852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4" y="784"/>
              <a:ext cx="817" cy="10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Line 73">
              <a:extLst>
                <a:ext uri="{FF2B5EF4-FFF2-40B4-BE49-F238E27FC236}">
                  <a16:creationId xmlns:a16="http://schemas.microsoft.com/office/drawing/2014/main" id="{3C069154-8BA3-4BAE-829A-9E99B516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8" y="905"/>
              <a:ext cx="894" cy="9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Line 74">
              <a:extLst>
                <a:ext uri="{FF2B5EF4-FFF2-40B4-BE49-F238E27FC236}">
                  <a16:creationId xmlns:a16="http://schemas.microsoft.com/office/drawing/2014/main" id="{27DD87D0-EA2A-4022-A28A-B7152BCEA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784"/>
              <a:ext cx="776" cy="10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Line 75">
              <a:extLst>
                <a:ext uri="{FF2B5EF4-FFF2-40B4-BE49-F238E27FC236}">
                  <a16:creationId xmlns:a16="http://schemas.microsoft.com/office/drawing/2014/main" id="{12B57703-BF92-4BD0-9EAE-565CC8C89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3" y="842"/>
              <a:ext cx="892" cy="98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Line 76">
              <a:extLst>
                <a:ext uri="{FF2B5EF4-FFF2-40B4-BE49-F238E27FC236}">
                  <a16:creationId xmlns:a16="http://schemas.microsoft.com/office/drawing/2014/main" id="{F51FB3DC-DD8A-4F4A-BBFC-5D00759E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2" y="811"/>
              <a:ext cx="888" cy="10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Line 77">
              <a:extLst>
                <a:ext uri="{FF2B5EF4-FFF2-40B4-BE49-F238E27FC236}">
                  <a16:creationId xmlns:a16="http://schemas.microsoft.com/office/drawing/2014/main" id="{A522769A-B3FD-416A-9BF7-E2316508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784"/>
              <a:ext cx="777" cy="9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Line 78">
              <a:extLst>
                <a:ext uri="{FF2B5EF4-FFF2-40B4-BE49-F238E27FC236}">
                  <a16:creationId xmlns:a16="http://schemas.microsoft.com/office/drawing/2014/main" id="{D776CE3A-27A2-40F7-9FB4-2AE00EA7C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873"/>
              <a:ext cx="877" cy="9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Line 79">
              <a:extLst>
                <a:ext uri="{FF2B5EF4-FFF2-40B4-BE49-F238E27FC236}">
                  <a16:creationId xmlns:a16="http://schemas.microsoft.com/office/drawing/2014/main" id="{7945A28F-16FD-45DE-8985-BB1CC7B8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784"/>
              <a:ext cx="828" cy="101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Line 80">
              <a:extLst>
                <a:ext uri="{FF2B5EF4-FFF2-40B4-BE49-F238E27FC236}">
                  <a16:creationId xmlns:a16="http://schemas.microsoft.com/office/drawing/2014/main" id="{AD456B20-1876-4A84-B60B-9ED2F02A4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7" y="842"/>
              <a:ext cx="859" cy="98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Line 81">
              <a:extLst>
                <a:ext uri="{FF2B5EF4-FFF2-40B4-BE49-F238E27FC236}">
                  <a16:creationId xmlns:a16="http://schemas.microsoft.com/office/drawing/2014/main" id="{56AA5388-6282-455F-A056-0C4BE730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811"/>
              <a:ext cx="839" cy="10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Line 82">
              <a:extLst>
                <a:ext uri="{FF2B5EF4-FFF2-40B4-BE49-F238E27FC236}">
                  <a16:creationId xmlns:a16="http://schemas.microsoft.com/office/drawing/2014/main" id="{A274CF6E-22CC-42B8-90A7-DC1B7DFA3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7" y="784"/>
              <a:ext cx="856" cy="10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9" name="Line 83">
              <a:extLst>
                <a:ext uri="{FF2B5EF4-FFF2-40B4-BE49-F238E27FC236}">
                  <a16:creationId xmlns:a16="http://schemas.microsoft.com/office/drawing/2014/main" id="{5C44C8E3-4D45-4F20-9ABC-2F295A4B8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4" y="873"/>
              <a:ext cx="895" cy="9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0" name="Line 84">
              <a:extLst>
                <a:ext uri="{FF2B5EF4-FFF2-40B4-BE49-F238E27FC236}">
                  <a16:creationId xmlns:a16="http://schemas.microsoft.com/office/drawing/2014/main" id="{F2A3F2CB-4E11-49CC-B3D9-0E4EEB4F4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2" y="784"/>
              <a:ext cx="803" cy="100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1" name="Line 85">
              <a:extLst>
                <a:ext uri="{FF2B5EF4-FFF2-40B4-BE49-F238E27FC236}">
                  <a16:creationId xmlns:a16="http://schemas.microsoft.com/office/drawing/2014/main" id="{0EF5450B-813D-4ADE-A808-F10D3EB45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784"/>
              <a:ext cx="158" cy="82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Line 86">
              <a:extLst>
                <a:ext uri="{FF2B5EF4-FFF2-40B4-BE49-F238E27FC236}">
                  <a16:creationId xmlns:a16="http://schemas.microsoft.com/office/drawing/2014/main" id="{EE2139E8-9821-459F-A80E-C0C024014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3" y="784"/>
              <a:ext cx="884" cy="10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Line 87">
              <a:extLst>
                <a:ext uri="{FF2B5EF4-FFF2-40B4-BE49-F238E27FC236}">
                  <a16:creationId xmlns:a16="http://schemas.microsoft.com/office/drawing/2014/main" id="{37455B56-DEB9-465B-9C9E-5C3E1CC14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9" y="784"/>
              <a:ext cx="736" cy="101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IDEMIA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B958332-AE58-4DBE-8E35-F9AFADB064CD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167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9223-675A-41CF-B8B8-D8704657C93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62A03B-4D7E-456C-B539-988CA1A12F1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A7909F-13F7-4437-A2A5-56A2B1CD7D79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87454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49" name="Picture 17">
            <a:extLst>
              <a:ext uri="{FF2B5EF4-FFF2-40B4-BE49-F238E27FC236}">
                <a16:creationId xmlns:a16="http://schemas.microsoft.com/office/drawing/2014/main" id="{A986CEFD-1C71-42FF-87E9-F2D9B8BB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190671-BF88-4FD9-AFC0-84CA60659C34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18" name="TextBox 23">
            <a:extLst>
              <a:ext uri="{FF2B5EF4-FFF2-40B4-BE49-F238E27FC236}">
                <a16:creationId xmlns:a16="http://schemas.microsoft.com/office/drawing/2014/main" id="{8B31F830-BCBF-4109-AF82-D69DDD82713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91063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8A73-D213-463B-ABB5-499741C8CA3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9718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F419-AE0F-4044-8D0E-87D26D7D629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8805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3049-B2A8-4B56-9C5E-9332FD32FD9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8578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F96DDC-FF90-45F8-AF32-EAC68CD4D2B1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B89014E-EFFA-491F-963D-4A465233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E42127E-87B7-4C2B-BC50-5E36DCD2B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FE334D-FEA4-4398-AC3D-6FE68C1AB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8F64554-D47B-4345-9576-A4069B333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CB91D6A-D9C6-4411-9DFD-450BCCDD6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052903A-687A-4290-8B71-B9B522136A36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19616" y="-11832"/>
            <a:ext cx="8288755" cy="2780615"/>
            <a:chOff x="1243" y="1097"/>
            <a:chExt cx="3272" cy="1048"/>
          </a:xfrm>
        </p:grpSpPr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C290C583-2DBF-4A99-A1B3-A9A42AE09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D4DFA9CC-99D6-4D39-B977-AD99FB17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EA23E947-8DEA-43F4-BEC3-F12C7D451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DBE719FF-9FC3-4108-BE88-A0553803F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DE2FB5CB-7E9B-4773-B7C6-A0464D73E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2E1A8584-2761-4A7F-A2B4-7CF0C38A0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99F03D5B-CB38-4FE7-AEE9-C3F13AB15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B53142C0-4814-4B95-829C-706AF0ECE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8938139E-EE21-46A2-A2A0-69D1477EE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18">
              <a:extLst>
                <a:ext uri="{FF2B5EF4-FFF2-40B4-BE49-F238E27FC236}">
                  <a16:creationId xmlns:a16="http://schemas.microsoft.com/office/drawing/2014/main" id="{46542C74-33DE-4E91-AD0E-3BC1F3329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94F90616-F9FE-4C8E-9CBF-55AB3AB65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B1F6A174-F99C-4FE5-9DBD-E6D2E92AA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8EA9BAB5-1F50-41B3-9A5E-17EB0FD3B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2">
              <a:extLst>
                <a:ext uri="{FF2B5EF4-FFF2-40B4-BE49-F238E27FC236}">
                  <a16:creationId xmlns:a16="http://schemas.microsoft.com/office/drawing/2014/main" id="{143F6480-17D3-4472-8987-2858670C2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3">
              <a:extLst>
                <a:ext uri="{FF2B5EF4-FFF2-40B4-BE49-F238E27FC236}">
                  <a16:creationId xmlns:a16="http://schemas.microsoft.com/office/drawing/2014/main" id="{40955DF9-A1EA-4CD1-9027-A8779B90F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4">
              <a:extLst>
                <a:ext uri="{FF2B5EF4-FFF2-40B4-BE49-F238E27FC236}">
                  <a16:creationId xmlns:a16="http://schemas.microsoft.com/office/drawing/2014/main" id="{C6E584B5-ED75-466D-8F2A-7A401113E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id="{549A2243-5D75-4FFE-A43D-2932FDA24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8DD6617C-AC14-430D-BF45-D020C58CD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4C9E0EF9-9C32-4AB7-9405-45AA0C969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7B6FAB14-3EAB-4225-A9C1-F5397F1ED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664B0E14-D87B-4479-8BBD-050AB1AEE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AA07FFF5-82A1-43B2-B45B-FC2811510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F421060F-3750-4DA8-B850-13D8949B4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E0A3B709-6FB3-4392-AB3B-AF6201AA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3DE942C2-4402-4D02-9C0F-05BAFE515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D8B9DA44-1EBC-46D0-AF0C-0FAAC8895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1CEA23DC-BA34-40F0-A815-E3BB734E8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id="{7DE17293-5C67-49AA-824D-7B2A9FAD3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id="{50980F61-57A1-48DE-AE3B-41120192F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38">
              <a:extLst>
                <a:ext uri="{FF2B5EF4-FFF2-40B4-BE49-F238E27FC236}">
                  <a16:creationId xmlns:a16="http://schemas.microsoft.com/office/drawing/2014/main" id="{67821FBF-4CAA-4B4D-B16C-A503C8E0A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39">
              <a:extLst>
                <a:ext uri="{FF2B5EF4-FFF2-40B4-BE49-F238E27FC236}">
                  <a16:creationId xmlns:a16="http://schemas.microsoft.com/office/drawing/2014/main" id="{5200DE67-F5B7-4748-B255-54F06B760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0">
              <a:extLst>
                <a:ext uri="{FF2B5EF4-FFF2-40B4-BE49-F238E27FC236}">
                  <a16:creationId xmlns:a16="http://schemas.microsoft.com/office/drawing/2014/main" id="{2BF42289-FA92-4BA4-BD3A-5AED6126E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1">
              <a:extLst>
                <a:ext uri="{FF2B5EF4-FFF2-40B4-BE49-F238E27FC236}">
                  <a16:creationId xmlns:a16="http://schemas.microsoft.com/office/drawing/2014/main" id="{4FB78984-A91E-4978-85B4-88836BE0C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2">
              <a:extLst>
                <a:ext uri="{FF2B5EF4-FFF2-40B4-BE49-F238E27FC236}">
                  <a16:creationId xmlns:a16="http://schemas.microsoft.com/office/drawing/2014/main" id="{243C4784-1B2E-4BBB-8662-CD23FCE43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3">
              <a:extLst>
                <a:ext uri="{FF2B5EF4-FFF2-40B4-BE49-F238E27FC236}">
                  <a16:creationId xmlns:a16="http://schemas.microsoft.com/office/drawing/2014/main" id="{8CF2702B-F5A1-455E-AE4A-743F30D7F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4">
              <a:extLst>
                <a:ext uri="{FF2B5EF4-FFF2-40B4-BE49-F238E27FC236}">
                  <a16:creationId xmlns:a16="http://schemas.microsoft.com/office/drawing/2014/main" id="{66BEF0C5-D5B7-47E5-8FFC-EF5346199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5">
              <a:extLst>
                <a:ext uri="{FF2B5EF4-FFF2-40B4-BE49-F238E27FC236}">
                  <a16:creationId xmlns:a16="http://schemas.microsoft.com/office/drawing/2014/main" id="{F857DD42-735D-444D-8CD1-9D65FD81F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46">
              <a:extLst>
                <a:ext uri="{FF2B5EF4-FFF2-40B4-BE49-F238E27FC236}">
                  <a16:creationId xmlns:a16="http://schemas.microsoft.com/office/drawing/2014/main" id="{3D1A2FAB-2ACB-4684-B97C-9A4D549F0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47">
              <a:extLst>
                <a:ext uri="{FF2B5EF4-FFF2-40B4-BE49-F238E27FC236}">
                  <a16:creationId xmlns:a16="http://schemas.microsoft.com/office/drawing/2014/main" id="{0A51C756-EDF6-487A-BEBA-1DB3955A2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030A675A-BF17-4C9B-86B1-8B445613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49B95257-6859-421F-B2E7-65C7AD956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3C280B85-3DCE-4EC3-8796-67B20CF9C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1">
              <a:extLst>
                <a:ext uri="{FF2B5EF4-FFF2-40B4-BE49-F238E27FC236}">
                  <a16:creationId xmlns:a16="http://schemas.microsoft.com/office/drawing/2014/main" id="{9D3AFF94-4D64-4486-8F60-B706D9F21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2">
              <a:extLst>
                <a:ext uri="{FF2B5EF4-FFF2-40B4-BE49-F238E27FC236}">
                  <a16:creationId xmlns:a16="http://schemas.microsoft.com/office/drawing/2014/main" id="{D186BD10-FF4B-4387-9FB6-131DA6D4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3">
              <a:extLst>
                <a:ext uri="{FF2B5EF4-FFF2-40B4-BE49-F238E27FC236}">
                  <a16:creationId xmlns:a16="http://schemas.microsoft.com/office/drawing/2014/main" id="{39DBBD91-4186-4F42-BB9E-1CA643E6A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4">
              <a:extLst>
                <a:ext uri="{FF2B5EF4-FFF2-40B4-BE49-F238E27FC236}">
                  <a16:creationId xmlns:a16="http://schemas.microsoft.com/office/drawing/2014/main" id="{140B1B1B-DC97-40EA-A0B0-4A811A2C8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5">
              <a:extLst>
                <a:ext uri="{FF2B5EF4-FFF2-40B4-BE49-F238E27FC236}">
                  <a16:creationId xmlns:a16="http://schemas.microsoft.com/office/drawing/2014/main" id="{45674268-3140-41F5-A514-8D8E3204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56">
              <a:extLst>
                <a:ext uri="{FF2B5EF4-FFF2-40B4-BE49-F238E27FC236}">
                  <a16:creationId xmlns:a16="http://schemas.microsoft.com/office/drawing/2014/main" id="{D08C610D-5C39-41FA-B4EB-27EE76814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57">
              <a:extLst>
                <a:ext uri="{FF2B5EF4-FFF2-40B4-BE49-F238E27FC236}">
                  <a16:creationId xmlns:a16="http://schemas.microsoft.com/office/drawing/2014/main" id="{0ADFDD04-4BB6-4137-83C8-DC712CCA0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58">
              <a:extLst>
                <a:ext uri="{FF2B5EF4-FFF2-40B4-BE49-F238E27FC236}">
                  <a16:creationId xmlns:a16="http://schemas.microsoft.com/office/drawing/2014/main" id="{0E955D31-1C0E-4476-96FF-95CEC674E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59">
              <a:extLst>
                <a:ext uri="{FF2B5EF4-FFF2-40B4-BE49-F238E27FC236}">
                  <a16:creationId xmlns:a16="http://schemas.microsoft.com/office/drawing/2014/main" id="{D44EBFD7-0E3C-4523-A940-6A59DECF0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0">
              <a:extLst>
                <a:ext uri="{FF2B5EF4-FFF2-40B4-BE49-F238E27FC236}">
                  <a16:creationId xmlns:a16="http://schemas.microsoft.com/office/drawing/2014/main" id="{9B46B191-0F2A-4EB9-854E-F0D89BC86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1">
              <a:extLst>
                <a:ext uri="{FF2B5EF4-FFF2-40B4-BE49-F238E27FC236}">
                  <a16:creationId xmlns:a16="http://schemas.microsoft.com/office/drawing/2014/main" id="{B44A30C0-957B-46B6-8400-C92B2892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2">
              <a:extLst>
                <a:ext uri="{FF2B5EF4-FFF2-40B4-BE49-F238E27FC236}">
                  <a16:creationId xmlns:a16="http://schemas.microsoft.com/office/drawing/2014/main" id="{9B81749E-C31C-4E3A-8A04-8A030D399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3">
              <a:extLst>
                <a:ext uri="{FF2B5EF4-FFF2-40B4-BE49-F238E27FC236}">
                  <a16:creationId xmlns:a16="http://schemas.microsoft.com/office/drawing/2014/main" id="{F26A163C-D023-49DE-99E4-441A52A3D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4">
              <a:extLst>
                <a:ext uri="{FF2B5EF4-FFF2-40B4-BE49-F238E27FC236}">
                  <a16:creationId xmlns:a16="http://schemas.microsoft.com/office/drawing/2014/main" id="{082F200C-2EB4-4A76-B66B-0B4960D8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5">
              <a:extLst>
                <a:ext uri="{FF2B5EF4-FFF2-40B4-BE49-F238E27FC236}">
                  <a16:creationId xmlns:a16="http://schemas.microsoft.com/office/drawing/2014/main" id="{FCCA2AAE-E92A-4B87-849F-D01CDCD69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66">
              <a:extLst>
                <a:ext uri="{FF2B5EF4-FFF2-40B4-BE49-F238E27FC236}">
                  <a16:creationId xmlns:a16="http://schemas.microsoft.com/office/drawing/2014/main" id="{10B9B28B-7694-4F90-B0E6-4B2E207BE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67">
              <a:extLst>
                <a:ext uri="{FF2B5EF4-FFF2-40B4-BE49-F238E27FC236}">
                  <a16:creationId xmlns:a16="http://schemas.microsoft.com/office/drawing/2014/main" id="{3FF8C0D9-4EBE-4A40-A57E-1BE44AF45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68">
              <a:extLst>
                <a:ext uri="{FF2B5EF4-FFF2-40B4-BE49-F238E27FC236}">
                  <a16:creationId xmlns:a16="http://schemas.microsoft.com/office/drawing/2014/main" id="{B2B2BA26-C0E5-4540-9FE1-21570A22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69">
              <a:extLst>
                <a:ext uri="{FF2B5EF4-FFF2-40B4-BE49-F238E27FC236}">
                  <a16:creationId xmlns:a16="http://schemas.microsoft.com/office/drawing/2014/main" id="{0C131C36-E8EF-41B0-9843-742FAF4B4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0">
              <a:extLst>
                <a:ext uri="{FF2B5EF4-FFF2-40B4-BE49-F238E27FC236}">
                  <a16:creationId xmlns:a16="http://schemas.microsoft.com/office/drawing/2014/main" id="{DFEBC156-089E-4ACF-A68D-B8A14F6A3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1">
              <a:extLst>
                <a:ext uri="{FF2B5EF4-FFF2-40B4-BE49-F238E27FC236}">
                  <a16:creationId xmlns:a16="http://schemas.microsoft.com/office/drawing/2014/main" id="{32156195-6EC1-4632-BF68-65CE9A474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2">
              <a:extLst>
                <a:ext uri="{FF2B5EF4-FFF2-40B4-BE49-F238E27FC236}">
                  <a16:creationId xmlns:a16="http://schemas.microsoft.com/office/drawing/2014/main" id="{0164134E-B5D7-4061-89F1-985DFFF7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3">
              <a:extLst>
                <a:ext uri="{FF2B5EF4-FFF2-40B4-BE49-F238E27FC236}">
                  <a16:creationId xmlns:a16="http://schemas.microsoft.com/office/drawing/2014/main" id="{F4CDD80C-9396-4873-B9E3-2950747F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4">
              <a:extLst>
                <a:ext uri="{FF2B5EF4-FFF2-40B4-BE49-F238E27FC236}">
                  <a16:creationId xmlns:a16="http://schemas.microsoft.com/office/drawing/2014/main" id="{92A6C838-6999-4100-A5E6-D550A2664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5">
              <a:extLst>
                <a:ext uri="{FF2B5EF4-FFF2-40B4-BE49-F238E27FC236}">
                  <a16:creationId xmlns:a16="http://schemas.microsoft.com/office/drawing/2014/main" id="{8488BE79-1013-4FF0-9AF1-3AB28DDA2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76">
              <a:extLst>
                <a:ext uri="{FF2B5EF4-FFF2-40B4-BE49-F238E27FC236}">
                  <a16:creationId xmlns:a16="http://schemas.microsoft.com/office/drawing/2014/main" id="{CFC8532F-16E3-46F7-A5F7-DE3E6E077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77">
              <a:extLst>
                <a:ext uri="{FF2B5EF4-FFF2-40B4-BE49-F238E27FC236}">
                  <a16:creationId xmlns:a16="http://schemas.microsoft.com/office/drawing/2014/main" id="{9EC99685-0176-49DE-9E1F-F44CE0E66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78">
              <a:extLst>
                <a:ext uri="{FF2B5EF4-FFF2-40B4-BE49-F238E27FC236}">
                  <a16:creationId xmlns:a16="http://schemas.microsoft.com/office/drawing/2014/main" id="{DDBFB573-5920-4818-A2D7-6EC31CB94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79">
              <a:extLst>
                <a:ext uri="{FF2B5EF4-FFF2-40B4-BE49-F238E27FC236}">
                  <a16:creationId xmlns:a16="http://schemas.microsoft.com/office/drawing/2014/main" id="{6A982F18-1704-4094-9079-AB2009CDD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0">
              <a:extLst>
                <a:ext uri="{FF2B5EF4-FFF2-40B4-BE49-F238E27FC236}">
                  <a16:creationId xmlns:a16="http://schemas.microsoft.com/office/drawing/2014/main" id="{8BC163FB-438B-49E1-ACB8-5AAB157A5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id="{43FF1213-66EB-424C-991B-A3A4AC9C1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2">
              <a:extLst>
                <a:ext uri="{FF2B5EF4-FFF2-40B4-BE49-F238E27FC236}">
                  <a16:creationId xmlns:a16="http://schemas.microsoft.com/office/drawing/2014/main" id="{2CE9ED65-EAEB-430D-AE09-3AFA26186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3">
              <a:extLst>
                <a:ext uri="{FF2B5EF4-FFF2-40B4-BE49-F238E27FC236}">
                  <a16:creationId xmlns:a16="http://schemas.microsoft.com/office/drawing/2014/main" id="{02CACBA6-5153-427F-B583-A40AE22F7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Line 84">
              <a:extLst>
                <a:ext uri="{FF2B5EF4-FFF2-40B4-BE49-F238E27FC236}">
                  <a16:creationId xmlns:a16="http://schemas.microsoft.com/office/drawing/2014/main" id="{9E6C0770-B1B3-40AB-8792-9367479C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Line 85">
              <a:extLst>
                <a:ext uri="{FF2B5EF4-FFF2-40B4-BE49-F238E27FC236}">
                  <a16:creationId xmlns:a16="http://schemas.microsoft.com/office/drawing/2014/main" id="{899167B1-8B27-4927-8F4C-CEA068307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DCD5D9FA-0725-47BB-B4AD-7CE4B6CFC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Line 87">
              <a:extLst>
                <a:ext uri="{FF2B5EF4-FFF2-40B4-BE49-F238E27FC236}">
                  <a16:creationId xmlns:a16="http://schemas.microsoft.com/office/drawing/2014/main" id="{3AC39F8B-6718-4AFA-8A16-872E805A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128" name="Picture 21">
            <a:extLst>
              <a:ext uri="{FF2B5EF4-FFF2-40B4-BE49-F238E27FC236}">
                <a16:creationId xmlns:a16="http://schemas.microsoft.com/office/drawing/2014/main" id="{3754D942-541B-4746-AF1C-B49C3D4A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742F72A-B1B6-4595-B907-09475C76392F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09" name="TextBox 195">
            <a:extLst>
              <a:ext uri="{FF2B5EF4-FFF2-40B4-BE49-F238E27FC236}">
                <a16:creationId xmlns:a16="http://schemas.microsoft.com/office/drawing/2014/main" id="{0C94D268-BB8F-406A-A36F-7758709BAC5D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11566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grpSp>
        <p:nvGrpSpPr>
          <p:cNvPr id="19" name="Group 8">
            <a:extLst>
              <a:ext uri="{FF2B5EF4-FFF2-40B4-BE49-F238E27FC236}">
                <a16:creationId xmlns:a16="http://schemas.microsoft.com/office/drawing/2014/main" id="{5F94DF62-244F-4370-B595-F063D71EAED2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19616" y="-11832"/>
            <a:ext cx="8288755" cy="2780615"/>
            <a:chOff x="1243" y="1097"/>
            <a:chExt cx="3272" cy="1048"/>
          </a:xfrm>
        </p:grpSpPr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18251D88-AE1E-4154-AAFC-394A00984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2404BDCA-40A5-4C53-ACFA-BA12D7500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342FFB95-7E08-413C-A9CE-31CCD8CB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0852CEB-7F7C-4672-9B9B-94B4E3A6E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8F890947-2DC4-4FF2-BEAB-525BCD799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739BEE9F-BF7A-4E06-B7A9-370958AEB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6276A130-1AE6-44F8-B39E-3EB64DEB3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F990FF1-5449-47E7-9678-EA1F6F129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E7EC3A7F-B6D1-4665-9582-840AFDDB5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29159D6-887C-4272-958E-EAEBC9518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5A653A2-EABE-4585-B77A-B902FA32B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A9640525-3D34-48DF-B8FF-6EBD9DEA9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9BECD2E7-1797-4E66-85CE-6193E0FF8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5C5D1521-A59F-41F8-B9B8-CC714D83C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4A800F2D-DED7-497A-9D2D-45E755B03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9EEFDE3A-6BAC-46D3-BEF3-A1CF58CFF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62EADC14-A4FF-40FE-A9B4-A20EA32F7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B1602321-3CEF-49D7-BAE4-114FB30FC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1804DAB0-B28C-4E81-AD9C-87FCBF41F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86D59008-BBD6-4059-9AC9-88830E3C4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9AFA950A-1313-4BBD-A16F-FD43F7F77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D1D41942-AAE0-4749-B82B-F42F27185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F37B7D0F-A279-47E6-B17A-3FBA8A3BD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A5B3D880-00B8-4F76-A7B0-6BDF9E9D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719E14AF-1D9C-4657-8D93-83F378629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CD33B0A2-6B4C-4EEA-8611-745AFB7DB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179693D-D1E3-4FC7-93B0-B54798962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E465721D-16B3-48A4-8D1E-C62577E21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C4511F57-E079-4F0B-8590-FFE1D09C0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8B38BD42-54E2-45F4-BB46-A4D87E90B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8F288648-2968-4F56-B9EA-F6CFBA04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F7B65966-3210-455E-B50C-304547864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917F4CE8-AD95-45A9-903C-A41A94C05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70BDE786-776F-42FB-9489-191DFF0E6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E63C62C3-F3B6-4719-BFA2-1B5107E7B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C0ED9B64-ED60-4F92-93DC-7A3787E71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E75E6635-F8EC-432A-A3C6-A1CD120B8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38C5DBD9-CEF3-4636-A7C3-A624B3C67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6D5EC670-124B-4CB8-82BC-C345D003A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66126FFD-3E5B-4F77-BFFD-ECDC6C08A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96526A27-09A9-4D0C-A15A-0A22B95AD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E60AAF8D-2FD9-4B4E-8FC7-5140AE93F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31054EE4-C0D3-4AF9-BCC9-5F8A3843E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90E71822-38B2-4241-90BE-834E889AB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CD1F76A9-8204-4115-89A2-2AB1E0CEB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6620D69F-84B2-4ED7-83F0-E8B1FED2E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58E6FC02-0735-4DC9-8036-460251D19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CD268268-E7F4-4AC5-AA69-8B1B9780C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0DA8B5BE-C841-4FA5-A8F1-4ED99FC36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2AB82151-AF42-4243-9AC7-4228742C9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F8D0D56E-4746-48FA-B96E-2F660BFB0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59FDF904-2E36-4428-9946-9708E7CFC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891D53C7-545D-411C-8819-C8CE68C4C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3B924614-3D33-4D46-B5D3-87AB1A9A6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5E6E38B4-49D3-4373-92B0-258BEB687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9D5D9C00-D1D7-4817-9E0F-0E56810A5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C12F56CD-BA33-4F7A-B777-C5A8DB530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00BE3558-9CAF-44F5-87D0-85782975B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6C173E53-22ED-47A2-A16D-B1D631CF8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3C458400-1E5F-428A-B0B4-5CEAB366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54955E4A-1582-4D82-9ECD-62CDC1245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DE4D952C-58A9-428C-87E2-BC2AB9E5C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4CF896DB-17AA-4AC7-87AF-ED21AAD5E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9DC397-210F-4E02-8504-BA67F95BF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E1B36E58-42F7-481A-A214-E5C1B816F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50D8D679-BFB2-4347-99AF-CDB0CFEA2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71C3178B-4165-43BE-8F07-B693EDB99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4A37E3B8-DB4C-47CF-93ED-1F8352192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1A8D3D16-AAE8-4879-AB9A-EE46C630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ECFBE688-C2C5-46A8-8A0C-D2587010A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179EFA81-BA7C-425C-B520-56B907CBA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9E0704D8-D823-48AE-BF3A-F498022B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F79BA85F-C7AC-46C5-9840-FA5323F0C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055F1EEF-45A0-464B-B6FD-D46D1ECF4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25555D-9C5B-4B71-905A-2B276F0FE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183CF0F4-9AB3-4048-B598-7C2A2A0ED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FF2C582E-4FEA-4D46-9990-5F4D7EE23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1BBDC2B3-93EC-4E9E-B508-0CB6F4323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AA8A30B4-85C3-4CAD-94A7-FFBD77051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137" name="Picture 17">
            <a:extLst>
              <a:ext uri="{FF2B5EF4-FFF2-40B4-BE49-F238E27FC236}">
                <a16:creationId xmlns:a16="http://schemas.microsoft.com/office/drawing/2014/main" id="{C364C3F9-27E4-41F3-AF96-61B996D5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8E8C1925-F7EB-41C2-ADA0-26C1BAF0BB89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7" name="TextBox 193">
            <a:extLst>
              <a:ext uri="{FF2B5EF4-FFF2-40B4-BE49-F238E27FC236}">
                <a16:creationId xmlns:a16="http://schemas.microsoft.com/office/drawing/2014/main" id="{D2CC6DDF-66D3-44D8-83A4-FC9CD7C2E494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141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 14">
            <a:extLst>
              <a:ext uri="{FF2B5EF4-FFF2-40B4-BE49-F238E27FC236}">
                <a16:creationId xmlns:a16="http://schemas.microsoft.com/office/drawing/2014/main" id="{55619137-10DE-43CA-81B2-0085D5729E56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2CBF5E-CFB3-4D73-A026-7E89A4EE47EB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66D570D-D74F-4717-8C7C-277D0FAE2309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D3AD20-372D-4E4D-8976-3364903B1025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49864A-1E9C-490E-8072-175D03F44801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B475E21-80B0-4E84-A6C4-B0006CF5A76C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6C03CB-5C46-4C82-82D6-5E89237BCA35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A728343-25F0-45D4-8D09-AFE3A247E26D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27437D-1C3C-4201-B9FA-3CBE0DA14810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34B6F43-F543-467C-9F78-26624B92B8BD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63FF68F-2F1A-45BA-9B56-09B071789761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92F8CF-56F6-4CED-85C6-F5B108C0BA31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E2D0E74-AEB6-41ED-BDF7-F48304C4E4C1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5777C3-7FF7-443B-8DF7-EAB464E131A0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169DC9F-AA70-4699-B954-DD4A510548DA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C71FE802-92D2-4CCA-9C51-9C24413EDFCA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aphique 14">
            <a:extLst>
              <a:ext uri="{FF2B5EF4-FFF2-40B4-BE49-F238E27FC236}">
                <a16:creationId xmlns:a16="http://schemas.microsoft.com/office/drawing/2014/main" id="{4D2CBBA4-EC97-4F77-A439-F87881F1C5F1}"/>
              </a:ext>
            </a:extLst>
          </p:cNvPr>
          <p:cNvGrpSpPr/>
          <p:nvPr userDrawn="1"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28" name="Freeform: Shape 34">
              <a:extLst>
                <a:ext uri="{FF2B5EF4-FFF2-40B4-BE49-F238E27FC236}">
                  <a16:creationId xmlns:a16="http://schemas.microsoft.com/office/drawing/2014/main" id="{B5800AE5-B1F2-48DD-B8B4-3BDA0E19A647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35">
              <a:extLst>
                <a:ext uri="{FF2B5EF4-FFF2-40B4-BE49-F238E27FC236}">
                  <a16:creationId xmlns:a16="http://schemas.microsoft.com/office/drawing/2014/main" id="{5EF80C4F-4784-4948-A28B-9BF4B3E85FB0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36">
              <a:extLst>
                <a:ext uri="{FF2B5EF4-FFF2-40B4-BE49-F238E27FC236}">
                  <a16:creationId xmlns:a16="http://schemas.microsoft.com/office/drawing/2014/main" id="{C94CE67F-E362-4A60-92FF-8E80296ABF88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7">
              <a:extLst>
                <a:ext uri="{FF2B5EF4-FFF2-40B4-BE49-F238E27FC236}">
                  <a16:creationId xmlns:a16="http://schemas.microsoft.com/office/drawing/2014/main" id="{8DC36618-C5EF-4A5B-9436-FEF9016C2BC4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A860BA98-609D-49A3-9E45-224A440F4C62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39">
              <a:extLst>
                <a:ext uri="{FF2B5EF4-FFF2-40B4-BE49-F238E27FC236}">
                  <a16:creationId xmlns:a16="http://schemas.microsoft.com/office/drawing/2014/main" id="{64FB9222-6412-444F-9464-94E87C7D3186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0">
              <a:extLst>
                <a:ext uri="{FF2B5EF4-FFF2-40B4-BE49-F238E27FC236}">
                  <a16:creationId xmlns:a16="http://schemas.microsoft.com/office/drawing/2014/main" id="{B26FF96F-33A5-43F2-9150-A71E7D848EDA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41">
              <a:extLst>
                <a:ext uri="{FF2B5EF4-FFF2-40B4-BE49-F238E27FC236}">
                  <a16:creationId xmlns:a16="http://schemas.microsoft.com/office/drawing/2014/main" id="{4B39D623-8843-411A-A370-F688F9B4A001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42">
              <a:extLst>
                <a:ext uri="{FF2B5EF4-FFF2-40B4-BE49-F238E27FC236}">
                  <a16:creationId xmlns:a16="http://schemas.microsoft.com/office/drawing/2014/main" id="{A03BF59D-9E4F-4F74-BF8A-00313C56B65B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9D80205C-5B02-4BD3-9A55-449FE9C529AF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44">
              <a:extLst>
                <a:ext uri="{FF2B5EF4-FFF2-40B4-BE49-F238E27FC236}">
                  <a16:creationId xmlns:a16="http://schemas.microsoft.com/office/drawing/2014/main" id="{71379285-7939-4AC2-B7EB-3E53CC0D654D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B069DD07-4173-4FB2-91DF-52D64C8211D5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46">
              <a:extLst>
                <a:ext uri="{FF2B5EF4-FFF2-40B4-BE49-F238E27FC236}">
                  <a16:creationId xmlns:a16="http://schemas.microsoft.com/office/drawing/2014/main" id="{E3B1DC0C-45D7-4195-BD53-98A5EE28A798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47">
              <a:extLst>
                <a:ext uri="{FF2B5EF4-FFF2-40B4-BE49-F238E27FC236}">
                  <a16:creationId xmlns:a16="http://schemas.microsoft.com/office/drawing/2014/main" id="{AC639C4D-28F0-4176-A483-F15B4643E019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210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88B51253-5CF5-43BC-920B-EC070DAA47BD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A69975-C3FD-4CC3-BC89-2B5D9A23F4B7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C64E636-5A1A-40FB-9443-894F8E0C7B92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0DB326-B334-4EA7-BF35-0CFD7838298E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295A82-A4DF-4F8C-9680-BF71C13F38CC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282D8A-F64B-4B09-ABF6-EF2A577FD70F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920D527-F5F2-4471-B253-D59204A5B3DE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386DA65-1806-4C39-B1A2-C11C8AE04696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BEC9083-75AF-4540-B74E-8D1C793C4647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659092A-2DF9-47DC-BA02-1895DA46A578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0403FC5-8600-4FBC-B4E2-91695F9F71A5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16AED0D-5A30-4756-911C-F261D257034F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BFF1264-9B23-49E8-A896-7BCF4A40A79B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8771413-F2C3-4382-B856-D962CE5595E0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CA6DCD-DB46-4029-A9AF-B3A2CAC460A1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Financial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B111467-39A9-4E6D-973D-6CABA05A5B13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69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3DF5E297-5385-4036-BC04-76D5BB4B6D8F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1203FEA-2DF8-42DB-A91E-01A9CFB29BCA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B67645A-7DE9-40F4-B0A7-CF37D58861B9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1517E3-8F26-4DD3-8E36-98A33AD5D050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914ABA5-167A-4DD8-966C-CA8A57394B32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36719F-50BB-48E1-8656-F7A819DC1498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10CAD67-FE25-4312-980E-8D9169759C5A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A69BBFD-D5CC-4AA1-AD12-ACE369575A43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CA103B-A39E-45F1-B5B7-C87994C2BACF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0E002E-96B2-4F4F-BBAF-2ED33F2FC166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420C1B3-CD6F-4BB7-AB4A-CAD3A591676F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CE02D51-2373-428B-9BC4-75B147A16377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32D4EB-1A41-47E3-BBBB-4EDFD4306EAE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599DD6-8A4D-48E1-9F43-49D21BC6C069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0D57B5E-988E-4CF0-AB36-6F4601B8CFAE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Financial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2A6CE27-F551-4F79-83D6-39ABADC6E53B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6" name="Graphique 14">
            <a:extLst>
              <a:ext uri="{FF2B5EF4-FFF2-40B4-BE49-F238E27FC236}">
                <a16:creationId xmlns:a16="http://schemas.microsoft.com/office/drawing/2014/main" id="{EB43A63B-C00D-44B6-ACDB-D47B4C830987}"/>
              </a:ext>
            </a:extLst>
          </p:cNvPr>
          <p:cNvGrpSpPr/>
          <p:nvPr userDrawn="1"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27" name="Freeform: Shape 114">
              <a:extLst>
                <a:ext uri="{FF2B5EF4-FFF2-40B4-BE49-F238E27FC236}">
                  <a16:creationId xmlns:a16="http://schemas.microsoft.com/office/drawing/2014/main" id="{D29B1374-FEE0-4B08-B302-EC92086F9718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115">
              <a:extLst>
                <a:ext uri="{FF2B5EF4-FFF2-40B4-BE49-F238E27FC236}">
                  <a16:creationId xmlns:a16="http://schemas.microsoft.com/office/drawing/2014/main" id="{A4A5C26B-F9BA-444F-8602-CCFBA7F7FEC2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116">
              <a:extLst>
                <a:ext uri="{FF2B5EF4-FFF2-40B4-BE49-F238E27FC236}">
                  <a16:creationId xmlns:a16="http://schemas.microsoft.com/office/drawing/2014/main" id="{2A643B2C-A5DF-4504-9D25-BB944074177C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117">
              <a:extLst>
                <a:ext uri="{FF2B5EF4-FFF2-40B4-BE49-F238E27FC236}">
                  <a16:creationId xmlns:a16="http://schemas.microsoft.com/office/drawing/2014/main" id="{1A3DFBBB-5A4E-43CE-BBCD-1BF50AA45582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118">
              <a:extLst>
                <a:ext uri="{FF2B5EF4-FFF2-40B4-BE49-F238E27FC236}">
                  <a16:creationId xmlns:a16="http://schemas.microsoft.com/office/drawing/2014/main" id="{1241D8C7-318C-4262-BA21-7FA58EE523BE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119">
              <a:extLst>
                <a:ext uri="{FF2B5EF4-FFF2-40B4-BE49-F238E27FC236}">
                  <a16:creationId xmlns:a16="http://schemas.microsoft.com/office/drawing/2014/main" id="{6D7E18AE-3126-41C4-BC33-7AC41BFB4E03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120">
              <a:extLst>
                <a:ext uri="{FF2B5EF4-FFF2-40B4-BE49-F238E27FC236}">
                  <a16:creationId xmlns:a16="http://schemas.microsoft.com/office/drawing/2014/main" id="{E80C4E2C-CFF4-47FD-B9C0-E8EB9E03200B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121">
              <a:extLst>
                <a:ext uri="{FF2B5EF4-FFF2-40B4-BE49-F238E27FC236}">
                  <a16:creationId xmlns:a16="http://schemas.microsoft.com/office/drawing/2014/main" id="{2D49F331-0B56-4611-B616-78716EE81A81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22">
              <a:extLst>
                <a:ext uri="{FF2B5EF4-FFF2-40B4-BE49-F238E27FC236}">
                  <a16:creationId xmlns:a16="http://schemas.microsoft.com/office/drawing/2014/main" id="{C5490551-D820-4E05-BD21-FFECEB8B8554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23">
              <a:extLst>
                <a:ext uri="{FF2B5EF4-FFF2-40B4-BE49-F238E27FC236}">
                  <a16:creationId xmlns:a16="http://schemas.microsoft.com/office/drawing/2014/main" id="{D20D80A1-61F4-4A5D-AD41-942E1AA9E83D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124">
              <a:extLst>
                <a:ext uri="{FF2B5EF4-FFF2-40B4-BE49-F238E27FC236}">
                  <a16:creationId xmlns:a16="http://schemas.microsoft.com/office/drawing/2014/main" id="{19643076-3256-4A88-ABEE-9B15D51D87FA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25">
              <a:extLst>
                <a:ext uri="{FF2B5EF4-FFF2-40B4-BE49-F238E27FC236}">
                  <a16:creationId xmlns:a16="http://schemas.microsoft.com/office/drawing/2014/main" id="{FAE0ACA7-ED64-417A-8BCD-7E9D2EC536B0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126">
              <a:extLst>
                <a:ext uri="{FF2B5EF4-FFF2-40B4-BE49-F238E27FC236}">
                  <a16:creationId xmlns:a16="http://schemas.microsoft.com/office/drawing/2014/main" id="{2485C24F-4F63-4676-A80A-087E7EAADC79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127">
              <a:extLst>
                <a:ext uri="{FF2B5EF4-FFF2-40B4-BE49-F238E27FC236}">
                  <a16:creationId xmlns:a16="http://schemas.microsoft.com/office/drawing/2014/main" id="{A362AAFD-6F0D-4186-96C7-A30CBD47D344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8239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D1B-EA24-4A59-9C1A-D6EF5F74912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74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8">
            <a:extLst>
              <a:ext uri="{FF2B5EF4-FFF2-40B4-BE49-F238E27FC236}">
                <a16:creationId xmlns:a16="http://schemas.microsoft.com/office/drawing/2014/main" id="{FA5E27BD-25A8-458F-B833-5E85C7C61A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25399" y="-12701"/>
            <a:ext cx="7475538" cy="4356813"/>
            <a:chOff x="1452" y="784"/>
            <a:chExt cx="2862" cy="1668"/>
          </a:xfrm>
        </p:grpSpPr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09F71F22-AE56-4315-A49E-D15F1D85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938"/>
              <a:ext cx="587" cy="93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0C9BB9AE-CF5D-4B52-B9AD-07FF973ED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" y="784"/>
              <a:ext cx="617" cy="103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2E6ABFE8-A029-4920-A8D3-A23B04414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6" y="784"/>
              <a:ext cx="411" cy="82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CB34A279-0565-4C48-9AF5-FEA730818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784"/>
              <a:ext cx="559" cy="98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C8F8F8A4-AF02-4467-870D-19C22F0F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784"/>
              <a:ext cx="456" cy="87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664B48D2-83FA-4317-B47A-040EDED0D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784"/>
              <a:ext cx="420" cy="83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37040729-95CD-461A-A1AC-F5D980A6C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1" y="784"/>
              <a:ext cx="505" cy="93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24865D1E-B958-42AE-BF03-BF55EDD6D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784"/>
              <a:ext cx="651" cy="95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FA80D367-A5D2-44B4-8DE7-E40BB4725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0" y="784"/>
              <a:ext cx="632" cy="9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8EC70EC8-1F5C-4265-9BF5-C953558FB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784"/>
              <a:ext cx="614" cy="9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AEE859E4-3336-413F-9100-94DCEEB9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7" y="784"/>
              <a:ext cx="597" cy="93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99CB4B8E-1BF7-425D-9A06-E76FBEBE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784"/>
              <a:ext cx="582" cy="9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61B1ADFE-18DE-42BE-81F5-A3DAA68E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" y="784"/>
              <a:ext cx="433" cy="8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98DD18C9-2E3A-4057-A6DC-767DFD430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1" y="784"/>
              <a:ext cx="755" cy="9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23">
              <a:extLst>
                <a:ext uri="{FF2B5EF4-FFF2-40B4-BE49-F238E27FC236}">
                  <a16:creationId xmlns:a16="http://schemas.microsoft.com/office/drawing/2014/main" id="{BEE0BBAA-3A35-4399-A2CC-629F96D76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784"/>
              <a:ext cx="734" cy="98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FEEB914D-A45C-4A2B-BA8C-2F162E55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6" y="784"/>
              <a:ext cx="712" cy="9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51FA092C-06E9-44C9-B6AB-EF1289D1A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784"/>
              <a:ext cx="690" cy="9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B05A190F-9CC3-4CA4-B8B3-61B945D64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" y="784"/>
              <a:ext cx="672" cy="95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568ADDD7-2B73-4354-93AF-A8879BFCC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7" y="784"/>
              <a:ext cx="456" cy="85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28">
              <a:extLst>
                <a:ext uri="{FF2B5EF4-FFF2-40B4-BE49-F238E27FC236}">
                  <a16:creationId xmlns:a16="http://schemas.microsoft.com/office/drawing/2014/main" id="{E26014D9-B293-42CE-87D7-7D6F8A402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784"/>
              <a:ext cx="468" cy="8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2EF1ED1C-CB5A-4F6A-BBE4-A9605223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784"/>
              <a:ext cx="445" cy="8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6FE9A0F2-7F60-469C-A0BE-3B8700F7E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1" y="784"/>
              <a:ext cx="480" cy="86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BFEF4239-55BA-4BEF-BF08-0C94E57B6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2" y="784"/>
              <a:ext cx="537" cy="8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DD41E751-AE59-4961-A5C0-0AE265737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784"/>
              <a:ext cx="495" cy="87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AACD4F44-2CBB-4E43-895F-228EE129E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784"/>
              <a:ext cx="551" cy="90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51EE8D1E-49FD-454A-9681-70E43883F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784"/>
              <a:ext cx="520" cy="8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6435BC85-C2BC-44CC-8A15-118620BED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784"/>
              <a:ext cx="508" cy="88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0D1A815D-F6EE-44F7-8BB5-8EE85C396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784"/>
              <a:ext cx="566" cy="9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CFF2FE4B-9C77-4498-B7B0-2850A8650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2404"/>
              <a:ext cx="79" cy="4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EC3D9A6E-A096-49DF-85CF-F6A5C711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100"/>
              <a:ext cx="219" cy="1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39">
              <a:extLst>
                <a:ext uri="{FF2B5EF4-FFF2-40B4-BE49-F238E27FC236}">
                  <a16:creationId xmlns:a16="http://schemas.microsoft.com/office/drawing/2014/main" id="{07171689-18A1-4452-9160-A31F88055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09"/>
              <a:ext cx="173" cy="13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40">
              <a:extLst>
                <a:ext uri="{FF2B5EF4-FFF2-40B4-BE49-F238E27FC236}">
                  <a16:creationId xmlns:a16="http://schemas.microsoft.com/office/drawing/2014/main" id="{D9CAB2A1-2A50-4A63-86FB-399FE370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111"/>
              <a:ext cx="539" cy="81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0ECBCC5B-D397-4D74-AE4B-206AA3A20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275"/>
              <a:ext cx="493" cy="70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609C1068-179D-473C-9B1D-C171D057C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982"/>
              <a:ext cx="264" cy="26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id="{F747CBD5-6BFF-45B9-B91F-072A9E13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431"/>
              <a:ext cx="447" cy="59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44">
              <a:extLst>
                <a:ext uri="{FF2B5EF4-FFF2-40B4-BE49-F238E27FC236}">
                  <a16:creationId xmlns:a16="http://schemas.microsoft.com/office/drawing/2014/main" id="{11ECD80F-F006-47F2-8F60-812483D87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22"/>
              <a:ext cx="356" cy="41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45">
              <a:extLst>
                <a:ext uri="{FF2B5EF4-FFF2-40B4-BE49-F238E27FC236}">
                  <a16:creationId xmlns:a16="http://schemas.microsoft.com/office/drawing/2014/main" id="{B601A628-EA56-44F4-BC31-0506E06EE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55"/>
              <a:ext cx="310" cy="33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46">
              <a:extLst>
                <a:ext uri="{FF2B5EF4-FFF2-40B4-BE49-F238E27FC236}">
                  <a16:creationId xmlns:a16="http://schemas.microsoft.com/office/drawing/2014/main" id="{AD8D62A5-17CC-4ACF-A23D-C60914CFA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581"/>
              <a:ext cx="402" cy="50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49C6EDFA-3607-43F9-8D40-08B08AAE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310"/>
              <a:ext cx="127" cy="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E0A06065-F3C8-4897-B980-F5888509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7" y="784"/>
              <a:ext cx="595" cy="98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A95EFB28-A458-49D4-83F1-B96806B9A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784"/>
              <a:ext cx="628" cy="9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50">
              <a:extLst>
                <a:ext uri="{FF2B5EF4-FFF2-40B4-BE49-F238E27FC236}">
                  <a16:creationId xmlns:a16="http://schemas.microsoft.com/office/drawing/2014/main" id="{E4608ADC-1288-4E1A-8921-7C112FF70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6" y="784"/>
              <a:ext cx="662" cy="9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51">
              <a:extLst>
                <a:ext uri="{FF2B5EF4-FFF2-40B4-BE49-F238E27FC236}">
                  <a16:creationId xmlns:a16="http://schemas.microsoft.com/office/drawing/2014/main" id="{261D96F8-C79B-4060-B563-32F5A73FF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784"/>
              <a:ext cx="699" cy="100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52">
              <a:extLst>
                <a:ext uri="{FF2B5EF4-FFF2-40B4-BE49-F238E27FC236}">
                  <a16:creationId xmlns:a16="http://schemas.microsoft.com/office/drawing/2014/main" id="{A929C376-C423-40BF-9420-150ACE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784"/>
              <a:ext cx="561" cy="9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DE43D5A-001E-4B2C-A6A2-29FA0DC1A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84"/>
              <a:ext cx="246" cy="86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54">
              <a:extLst>
                <a:ext uri="{FF2B5EF4-FFF2-40B4-BE49-F238E27FC236}">
                  <a16:creationId xmlns:a16="http://schemas.microsoft.com/office/drawing/2014/main" id="{49376D05-3DD8-4133-8B92-1DA71539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7" y="784"/>
              <a:ext cx="262" cy="87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55">
              <a:extLst>
                <a:ext uri="{FF2B5EF4-FFF2-40B4-BE49-F238E27FC236}">
                  <a16:creationId xmlns:a16="http://schemas.microsoft.com/office/drawing/2014/main" id="{AAB992FB-43EC-441D-BE70-407E22C9B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784"/>
              <a:ext cx="229" cy="8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56">
              <a:extLst>
                <a:ext uri="{FF2B5EF4-FFF2-40B4-BE49-F238E27FC236}">
                  <a16:creationId xmlns:a16="http://schemas.microsoft.com/office/drawing/2014/main" id="{15EB6DAE-3F3C-4607-AAC8-2BD51C6E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784"/>
              <a:ext cx="318" cy="8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57">
              <a:extLst>
                <a:ext uri="{FF2B5EF4-FFF2-40B4-BE49-F238E27FC236}">
                  <a16:creationId xmlns:a16="http://schemas.microsoft.com/office/drawing/2014/main" id="{45B900B5-9CCA-477C-A9E4-6BC9EBA99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784"/>
              <a:ext cx="281" cy="88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58">
              <a:extLst>
                <a:ext uri="{FF2B5EF4-FFF2-40B4-BE49-F238E27FC236}">
                  <a16:creationId xmlns:a16="http://schemas.microsoft.com/office/drawing/2014/main" id="{813BF8C7-95DA-48CA-A545-B42DF8226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8" y="784"/>
              <a:ext cx="299" cy="8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59">
              <a:extLst>
                <a:ext uri="{FF2B5EF4-FFF2-40B4-BE49-F238E27FC236}">
                  <a16:creationId xmlns:a16="http://schemas.microsoft.com/office/drawing/2014/main" id="{D7359124-9A57-4A3C-9130-868DF6379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0" y="784"/>
              <a:ext cx="173" cy="83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60">
              <a:extLst>
                <a:ext uri="{FF2B5EF4-FFF2-40B4-BE49-F238E27FC236}">
                  <a16:creationId xmlns:a16="http://schemas.microsoft.com/office/drawing/2014/main" id="{BF6BED22-6BE9-4730-8D49-2EDB0852B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784"/>
              <a:ext cx="186" cy="8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61">
              <a:extLst>
                <a:ext uri="{FF2B5EF4-FFF2-40B4-BE49-F238E27FC236}">
                  <a16:creationId xmlns:a16="http://schemas.microsoft.com/office/drawing/2014/main" id="{761248A7-05BA-4E9F-A186-C4B7BBE66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9" y="784"/>
              <a:ext cx="199" cy="8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62">
              <a:extLst>
                <a:ext uri="{FF2B5EF4-FFF2-40B4-BE49-F238E27FC236}">
                  <a16:creationId xmlns:a16="http://schemas.microsoft.com/office/drawing/2014/main" id="{5E2A10A1-3BF7-4B65-957B-97B51B89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784"/>
              <a:ext cx="212" cy="85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63">
              <a:extLst>
                <a:ext uri="{FF2B5EF4-FFF2-40B4-BE49-F238E27FC236}">
                  <a16:creationId xmlns:a16="http://schemas.microsoft.com/office/drawing/2014/main" id="{0D177C08-2C8C-46DF-8090-37B713D39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784"/>
              <a:ext cx="404" cy="93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64">
              <a:extLst>
                <a:ext uri="{FF2B5EF4-FFF2-40B4-BE49-F238E27FC236}">
                  <a16:creationId xmlns:a16="http://schemas.microsoft.com/office/drawing/2014/main" id="{87A8023A-27C1-4FA5-B771-997F62DB3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1" y="784"/>
              <a:ext cx="451" cy="9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65">
              <a:extLst>
                <a:ext uri="{FF2B5EF4-FFF2-40B4-BE49-F238E27FC236}">
                  <a16:creationId xmlns:a16="http://schemas.microsoft.com/office/drawing/2014/main" id="{0AF8B9BA-3E03-4C06-B2C0-ADCA0E8D3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3" y="784"/>
              <a:ext cx="478" cy="95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66">
              <a:extLst>
                <a:ext uri="{FF2B5EF4-FFF2-40B4-BE49-F238E27FC236}">
                  <a16:creationId xmlns:a16="http://schemas.microsoft.com/office/drawing/2014/main" id="{9C4F4204-AC54-49A8-9CE4-616585625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6" y="784"/>
              <a:ext cx="337" cy="90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67">
              <a:extLst>
                <a:ext uri="{FF2B5EF4-FFF2-40B4-BE49-F238E27FC236}">
                  <a16:creationId xmlns:a16="http://schemas.microsoft.com/office/drawing/2014/main" id="{F81CCA0B-3FDE-42DF-A233-13A0D862A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2" y="784"/>
              <a:ext cx="535" cy="9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68">
              <a:extLst>
                <a:ext uri="{FF2B5EF4-FFF2-40B4-BE49-F238E27FC236}">
                  <a16:creationId xmlns:a16="http://schemas.microsoft.com/office/drawing/2014/main" id="{90ECDD29-7659-4EB9-9760-894D8CB11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" y="784"/>
              <a:ext cx="505" cy="95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69">
              <a:extLst>
                <a:ext uri="{FF2B5EF4-FFF2-40B4-BE49-F238E27FC236}">
                  <a16:creationId xmlns:a16="http://schemas.microsoft.com/office/drawing/2014/main" id="{C68D777B-3458-49F4-8E22-FB1B3220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784"/>
              <a:ext cx="381" cy="9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70">
              <a:extLst>
                <a:ext uri="{FF2B5EF4-FFF2-40B4-BE49-F238E27FC236}">
                  <a16:creationId xmlns:a16="http://schemas.microsoft.com/office/drawing/2014/main" id="{E7873FC9-6BCF-4BE9-B4BE-2A6247A7F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784"/>
              <a:ext cx="357" cy="9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71">
              <a:extLst>
                <a:ext uri="{FF2B5EF4-FFF2-40B4-BE49-F238E27FC236}">
                  <a16:creationId xmlns:a16="http://schemas.microsoft.com/office/drawing/2014/main" id="{BFBDDA89-16DD-4FA6-AC08-61F8BC1E0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7" y="784"/>
              <a:ext cx="427" cy="9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72">
              <a:extLst>
                <a:ext uri="{FF2B5EF4-FFF2-40B4-BE49-F238E27FC236}">
                  <a16:creationId xmlns:a16="http://schemas.microsoft.com/office/drawing/2014/main" id="{93BDF53D-0568-4E92-A96B-01342852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4" y="784"/>
              <a:ext cx="817" cy="10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Line 73">
              <a:extLst>
                <a:ext uri="{FF2B5EF4-FFF2-40B4-BE49-F238E27FC236}">
                  <a16:creationId xmlns:a16="http://schemas.microsoft.com/office/drawing/2014/main" id="{3C069154-8BA3-4BAE-829A-9E99B516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8" y="905"/>
              <a:ext cx="894" cy="9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Line 74">
              <a:extLst>
                <a:ext uri="{FF2B5EF4-FFF2-40B4-BE49-F238E27FC236}">
                  <a16:creationId xmlns:a16="http://schemas.microsoft.com/office/drawing/2014/main" id="{27DD87D0-EA2A-4022-A28A-B7152BCEA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784"/>
              <a:ext cx="776" cy="10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Line 75">
              <a:extLst>
                <a:ext uri="{FF2B5EF4-FFF2-40B4-BE49-F238E27FC236}">
                  <a16:creationId xmlns:a16="http://schemas.microsoft.com/office/drawing/2014/main" id="{12B57703-BF92-4BD0-9EAE-565CC8C89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3" y="842"/>
              <a:ext cx="892" cy="98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Line 76">
              <a:extLst>
                <a:ext uri="{FF2B5EF4-FFF2-40B4-BE49-F238E27FC236}">
                  <a16:creationId xmlns:a16="http://schemas.microsoft.com/office/drawing/2014/main" id="{F51FB3DC-DD8A-4F4A-BBFC-5D00759E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2" y="811"/>
              <a:ext cx="888" cy="10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Line 77">
              <a:extLst>
                <a:ext uri="{FF2B5EF4-FFF2-40B4-BE49-F238E27FC236}">
                  <a16:creationId xmlns:a16="http://schemas.microsoft.com/office/drawing/2014/main" id="{A522769A-B3FD-416A-9BF7-E2316508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784"/>
              <a:ext cx="777" cy="9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Line 78">
              <a:extLst>
                <a:ext uri="{FF2B5EF4-FFF2-40B4-BE49-F238E27FC236}">
                  <a16:creationId xmlns:a16="http://schemas.microsoft.com/office/drawing/2014/main" id="{D776CE3A-27A2-40F7-9FB4-2AE00EA7C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873"/>
              <a:ext cx="877" cy="9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Line 79">
              <a:extLst>
                <a:ext uri="{FF2B5EF4-FFF2-40B4-BE49-F238E27FC236}">
                  <a16:creationId xmlns:a16="http://schemas.microsoft.com/office/drawing/2014/main" id="{7945A28F-16FD-45DE-8985-BB1CC7B8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784"/>
              <a:ext cx="828" cy="101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Line 80">
              <a:extLst>
                <a:ext uri="{FF2B5EF4-FFF2-40B4-BE49-F238E27FC236}">
                  <a16:creationId xmlns:a16="http://schemas.microsoft.com/office/drawing/2014/main" id="{AD456B20-1876-4A84-B60B-9ED2F02A4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7" y="842"/>
              <a:ext cx="859" cy="98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Line 81">
              <a:extLst>
                <a:ext uri="{FF2B5EF4-FFF2-40B4-BE49-F238E27FC236}">
                  <a16:creationId xmlns:a16="http://schemas.microsoft.com/office/drawing/2014/main" id="{56AA5388-6282-455F-A056-0C4BE730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811"/>
              <a:ext cx="839" cy="10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Line 82">
              <a:extLst>
                <a:ext uri="{FF2B5EF4-FFF2-40B4-BE49-F238E27FC236}">
                  <a16:creationId xmlns:a16="http://schemas.microsoft.com/office/drawing/2014/main" id="{A274CF6E-22CC-42B8-90A7-DC1B7DFA3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7" y="784"/>
              <a:ext cx="856" cy="10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9" name="Line 83">
              <a:extLst>
                <a:ext uri="{FF2B5EF4-FFF2-40B4-BE49-F238E27FC236}">
                  <a16:creationId xmlns:a16="http://schemas.microsoft.com/office/drawing/2014/main" id="{5C44C8E3-4D45-4F20-9ABC-2F295A4B8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4" y="873"/>
              <a:ext cx="895" cy="9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0" name="Line 84">
              <a:extLst>
                <a:ext uri="{FF2B5EF4-FFF2-40B4-BE49-F238E27FC236}">
                  <a16:creationId xmlns:a16="http://schemas.microsoft.com/office/drawing/2014/main" id="{F2A3F2CB-4E11-49CC-B3D9-0E4EEB4F4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2" y="784"/>
              <a:ext cx="803" cy="100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1" name="Line 85">
              <a:extLst>
                <a:ext uri="{FF2B5EF4-FFF2-40B4-BE49-F238E27FC236}">
                  <a16:creationId xmlns:a16="http://schemas.microsoft.com/office/drawing/2014/main" id="{0EF5450B-813D-4ADE-A808-F10D3EB45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784"/>
              <a:ext cx="158" cy="82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Line 86">
              <a:extLst>
                <a:ext uri="{FF2B5EF4-FFF2-40B4-BE49-F238E27FC236}">
                  <a16:creationId xmlns:a16="http://schemas.microsoft.com/office/drawing/2014/main" id="{EE2139E8-9821-459F-A80E-C0C024014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3" y="784"/>
              <a:ext cx="884" cy="10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Line 87">
              <a:extLst>
                <a:ext uri="{FF2B5EF4-FFF2-40B4-BE49-F238E27FC236}">
                  <a16:creationId xmlns:a16="http://schemas.microsoft.com/office/drawing/2014/main" id="{37455B56-DEB9-465B-9C9E-5C3E1CC14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9" y="784"/>
              <a:ext cx="736" cy="101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IDEMIA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9D1C93-7B8C-4E08-A05C-7C180FC091D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11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5">
            <a:extLst>
              <a:ext uri="{FF2B5EF4-FFF2-40B4-BE49-F238E27FC236}">
                <a16:creationId xmlns:a16="http://schemas.microsoft.com/office/drawing/2014/main" id="{82C89E1A-F3E5-4227-AA6D-ECCA90CE4AD2}"/>
              </a:ext>
            </a:extLst>
          </p:cNvPr>
          <p:cNvGrpSpPr/>
          <p:nvPr/>
        </p:nvGrpSpPr>
        <p:grpSpPr>
          <a:xfrm>
            <a:off x="5616645" y="324000"/>
            <a:ext cx="2644710" cy="4438800"/>
            <a:chOff x="5616645" y="324000"/>
            <a:chExt cx="264471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9B38192-7B1A-4B92-B28F-FD2C9613671F}"/>
                </a:ext>
              </a:extLst>
            </p:cNvPr>
            <p:cNvSpPr/>
            <p:nvPr/>
          </p:nvSpPr>
          <p:spPr>
            <a:xfrm>
              <a:off x="7185500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BA2697-B3E8-420D-BAC1-F84A69AFC560}"/>
                </a:ext>
              </a:extLst>
            </p:cNvPr>
            <p:cNvSpPr/>
            <p:nvPr/>
          </p:nvSpPr>
          <p:spPr>
            <a:xfrm>
              <a:off x="7349933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8E7B02C-AFBA-4DCC-A80D-EDA997A33073}"/>
                </a:ext>
              </a:extLst>
            </p:cNvPr>
            <p:cNvSpPr/>
            <p:nvPr/>
          </p:nvSpPr>
          <p:spPr>
            <a:xfrm>
              <a:off x="7021067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F792C1-B59D-417C-A410-143B905A20C2}"/>
                </a:ext>
              </a:extLst>
            </p:cNvPr>
            <p:cNvSpPr/>
            <p:nvPr/>
          </p:nvSpPr>
          <p:spPr>
            <a:xfrm>
              <a:off x="6117133" y="1195886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3EBECB6-BC7A-466B-8736-4DD0ADDB8519}"/>
                </a:ext>
              </a:extLst>
            </p:cNvPr>
            <p:cNvSpPr/>
            <p:nvPr/>
          </p:nvSpPr>
          <p:spPr>
            <a:xfrm>
              <a:off x="6117433" y="1037443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18C54A2-B310-4632-B88C-6917FC551C80}"/>
                </a:ext>
              </a:extLst>
            </p:cNvPr>
            <p:cNvSpPr/>
            <p:nvPr/>
          </p:nvSpPr>
          <p:spPr>
            <a:xfrm>
              <a:off x="5952700" y="324000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9F8396A-86BE-450A-BECD-303DDC6EE269}"/>
                </a:ext>
              </a:extLst>
            </p:cNvPr>
            <p:cNvSpPr/>
            <p:nvPr/>
          </p:nvSpPr>
          <p:spPr>
            <a:xfrm>
              <a:off x="5788566" y="324000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0FAECDE-6359-4DEE-9497-D79F4C86F102}"/>
                </a:ext>
              </a:extLst>
            </p:cNvPr>
            <p:cNvSpPr/>
            <p:nvPr/>
          </p:nvSpPr>
          <p:spPr>
            <a:xfrm>
              <a:off x="5624133" y="324000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2DB78C-76DD-4063-9BC9-263AE21EF631}"/>
                </a:ext>
              </a:extLst>
            </p:cNvPr>
            <p:cNvSpPr/>
            <p:nvPr/>
          </p:nvSpPr>
          <p:spPr>
            <a:xfrm>
              <a:off x="6610433" y="1512772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EF4722B-19E6-4E46-9C74-138E17BEBF97}"/>
                </a:ext>
              </a:extLst>
            </p:cNvPr>
            <p:cNvSpPr/>
            <p:nvPr/>
          </p:nvSpPr>
          <p:spPr>
            <a:xfrm>
              <a:off x="5788566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AC3E76-537E-411D-9D2D-49141F45F737}"/>
                </a:ext>
              </a:extLst>
            </p:cNvPr>
            <p:cNvSpPr/>
            <p:nvPr/>
          </p:nvSpPr>
          <p:spPr>
            <a:xfrm>
              <a:off x="6774567" y="1671514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85FCF8D-BC0B-42F9-86E5-7D3DAE6C0E9A}"/>
                </a:ext>
              </a:extLst>
            </p:cNvPr>
            <p:cNvSpPr/>
            <p:nvPr/>
          </p:nvSpPr>
          <p:spPr>
            <a:xfrm>
              <a:off x="5624133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A0366AC-26B2-4735-A93E-C4B12A2C9AF6}"/>
                </a:ext>
              </a:extLst>
            </p:cNvPr>
            <p:cNvSpPr/>
            <p:nvPr/>
          </p:nvSpPr>
          <p:spPr>
            <a:xfrm>
              <a:off x="6446000" y="1354628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694B3A-C873-4ACA-A5C0-CBEEFD6BB5E0}"/>
                </a:ext>
              </a:extLst>
            </p:cNvPr>
            <p:cNvSpPr/>
            <p:nvPr/>
          </p:nvSpPr>
          <p:spPr>
            <a:xfrm>
              <a:off x="5952700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275196-F6F2-49DF-B79C-3E19CBFF214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2616004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5">
            <a:extLst>
              <a:ext uri="{FF2B5EF4-FFF2-40B4-BE49-F238E27FC236}">
                <a16:creationId xmlns:a16="http://schemas.microsoft.com/office/drawing/2014/main" id="{934095CF-F2AE-4474-B3DD-10647018C54E}"/>
              </a:ext>
            </a:extLst>
          </p:cNvPr>
          <p:cNvGrpSpPr/>
          <p:nvPr/>
        </p:nvGrpSpPr>
        <p:grpSpPr>
          <a:xfrm>
            <a:off x="5616645" y="324000"/>
            <a:ext cx="2644710" cy="4438800"/>
            <a:chOff x="5616645" y="324000"/>
            <a:chExt cx="264471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1F3613A-CBF3-4AF2-8B90-CD224FD27A1A}"/>
                </a:ext>
              </a:extLst>
            </p:cNvPr>
            <p:cNvSpPr/>
            <p:nvPr/>
          </p:nvSpPr>
          <p:spPr>
            <a:xfrm>
              <a:off x="7185500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26E0B1-31BD-4EDD-AD9A-6B2621273350}"/>
                </a:ext>
              </a:extLst>
            </p:cNvPr>
            <p:cNvSpPr/>
            <p:nvPr/>
          </p:nvSpPr>
          <p:spPr>
            <a:xfrm>
              <a:off x="7349933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573B273-CBE4-4B3F-A760-7032FFC04CF6}"/>
                </a:ext>
              </a:extLst>
            </p:cNvPr>
            <p:cNvSpPr/>
            <p:nvPr/>
          </p:nvSpPr>
          <p:spPr>
            <a:xfrm>
              <a:off x="7021067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CA49A2D-768C-4994-84F2-4DB395FB2B2F}"/>
                </a:ext>
              </a:extLst>
            </p:cNvPr>
            <p:cNvSpPr/>
            <p:nvPr/>
          </p:nvSpPr>
          <p:spPr>
            <a:xfrm>
              <a:off x="6117133" y="1195886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4D35DA4-8241-41C0-8EF7-E764682F8EA9}"/>
                </a:ext>
              </a:extLst>
            </p:cNvPr>
            <p:cNvSpPr/>
            <p:nvPr/>
          </p:nvSpPr>
          <p:spPr>
            <a:xfrm>
              <a:off x="6117433" y="1037443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FE86337-4A69-41C2-8641-CB001B4B5477}"/>
                </a:ext>
              </a:extLst>
            </p:cNvPr>
            <p:cNvSpPr/>
            <p:nvPr/>
          </p:nvSpPr>
          <p:spPr>
            <a:xfrm>
              <a:off x="5952700" y="324000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22DA607-362B-4DD0-B2AA-E1BC280B52B9}"/>
                </a:ext>
              </a:extLst>
            </p:cNvPr>
            <p:cNvSpPr/>
            <p:nvPr/>
          </p:nvSpPr>
          <p:spPr>
            <a:xfrm>
              <a:off x="5788566" y="324000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BCEECDE-CE10-419D-9814-75D03E236CEE}"/>
                </a:ext>
              </a:extLst>
            </p:cNvPr>
            <p:cNvSpPr/>
            <p:nvPr/>
          </p:nvSpPr>
          <p:spPr>
            <a:xfrm>
              <a:off x="5624133" y="324000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6F5E61A-D5DA-4A5B-970F-214758719F65}"/>
                </a:ext>
              </a:extLst>
            </p:cNvPr>
            <p:cNvSpPr/>
            <p:nvPr/>
          </p:nvSpPr>
          <p:spPr>
            <a:xfrm>
              <a:off x="6610433" y="1512772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BF19BC9-06E3-421E-897E-E806EA01006B}"/>
                </a:ext>
              </a:extLst>
            </p:cNvPr>
            <p:cNvSpPr/>
            <p:nvPr/>
          </p:nvSpPr>
          <p:spPr>
            <a:xfrm>
              <a:off x="5788566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6157BB-EB78-43AD-9D08-832341193B7B}"/>
                </a:ext>
              </a:extLst>
            </p:cNvPr>
            <p:cNvSpPr/>
            <p:nvPr/>
          </p:nvSpPr>
          <p:spPr>
            <a:xfrm>
              <a:off x="6774567" y="1671514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CC53AA-B55B-4142-AA5E-42AD67FF322A}"/>
                </a:ext>
              </a:extLst>
            </p:cNvPr>
            <p:cNvSpPr/>
            <p:nvPr/>
          </p:nvSpPr>
          <p:spPr>
            <a:xfrm>
              <a:off x="5624133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A4AE344-D019-4211-95D5-EB4174078E68}"/>
                </a:ext>
              </a:extLst>
            </p:cNvPr>
            <p:cNvSpPr/>
            <p:nvPr/>
          </p:nvSpPr>
          <p:spPr>
            <a:xfrm>
              <a:off x="6446000" y="1354628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D2CF5A-4B9D-42C3-A138-D04218B6FC65}"/>
                </a:ext>
              </a:extLst>
            </p:cNvPr>
            <p:cNvSpPr/>
            <p:nvPr/>
          </p:nvSpPr>
          <p:spPr>
            <a:xfrm>
              <a:off x="5952700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62042-4292-4D80-AC08-6722DB0F1EC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940132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5">
            <a:extLst>
              <a:ext uri="{FF2B5EF4-FFF2-40B4-BE49-F238E27FC236}">
                <a16:creationId xmlns:a16="http://schemas.microsoft.com/office/drawing/2014/main" id="{60E0B2F0-DFB7-484C-A9ED-B0A1DFD9F46E}"/>
              </a:ext>
            </a:extLst>
          </p:cNvPr>
          <p:cNvGrpSpPr/>
          <p:nvPr/>
        </p:nvGrpSpPr>
        <p:grpSpPr>
          <a:xfrm>
            <a:off x="5616645" y="324000"/>
            <a:ext cx="2644710" cy="4438800"/>
            <a:chOff x="5616645" y="324000"/>
            <a:chExt cx="264471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40856D6-7D92-4428-BC88-597A37485A5B}"/>
                </a:ext>
              </a:extLst>
            </p:cNvPr>
            <p:cNvSpPr/>
            <p:nvPr/>
          </p:nvSpPr>
          <p:spPr>
            <a:xfrm>
              <a:off x="7185500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3CC9397-398B-423F-AADC-394C32FC5C74}"/>
                </a:ext>
              </a:extLst>
            </p:cNvPr>
            <p:cNvSpPr/>
            <p:nvPr/>
          </p:nvSpPr>
          <p:spPr>
            <a:xfrm>
              <a:off x="7349933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6DE270-5FA5-4F11-8660-EA835061BDFE}"/>
                </a:ext>
              </a:extLst>
            </p:cNvPr>
            <p:cNvSpPr/>
            <p:nvPr/>
          </p:nvSpPr>
          <p:spPr>
            <a:xfrm>
              <a:off x="7021067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AC54616-FD80-4C67-BCE1-8FD2500C8041}"/>
                </a:ext>
              </a:extLst>
            </p:cNvPr>
            <p:cNvSpPr/>
            <p:nvPr/>
          </p:nvSpPr>
          <p:spPr>
            <a:xfrm>
              <a:off x="6117133" y="1195886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CC5F7D-427A-4EDF-BB89-3D76FA369507}"/>
                </a:ext>
              </a:extLst>
            </p:cNvPr>
            <p:cNvSpPr/>
            <p:nvPr/>
          </p:nvSpPr>
          <p:spPr>
            <a:xfrm>
              <a:off x="6117433" y="1037443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0DC9E70-3BE6-46FD-93F5-88E90A27B89C}"/>
                </a:ext>
              </a:extLst>
            </p:cNvPr>
            <p:cNvSpPr/>
            <p:nvPr/>
          </p:nvSpPr>
          <p:spPr>
            <a:xfrm>
              <a:off x="5952700" y="324000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5621F97-FE08-485D-9F4A-E86949FC34CF}"/>
                </a:ext>
              </a:extLst>
            </p:cNvPr>
            <p:cNvSpPr/>
            <p:nvPr/>
          </p:nvSpPr>
          <p:spPr>
            <a:xfrm>
              <a:off x="5788566" y="324000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77486D-CFF5-4921-8524-4611E1340944}"/>
                </a:ext>
              </a:extLst>
            </p:cNvPr>
            <p:cNvSpPr/>
            <p:nvPr/>
          </p:nvSpPr>
          <p:spPr>
            <a:xfrm>
              <a:off x="5624133" y="324000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8CE12C-547D-449A-9724-A2C608E901F6}"/>
                </a:ext>
              </a:extLst>
            </p:cNvPr>
            <p:cNvSpPr/>
            <p:nvPr/>
          </p:nvSpPr>
          <p:spPr>
            <a:xfrm>
              <a:off x="6610433" y="1512772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810FCF6-FB07-4785-AA75-C8611A26907D}"/>
                </a:ext>
              </a:extLst>
            </p:cNvPr>
            <p:cNvSpPr/>
            <p:nvPr/>
          </p:nvSpPr>
          <p:spPr>
            <a:xfrm>
              <a:off x="5788566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2FFA403-89D0-4818-97BC-A925526D231E}"/>
                </a:ext>
              </a:extLst>
            </p:cNvPr>
            <p:cNvSpPr/>
            <p:nvPr/>
          </p:nvSpPr>
          <p:spPr>
            <a:xfrm>
              <a:off x="6774567" y="1671514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FEBDBE4-709A-4938-BB74-C126729B731E}"/>
                </a:ext>
              </a:extLst>
            </p:cNvPr>
            <p:cNvSpPr/>
            <p:nvPr/>
          </p:nvSpPr>
          <p:spPr>
            <a:xfrm>
              <a:off x="5624133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1508290-64B6-4580-BED4-45FC2F690ABC}"/>
                </a:ext>
              </a:extLst>
            </p:cNvPr>
            <p:cNvSpPr/>
            <p:nvPr/>
          </p:nvSpPr>
          <p:spPr>
            <a:xfrm>
              <a:off x="6446000" y="1354628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FA7BD65-4272-4FAF-B0A8-0ADD3DB60A9B}"/>
                </a:ext>
              </a:extLst>
            </p:cNvPr>
            <p:cNvSpPr/>
            <p:nvPr/>
          </p:nvSpPr>
          <p:spPr>
            <a:xfrm>
              <a:off x="5952700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2AA09A-CC91-48F3-999A-034B3483A8B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995205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29AF-F940-4031-8035-8B09E50E46F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991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1FB-461C-41B9-8851-AF0CC1106B6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1493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D5-44A2-4020-B4DA-F62657D0911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2095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BF086A-D499-47DE-9866-F0D58A83393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9439199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que 14">
            <a:extLst>
              <a:ext uri="{FF2B5EF4-FFF2-40B4-BE49-F238E27FC236}">
                <a16:creationId xmlns:a16="http://schemas.microsoft.com/office/drawing/2014/main" id="{858136A2-25EF-464C-A991-E9F8F5D95AA0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0DD8210-0D5D-4E1D-814E-2F75D16F9648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EAEC783-A471-4060-8C45-B49F5E4074A7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1F520C1-C2E3-4353-9907-DCCD2416D8C0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4B8253A-393A-4BC2-A22B-C0F079EB2547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99E2D35-3856-4CFF-BC61-B6CB08FBBC9C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606A9AD-3BA2-4520-872A-DF3DBAE515DC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5F42A8-BCFF-4FB3-8137-A8590D4036B5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315A17C-B5AA-4BAE-8925-B5DC1B902824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B3A5C2B-429A-492A-91D5-B76F75D230F8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A4CACDA-3EB5-4F51-82E9-A25A0F7AC727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8DA0B0B-1B4B-43B9-B67B-6045C729392E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EEBC8C1-4DC6-4D4F-8EDB-452870BCDE7E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9F3F8AE-3D08-4083-91FD-116BA9DDE38A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920B9CE-4C9D-421B-B89B-D9BDBCE0EAC5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0D1885-27B5-42AB-8B07-DE84949EC91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aphique 14">
            <a:extLst>
              <a:ext uri="{FF2B5EF4-FFF2-40B4-BE49-F238E27FC236}">
                <a16:creationId xmlns:a16="http://schemas.microsoft.com/office/drawing/2014/main" id="{8CC8DC59-7A6D-4F9B-AF4E-90D4FE1F2785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0A6D44-F9D0-4BDF-8FD6-5CDC65489F21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7FD304-D047-4E20-B715-D4BAA0A651F7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7406DE-1A9F-4B71-8CE0-7BBA61DCED6E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819E96-0339-4B01-AE4D-DE490D93FE4A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E4DBAE-5649-47D5-94F7-A558BB0243EB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E06336-6D58-4E39-8859-8AB63D7A9B11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509985-B902-4FCF-8CE9-A4F35014B312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25BE4B-1EDF-46EB-A34D-57ABC0DFDD9D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02C68-55EA-476F-ADE2-8B78BC24C5CD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2728AE6-FA93-4A6C-895B-A953026079BC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F9DAF7-3764-449F-A0DE-F411AA1A1961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8D9FBE-D117-4624-9C9C-A206CA1EA64A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23E5F7-7771-4A0C-8FC2-136FB9ED5543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7F631A-9F81-4758-A274-0AA8A0EA917E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3" name="Graphique 14">
            <a:extLst>
              <a:ext uri="{FF2B5EF4-FFF2-40B4-BE49-F238E27FC236}">
                <a16:creationId xmlns:a16="http://schemas.microsoft.com/office/drawing/2014/main" id="{CBA83B5A-2244-439D-81FD-F8C050BDC506}"/>
              </a:ext>
            </a:extLst>
          </p:cNvPr>
          <p:cNvGrpSpPr/>
          <p:nvPr userDrawn="1"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44" name="Freeform: Shape 28">
              <a:extLst>
                <a:ext uri="{FF2B5EF4-FFF2-40B4-BE49-F238E27FC236}">
                  <a16:creationId xmlns:a16="http://schemas.microsoft.com/office/drawing/2014/main" id="{7FF67D73-F26E-454D-AFDA-1AA3D43A228A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29">
              <a:extLst>
                <a:ext uri="{FF2B5EF4-FFF2-40B4-BE49-F238E27FC236}">
                  <a16:creationId xmlns:a16="http://schemas.microsoft.com/office/drawing/2014/main" id="{0F2A8FF0-F476-430A-911B-558E80BAD481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EE0657C2-BFC0-48B3-874B-C57527B1E25D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31">
              <a:extLst>
                <a:ext uri="{FF2B5EF4-FFF2-40B4-BE49-F238E27FC236}">
                  <a16:creationId xmlns:a16="http://schemas.microsoft.com/office/drawing/2014/main" id="{D4129C81-A7B2-4D4F-AC6B-1C98D214B871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9F9D71EF-CECB-4C2E-BA09-2164D0A0E624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33">
              <a:extLst>
                <a:ext uri="{FF2B5EF4-FFF2-40B4-BE49-F238E27FC236}">
                  <a16:creationId xmlns:a16="http://schemas.microsoft.com/office/drawing/2014/main" id="{C956D040-2CEF-4977-A9F8-42550A4491A6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34">
              <a:extLst>
                <a:ext uri="{FF2B5EF4-FFF2-40B4-BE49-F238E27FC236}">
                  <a16:creationId xmlns:a16="http://schemas.microsoft.com/office/drawing/2014/main" id="{921242EC-D5E6-49EE-94C8-1CCAB4180E4F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35">
              <a:extLst>
                <a:ext uri="{FF2B5EF4-FFF2-40B4-BE49-F238E27FC236}">
                  <a16:creationId xmlns:a16="http://schemas.microsoft.com/office/drawing/2014/main" id="{95024E2D-A7B4-41FA-AAB4-295D2CE88E50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36">
              <a:extLst>
                <a:ext uri="{FF2B5EF4-FFF2-40B4-BE49-F238E27FC236}">
                  <a16:creationId xmlns:a16="http://schemas.microsoft.com/office/drawing/2014/main" id="{3C78A5A0-E1C7-4AC5-8932-2D092EB99D02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7B1333F2-C28D-460B-81DE-D019C1B6DAD9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38">
              <a:extLst>
                <a:ext uri="{FF2B5EF4-FFF2-40B4-BE49-F238E27FC236}">
                  <a16:creationId xmlns:a16="http://schemas.microsoft.com/office/drawing/2014/main" id="{A86805AE-70BF-4D4E-9092-94ED9BAF19E9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39">
              <a:extLst>
                <a:ext uri="{FF2B5EF4-FFF2-40B4-BE49-F238E27FC236}">
                  <a16:creationId xmlns:a16="http://schemas.microsoft.com/office/drawing/2014/main" id="{2684C22F-4EE7-4FDC-94CA-FD27D9331207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40">
              <a:extLst>
                <a:ext uri="{FF2B5EF4-FFF2-40B4-BE49-F238E27FC236}">
                  <a16:creationId xmlns:a16="http://schemas.microsoft.com/office/drawing/2014/main" id="{1D707644-F6FB-494D-8E1E-C49C9E3DBEFC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41">
              <a:extLst>
                <a:ext uri="{FF2B5EF4-FFF2-40B4-BE49-F238E27FC236}">
                  <a16:creationId xmlns:a16="http://schemas.microsoft.com/office/drawing/2014/main" id="{2631F55D-8B5F-4ADA-A5DA-3173D261D6D1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3994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13C-003F-4273-A89D-EC9639EAE4C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68258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BF3-A0B3-4704-AB23-4BF44C9C34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61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78CC-3342-40E4-9BB2-AD5F32DBEF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542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EC53-2202-4D9D-B041-B2AD0EE7869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2871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7B05-1843-4134-9873-D1CD39F1FF2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3099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F6AF-2278-4642-8FA8-7C4EEF97288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9152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0A1A-2623-448D-8ED9-15D7961CFC2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62745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20CD-2CB5-4F98-81A1-B253A921DA1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89043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7ED5-46DB-4CF6-8EA4-57E926921BC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EC96B-1433-4689-A178-039D84749AC2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4EBDC-CA0D-443D-A8B6-FBA0E7EE8C5A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6209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91AC-3027-41B0-AE20-1DD7E077EFA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0483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EBFF-BCA8-4B41-A7B4-B1DB321B104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1460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A28-928F-434E-84F5-29A3544675F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41277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que 24">
            <a:extLst>
              <a:ext uri="{FF2B5EF4-FFF2-40B4-BE49-F238E27FC236}">
                <a16:creationId xmlns:a16="http://schemas.microsoft.com/office/drawing/2014/main" id="{89113445-6ECA-4838-ABA4-684822F33F8A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9ECE67-AD27-4BBA-9EEB-0F7CA022D126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BE605DB-3056-46B1-A895-A501E744DDCA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CEBC933-9603-485F-96C3-E444528E673A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6A61B70-3EE8-4A51-B0E9-592AD479B65A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99DDB68-94E8-4241-9BEA-EE3FE6B80B5E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D7D758D-C8DD-4B1F-87A9-0941E52B2D65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C4A7E3B-D263-4379-AD6D-2B9C731B62EA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9E0EB0-78CA-444A-AE41-0DDEF544C8C9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8304A4-B42E-47E4-8E40-8A6C47322DEA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D4D3B18-93EF-4182-AFB4-D6ECCEB0F857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7E619B9-6205-4686-8F36-3072025A28E9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176DAA9-5EF7-4CA4-8427-613209CDAE70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A42C0B2-7E0B-4A92-BDA5-19AA8CE5EF99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F8FF75-83B1-4CDF-9F0C-920ECEA1CD34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1B0DEE9-9420-4370-9247-DFB46DB186A5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75766E88-114F-40C6-9FF1-A689AA4E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CFC8844C-DD73-4982-B2B8-6C7C81BB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BDE70632-AC64-41E0-9072-E3DBDEC1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E030E313-3B36-4D78-AE94-D348F950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5D01AC9F-6518-4CA0-A880-D9C36643E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62" name="Picture 17">
            <a:extLst>
              <a:ext uri="{FF2B5EF4-FFF2-40B4-BE49-F238E27FC236}">
                <a16:creationId xmlns:a16="http://schemas.microsoft.com/office/drawing/2014/main" id="{3B2B9ABC-80FA-4BBB-933C-E507BB5D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15A7EF3-2802-457C-BED7-064EDCAB73DE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E959B8A2-7F53-4BDE-BE8F-00E50470C36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672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468E2-2571-46EE-A285-096C03E2005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219F32F2-83B9-4B8D-BCBD-2F28DE9353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161815C2-EEEE-4DF6-8314-94E4404E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F11C3D3-B68D-42B1-9E3C-EBDB789F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DADF712F-17F9-41F4-9065-A931F4B3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4550565E-7E5D-45E8-A516-5640F5D54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F69F6B8-BB1D-4BC1-B602-71E99602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19774EF4-42DC-4BA1-8CB7-FDBB94169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BB6AF12-1ACA-4312-A8E6-28ED55DA1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C6B3D83D-8CFD-4F80-AB60-7CF7A959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A2AF5196-C08C-4935-B785-7EBD0357C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49926EA-7B18-4A1A-B2A0-B5B271A1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41E4B2AA-2F43-4915-81C5-C08BAFB8A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5700FA93-2D89-4B2D-8F22-2144F574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5B372926-7185-4266-8DB0-55764891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63C4A4B-E86F-4C9E-8BD9-F915E2133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54B2C4BF-1B19-423A-B1A8-0A3A310DE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21DE64E0-32D5-4E91-BC8B-CF77BE51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5BECCA03-594D-461C-B5F7-85623185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D17E9254-5F7F-4928-8DF3-B7655558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B999FCA7-F1CD-42B5-8603-0414B6EB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7F68A146-A90B-4BC8-8D5D-C45E75C4B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3CBED089-1648-4415-9448-BD85B7A1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243AEFEB-F71F-410E-9038-E5C8D40B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9076F3DF-360D-450C-B7EA-C9EECF788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145B5AAC-273C-4A50-BBE5-EAFDD5EE1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EA8628AB-1811-4C80-A166-AA79DB0A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0DF12316-0F92-4B80-8AE2-4D18176BF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21E265A-A116-4A7F-9659-146AB897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B45A5BF1-D694-4AE5-BC7C-16672A07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8667D402-BFC1-4A1B-9162-116662CB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79B63926-4855-4FAC-92B6-5C8FD367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2432C6F-9105-41AB-9578-C88E82C7A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C21BECC0-C03D-40EB-8A0D-02DDF3D4B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CCF90AE6-27BF-4F2C-8707-966650EBC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A0F1C87E-4A7A-4FD6-928F-16557E7A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F28F0682-CF52-45E1-9AC7-9FCD6973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E9C4FB55-19C4-469B-83CD-3CB58510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60FA2E3D-14AA-4462-A46A-B016BB30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77F5D5C-21B7-4917-BE5A-2CD1987C1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0971C081-5C06-4B38-9F43-CE374525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B5F27810-1EAC-46B5-A1F2-4F41832C2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330EA2E7-F534-4A83-8718-BE87315B8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B7CE6C3E-6524-4160-BFF0-365A93BAD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BE58BA03-A1B9-4F57-BFDE-70DDED4E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63E76F20-158C-4B97-8BF0-31020BE88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9A7D14A0-51C7-47E9-A5C3-C91784B0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019120DD-89B0-4564-B39D-392743772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9520C5EB-EA2C-45FE-B07E-ABE12EEB4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3AFF4A78-1CCB-4CDE-AAF4-0784AF796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506F0F63-DD95-42C3-8F1A-C2DD491C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43F557A0-2340-4234-B794-B51007A5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B12495D2-972E-4272-BBA6-F4752C5F0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31F198DF-185B-47BB-A25C-D0DCDE4A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16EEC840-DA1E-4E40-960F-1668D64E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661AE00F-A8F7-4F6F-8FFC-F15974D4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D4E9A809-62AC-4BBB-9150-873FD625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2D46F26D-82AC-4A83-9F6F-6891B2B8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52FBC144-85CF-4F2B-A538-A5BD5FF09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89CE9C33-7ACA-43CF-86E9-15C56720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1744E9A3-6A5F-4BCF-BE6A-2322D64F1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41AD0FDE-6C1F-4F8F-839F-F6617DA71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8402AD48-7699-498B-BE5C-6E561409C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EAF5B051-1611-4294-962E-47083451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B4FDF739-4D7A-4141-8F95-C5FE1108F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D31CFE-058D-47CC-9336-62F393D70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162E8005-66E5-43D4-8AAE-B60FA654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F9FAECC6-3155-4119-BED6-DB3F0491B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CC18A77A-2076-4F82-B927-B16AEAE45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FDD55046-F7BE-4854-A5AA-EC5796217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2F40BC6B-4201-4123-BE99-0368B354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2161F577-212B-48F9-A92C-339441C8A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7C0BC89E-8470-4499-BC4E-2A6BE655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EEF69528-E6BE-4900-8B61-43AFA3D6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708EC684-C17F-4184-AA30-17C64191D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B16F8BEE-0D1C-44B3-84E5-0CFAF46B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B45CB1-0440-41C4-AE1B-407919973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060679C7-EB59-4517-B889-292C468A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89840389-F238-40C6-B197-1CF90ED50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03999251-CC28-4EDE-8080-66A99B62C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D6DC1FD9-0375-4EC5-8F30-63C2DBF2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4111137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aphique 24">
            <a:extLst>
              <a:ext uri="{FF2B5EF4-FFF2-40B4-BE49-F238E27FC236}">
                <a16:creationId xmlns:a16="http://schemas.microsoft.com/office/drawing/2014/main" id="{7AFEFC34-AA8F-498D-9D46-5008B18ED0B5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4D7C20D-BCA9-4299-9A85-F1230DDCD578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39041C-69F7-4F4F-A56C-23B7DFBB5535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1032035-009D-43BB-B697-2CBF5019180D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DD80568-5067-47EA-98D9-B3839683D68F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DD9D7F6-A205-40E1-82CD-B872CECEF29C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5851AEA-F406-4C52-BC4B-72F77F0B98E8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91610E5-4181-4BA7-923C-BFC413BD7280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901426D-427C-4BCC-A75D-DBBE4343A228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D2CA4-EC4F-4B7E-A15F-7487D0072425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05A1C30-6D07-448D-BC43-74EF4A8F777B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16EF30C-ABA0-4E32-A735-4FB3C9024813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D9824C1-112B-4B95-8BFE-2086ED3B69FA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F535299-83E0-44DF-9949-313D67F75023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CA2596C-83D8-480C-A169-9F32805A2814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62" name="Picture 17">
            <a:extLst>
              <a:ext uri="{FF2B5EF4-FFF2-40B4-BE49-F238E27FC236}">
                <a16:creationId xmlns:a16="http://schemas.microsoft.com/office/drawing/2014/main" id="{AE84A806-8898-41D6-81FA-A3792272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B3C6D-C723-4C00-8C58-F5D0BC7E26F7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3" name="TextBox 52">
            <a:extLst>
              <a:ext uri="{FF2B5EF4-FFF2-40B4-BE49-F238E27FC236}">
                <a16:creationId xmlns:a16="http://schemas.microsoft.com/office/drawing/2014/main" id="{D194E874-2FB7-4222-B486-E44A63A9E839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926904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26409F4-B069-4C63-894C-2A554872663E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raphique 3">
            <a:extLst>
              <a:ext uri="{FF2B5EF4-FFF2-40B4-BE49-F238E27FC236}">
                <a16:creationId xmlns:a16="http://schemas.microsoft.com/office/drawing/2014/main" id="{9D4CC7E0-3789-4DD4-BAFF-7772C74BB732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que 3">
            <a:extLst>
              <a:ext uri="{FF2B5EF4-FFF2-40B4-BE49-F238E27FC236}">
                <a16:creationId xmlns:a16="http://schemas.microsoft.com/office/drawing/2014/main" id="{71893B8D-E6B9-420D-B18D-17EEEA35C896}"/>
              </a:ext>
            </a:extLst>
          </p:cNvPr>
          <p:cNvSpPr/>
          <p:nvPr userDrawn="1"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56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Mobile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F9DBD65-42D5-4255-A10F-4B350328BED3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5" name="Graphique 3">
            <a:extLst>
              <a:ext uri="{FF2B5EF4-FFF2-40B4-BE49-F238E27FC236}">
                <a16:creationId xmlns:a16="http://schemas.microsoft.com/office/drawing/2014/main" id="{B2833F4F-8721-432B-8147-9DA5467D1E2C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92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Mobile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8E67769-A95F-4D6E-B635-237AC2EFDCA6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5" name="Graphique 3">
            <a:extLst>
              <a:ext uri="{FF2B5EF4-FFF2-40B4-BE49-F238E27FC236}">
                <a16:creationId xmlns:a16="http://schemas.microsoft.com/office/drawing/2014/main" id="{169612D1-4777-4959-82B3-2798E516FFE3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76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48B7-440C-476C-A790-78CAEB3E3AC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32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aphique 13">
            <a:extLst>
              <a:ext uri="{FF2B5EF4-FFF2-40B4-BE49-F238E27FC236}">
                <a16:creationId xmlns:a16="http://schemas.microsoft.com/office/drawing/2014/main" id="{7468396C-7DAE-4B40-B33F-73E6627116E8}"/>
              </a:ext>
            </a:extLst>
          </p:cNvPr>
          <p:cNvSpPr/>
          <p:nvPr/>
        </p:nvSpPr>
        <p:spPr>
          <a:xfrm>
            <a:off x="4501481" y="388599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5FB707-C0A8-461A-9B3D-FC37509FF23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39005955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que 13">
            <a:extLst>
              <a:ext uri="{FF2B5EF4-FFF2-40B4-BE49-F238E27FC236}">
                <a16:creationId xmlns:a16="http://schemas.microsoft.com/office/drawing/2014/main" id="{10391367-8DFD-47B5-8073-8388AD8A4D33}"/>
              </a:ext>
            </a:extLst>
          </p:cNvPr>
          <p:cNvSpPr/>
          <p:nvPr/>
        </p:nvSpPr>
        <p:spPr>
          <a:xfrm>
            <a:off x="4501481" y="388599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2E3854-98C1-446D-B05A-91D81AAE34F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4190929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aphique 13">
            <a:extLst>
              <a:ext uri="{FF2B5EF4-FFF2-40B4-BE49-F238E27FC236}">
                <a16:creationId xmlns:a16="http://schemas.microsoft.com/office/drawing/2014/main" id="{53BFB9AA-1EE7-4DBF-9152-B92D1A4615E7}"/>
              </a:ext>
            </a:extLst>
          </p:cNvPr>
          <p:cNvSpPr/>
          <p:nvPr/>
        </p:nvSpPr>
        <p:spPr>
          <a:xfrm>
            <a:off x="4501481" y="388599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664B94-C903-4384-A4FB-212D4D1699F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37250816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E5D5-74C2-4EEF-824D-41D01D831BA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3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E941-FCC7-43C3-907D-8EF6B34A29A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6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1AE64-DECE-4119-9D87-11F5C066493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219F32F2-83B9-4B8D-BCBD-2F28DE9353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161815C2-EEEE-4DF6-8314-94E4404E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F11C3D3-B68D-42B1-9E3C-EBDB789F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DADF712F-17F9-41F4-9065-A931F4B3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4550565E-7E5D-45E8-A516-5640F5D54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F69F6B8-BB1D-4BC1-B602-71E99602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19774EF4-42DC-4BA1-8CB7-FDBB94169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BB6AF12-1ACA-4312-A8E6-28ED55DA1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C6B3D83D-8CFD-4F80-AB60-7CF7A959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A2AF5196-C08C-4935-B785-7EBD0357C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49926EA-7B18-4A1A-B2A0-B5B271A1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41E4B2AA-2F43-4915-81C5-C08BAFB8A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5700FA93-2D89-4B2D-8F22-2144F574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5B372926-7185-4266-8DB0-55764891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63C4A4B-E86F-4C9E-8BD9-F915E2133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54B2C4BF-1B19-423A-B1A8-0A3A310DE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21DE64E0-32D5-4E91-BC8B-CF77BE51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5BECCA03-594D-461C-B5F7-85623185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D17E9254-5F7F-4928-8DF3-B7655558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B999FCA7-F1CD-42B5-8603-0414B6EB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7F68A146-A90B-4BC8-8D5D-C45E75C4B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3CBED089-1648-4415-9448-BD85B7A1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243AEFEB-F71F-410E-9038-E5C8D40B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9076F3DF-360D-450C-B7EA-C9EECF788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145B5AAC-273C-4A50-BBE5-EAFDD5EE1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EA8628AB-1811-4C80-A166-AA79DB0A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0DF12316-0F92-4B80-8AE2-4D18176BF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21E265A-A116-4A7F-9659-146AB897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B45A5BF1-D694-4AE5-BC7C-16672A07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8667D402-BFC1-4A1B-9162-116662CB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79B63926-4855-4FAC-92B6-5C8FD367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2432C6F-9105-41AB-9578-C88E82C7A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C21BECC0-C03D-40EB-8A0D-02DDF3D4B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CCF90AE6-27BF-4F2C-8707-966650EBC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A0F1C87E-4A7A-4FD6-928F-16557E7A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F28F0682-CF52-45E1-9AC7-9FCD6973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E9C4FB55-19C4-469B-83CD-3CB58510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60FA2E3D-14AA-4462-A46A-B016BB30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77F5D5C-21B7-4917-BE5A-2CD1987C1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0971C081-5C06-4B38-9F43-CE374525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B5F27810-1EAC-46B5-A1F2-4F41832C2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330EA2E7-F534-4A83-8718-BE87315B8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B7CE6C3E-6524-4160-BFF0-365A93BAD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BE58BA03-A1B9-4F57-BFDE-70DDED4E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63E76F20-158C-4B97-8BF0-31020BE88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9A7D14A0-51C7-47E9-A5C3-C91784B0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019120DD-89B0-4564-B39D-392743772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9520C5EB-EA2C-45FE-B07E-ABE12EEB4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3AFF4A78-1CCB-4CDE-AAF4-0784AF796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506F0F63-DD95-42C3-8F1A-C2DD491C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43F557A0-2340-4234-B794-B51007A5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B12495D2-972E-4272-BBA6-F4752C5F0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31F198DF-185B-47BB-A25C-D0DCDE4A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16EEC840-DA1E-4E40-960F-1668D64E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661AE00F-A8F7-4F6F-8FFC-F15974D4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D4E9A809-62AC-4BBB-9150-873FD625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2D46F26D-82AC-4A83-9F6F-6891B2B8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52FBC144-85CF-4F2B-A538-A5BD5FF09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89CE9C33-7ACA-43CF-86E9-15C56720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1744E9A3-6A5F-4BCF-BE6A-2322D64F1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41AD0FDE-6C1F-4F8F-839F-F6617DA71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8402AD48-7699-498B-BE5C-6E561409C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EAF5B051-1611-4294-962E-47083451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B4FDF739-4D7A-4141-8F95-C5FE1108F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D31CFE-058D-47CC-9336-62F393D70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162E8005-66E5-43D4-8AAE-B60FA654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F9FAECC6-3155-4119-BED6-DB3F0491B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CC18A77A-2076-4F82-B927-B16AEAE45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FDD55046-F7BE-4854-A5AA-EC5796217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2F40BC6B-4201-4123-BE99-0368B354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2161F577-212B-48F9-A92C-339441C8A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7C0BC89E-8470-4499-BC4E-2A6BE655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EEF69528-E6BE-4900-8B61-43AFA3D6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708EC684-C17F-4184-AA30-17C64191D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B16F8BEE-0D1C-44B3-84E5-0CFAF46B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B45CB1-0440-41C4-AE1B-407919973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060679C7-EB59-4517-B889-292C468A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89840389-F238-40C6-B197-1CF90ED50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03999251-CC28-4EDE-8080-66A99B62C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D6DC1FD9-0375-4EC5-8F30-63C2DBF2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34537353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AE1-E9D4-4650-8BD4-702413E9971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57393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5955CE-66D4-4304-97EC-DEB317F264F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12673575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raphique 14">
            <a:extLst>
              <a:ext uri="{FF2B5EF4-FFF2-40B4-BE49-F238E27FC236}">
                <a16:creationId xmlns:a16="http://schemas.microsoft.com/office/drawing/2014/main" id="{7F4D9844-A851-4CCE-AEBB-C81A4D618637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>
                <a:alpha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194B6A-F64F-4027-8234-18E1BB3AECB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596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B57-4AD9-42EA-8716-53248030F0A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453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B319-513F-48FD-B5F8-C9D42252737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626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FE9F-7F73-4C2C-B624-BC81F591BE6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454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37-175D-41AB-A94A-4BEA36EE0BD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151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1E2-1487-4906-B6C0-717A31833A1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761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AB04-046C-421D-ADA1-96AD07323D9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788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FDEC-AE5B-44D5-BFDD-081C0B984A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D70E1D4-7FD1-43F9-9DCC-824C3E988A8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219F32F2-83B9-4B8D-BCBD-2F28DE9353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161815C2-EEEE-4DF6-8314-94E4404E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F11C3D3-B68D-42B1-9E3C-EBDB789F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DADF712F-17F9-41F4-9065-A931F4B3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4550565E-7E5D-45E8-A516-5640F5D54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F69F6B8-BB1D-4BC1-B602-71E99602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19774EF4-42DC-4BA1-8CB7-FDBB94169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BB6AF12-1ACA-4312-A8E6-28ED55DA1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C6B3D83D-8CFD-4F80-AB60-7CF7A959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A2AF5196-C08C-4935-B785-7EBD0357C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49926EA-7B18-4A1A-B2A0-B5B271A1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41E4B2AA-2F43-4915-81C5-C08BAFB8A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5700FA93-2D89-4B2D-8F22-2144F574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5B372926-7185-4266-8DB0-55764891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63C4A4B-E86F-4C9E-8BD9-F915E2133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54B2C4BF-1B19-423A-B1A8-0A3A310DE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21DE64E0-32D5-4E91-BC8B-CF77BE51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5BECCA03-594D-461C-B5F7-85623185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D17E9254-5F7F-4928-8DF3-B7655558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B999FCA7-F1CD-42B5-8603-0414B6EB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7F68A146-A90B-4BC8-8D5D-C45E75C4B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3CBED089-1648-4415-9448-BD85B7A1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243AEFEB-F71F-410E-9038-E5C8D40B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9076F3DF-360D-450C-B7EA-C9EECF788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145B5AAC-273C-4A50-BBE5-EAFDD5EE1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EA8628AB-1811-4C80-A166-AA79DB0A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0DF12316-0F92-4B80-8AE2-4D18176BF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21E265A-A116-4A7F-9659-146AB897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B45A5BF1-D694-4AE5-BC7C-16672A07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8667D402-BFC1-4A1B-9162-116662CB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79B63926-4855-4FAC-92B6-5C8FD367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2432C6F-9105-41AB-9578-C88E82C7A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C21BECC0-C03D-40EB-8A0D-02DDF3D4B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CCF90AE6-27BF-4F2C-8707-966650EBC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A0F1C87E-4A7A-4FD6-928F-16557E7A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F28F0682-CF52-45E1-9AC7-9FCD6973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E9C4FB55-19C4-469B-83CD-3CB58510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60FA2E3D-14AA-4462-A46A-B016BB30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77F5D5C-21B7-4917-BE5A-2CD1987C1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0971C081-5C06-4B38-9F43-CE374525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B5F27810-1EAC-46B5-A1F2-4F41832C2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330EA2E7-F534-4A83-8718-BE87315B8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B7CE6C3E-6524-4160-BFF0-365A93BAD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BE58BA03-A1B9-4F57-BFDE-70DDED4E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63E76F20-158C-4B97-8BF0-31020BE88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9A7D14A0-51C7-47E9-A5C3-C91784B0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019120DD-89B0-4564-B39D-392743772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9520C5EB-EA2C-45FE-B07E-ABE12EEB4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3AFF4A78-1CCB-4CDE-AAF4-0784AF796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506F0F63-DD95-42C3-8F1A-C2DD491C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43F557A0-2340-4234-B794-B51007A5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B12495D2-972E-4272-BBA6-F4752C5F0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31F198DF-185B-47BB-A25C-D0DCDE4A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16EEC840-DA1E-4E40-960F-1668D64E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661AE00F-A8F7-4F6F-8FFC-F15974D4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D4E9A809-62AC-4BBB-9150-873FD625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2D46F26D-82AC-4A83-9F6F-6891B2B8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52FBC144-85CF-4F2B-A538-A5BD5FF09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89CE9C33-7ACA-43CF-86E9-15C56720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1744E9A3-6A5F-4BCF-BE6A-2322D64F1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41AD0FDE-6C1F-4F8F-839F-F6617DA71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8402AD48-7699-498B-BE5C-6E561409C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EAF5B051-1611-4294-962E-47083451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B4FDF739-4D7A-4141-8F95-C5FE1108F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D31CFE-058D-47CC-9336-62F393D70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162E8005-66E5-43D4-8AAE-B60FA654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F9FAECC6-3155-4119-BED6-DB3F0491B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CC18A77A-2076-4F82-B927-B16AEAE45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FDD55046-F7BE-4854-A5AA-EC5796217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2F40BC6B-4201-4123-BE99-0368B354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2161F577-212B-48F9-A92C-339441C8A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7C0BC89E-8470-4499-BC4E-2A6BE655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EEF69528-E6BE-4900-8B61-43AFA3D6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708EC684-C17F-4184-AA30-17C64191D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B16F8BEE-0D1C-44B3-84E5-0CFAF46B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B45CB1-0440-41C4-AE1B-407919973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060679C7-EB59-4517-B889-292C468A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89840389-F238-40C6-B197-1CF90ED50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03999251-CC28-4EDE-8080-66A99B62C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D6DC1FD9-0375-4EC5-8F30-63C2DBF2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0131765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A20-90A1-484F-A560-455BFCE987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0A753-5401-4C47-AD20-C0CEC2A4767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06C2FB-F80E-4345-88FD-B0BD126D3BF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778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6B29-DD3C-4ED6-8031-FF8D3090289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738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FEF9-B4CC-4458-80BD-BE1E946075D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889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63D4-DF3A-44E5-A3A4-D48744153EA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505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35BCA4-7C78-444B-ABE1-834FC20D54C7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3CABB9E5-6796-48B8-86B4-11993C51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76A85E07-B465-4AFE-A08E-18D8D9C3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A16160E-E6DA-4271-B819-42823C569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DD2422A-02FD-4316-A429-93959B5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DF8A120-71E6-47C1-AB94-3A136E4FE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3" name="Graphique 3">
            <a:extLst>
              <a:ext uri="{FF2B5EF4-FFF2-40B4-BE49-F238E27FC236}">
                <a16:creationId xmlns:a16="http://schemas.microsoft.com/office/drawing/2014/main" id="{634A3BCB-64F4-40D1-8793-165A3B5E1F0D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8" name="Picture 17">
            <a:extLst>
              <a:ext uri="{FF2B5EF4-FFF2-40B4-BE49-F238E27FC236}">
                <a16:creationId xmlns:a16="http://schemas.microsoft.com/office/drawing/2014/main" id="{4C8537A4-1655-49DC-9A80-A3A7BE6C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636FC8-EC62-40E8-992F-1AF55831A2B5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9" name="Graphique 3">
            <a:extLst>
              <a:ext uri="{FF2B5EF4-FFF2-40B4-BE49-F238E27FC236}">
                <a16:creationId xmlns:a16="http://schemas.microsoft.com/office/drawing/2014/main" id="{F889DE44-4B7F-4BF5-B449-BB73F4BD7C54}"/>
              </a:ext>
            </a:extLst>
          </p:cNvPr>
          <p:cNvSpPr/>
          <p:nvPr userDrawn="1"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742314A-B13A-4303-AAA2-262CC3209F5E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5794498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sp>
        <p:nvSpPr>
          <p:cNvPr id="2" name="Graphique 3">
            <a:extLst>
              <a:ext uri="{FF2B5EF4-FFF2-40B4-BE49-F238E27FC236}">
                <a16:creationId xmlns:a16="http://schemas.microsoft.com/office/drawing/2014/main" id="{8E4EADE1-D1A5-4874-A2E9-DB8F4D91AB82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9" name="Picture 17">
            <a:extLst>
              <a:ext uri="{FF2B5EF4-FFF2-40B4-BE49-F238E27FC236}">
                <a16:creationId xmlns:a16="http://schemas.microsoft.com/office/drawing/2014/main" id="{A986CEFD-1C71-42FF-87E9-F2D9B8BB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E296FF-CD1C-4AA7-9B49-3938909F9E58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9" name="Graphique 3">
            <a:extLst>
              <a:ext uri="{FF2B5EF4-FFF2-40B4-BE49-F238E27FC236}">
                <a16:creationId xmlns:a16="http://schemas.microsoft.com/office/drawing/2014/main" id="{A353E012-6385-4161-9D59-34DBFE8E7A13}"/>
              </a:ext>
            </a:extLst>
          </p:cNvPr>
          <p:cNvSpPr/>
          <p:nvPr userDrawn="1"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5B2E4A32-6FF7-4BC6-A574-D888FCD917F3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0189876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AB44CF51-AAF0-4CDE-887E-E4E27E6259A5}"/>
              </a:ext>
            </a:extLst>
          </p:cNvPr>
          <p:cNvGrpSpPr>
            <a:grpSpLocks noChangeAspect="1"/>
          </p:cNvGrpSpPr>
          <p:nvPr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C17A9B-16F9-49C1-9BD0-8D03210BBDCC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A9D0D5-B44C-4447-8024-8A8C58E9EE2A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9B8180-25DC-48D9-9B4D-31FA26D918A4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7337E6-52BD-4BDE-9AB0-456BCAC2C276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99C5FC-840D-4A74-BC66-ACD019CB863F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87B689-9259-4128-B51A-124D7F497CAF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B86C82-4401-4F18-BB25-30F59BC401B8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58B46A-82A0-467D-A4D4-50EBCF141824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59D3FA-8691-44B2-9AC3-396B15099868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26902-4177-409A-A694-7851E91929AB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86AFEF-AF96-4531-A97F-19CFC9548BB9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FF4893-2DBB-46E9-868C-1E3BAD3A369F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81928B0-E36E-4D73-A364-9BBC1B3D654A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054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aphic 4">
            <a:extLst>
              <a:ext uri="{FF2B5EF4-FFF2-40B4-BE49-F238E27FC236}">
                <a16:creationId xmlns:a16="http://schemas.microsoft.com/office/drawing/2014/main" id="{67F56467-85DF-43F7-B1C1-3F214ED96A4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ED9F22-2DED-45FD-AD99-B24FCCABC172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77FE26-4763-46A2-9C46-B8826A31757A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A2FD1D-D941-483E-8E5F-5B7399CDC7AA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E29646-3052-44DD-AF17-8424890F1D1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01F6DA-6797-433D-86AB-EBD2CD01FDA8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2517990-6DCD-4C15-8A3D-E45BF3B14CF4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0689BB-9312-4120-93A0-3EB1CEB478E7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FC2CDE-397B-44DE-8980-B95E0B5732BA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EBEED17-5C10-4C25-BCB5-58EE598AE005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03F510D-FF9F-4ED6-AD71-F3FDEC8A3B4E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8984C0-4C02-4CE1-AB71-7A3651A9E8E4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1BC9171-0016-49EC-9BDD-951B68EDA067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Biometric </a:t>
            </a:r>
            <a:br>
              <a:rPr lang="en-US" dirty="0"/>
            </a:br>
            <a:r>
              <a:rPr lang="en-US" dirty="0"/>
              <a:t>Devices &amp; Automotive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03513E2-E669-4D66-9FDE-82D50341551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6992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aphic 4">
            <a:extLst>
              <a:ext uri="{FF2B5EF4-FFF2-40B4-BE49-F238E27FC236}">
                <a16:creationId xmlns:a16="http://schemas.microsoft.com/office/drawing/2014/main" id="{AAC7767F-8B4C-4F97-BCE2-57CD25EF3D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CB7F251-7FFE-4A8C-B2D7-F5FF911867A2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9F5AB-5D3E-4870-8867-1A866AF30B53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53200-5727-4A9F-B876-44B98E9ADE4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13DD713-BFAC-4F61-BB2B-18B9C863EA7D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BDFBF6-D87D-423A-9D05-4A0AE1D70254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35D3A0A-E174-4A72-A7DA-0036D91F0628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E26AD5-DCF1-4D48-980E-5E1644632CBC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F78706-E242-4CEA-BC35-4F80B94E2D29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CE0A81-169F-42CF-A19C-FEE503A0A056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ACB38F-AE22-4551-8BF9-99EC089BABC7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422F7A-33C8-443C-BC4B-54DB76881C66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D0D15-5E22-4577-BE5A-4CCA52FD5B38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Biometric </a:t>
            </a:r>
            <a:br>
              <a:rPr lang="en-US" dirty="0"/>
            </a:br>
            <a:r>
              <a:rPr lang="en-US" dirty="0"/>
              <a:t>Devices &amp; Automotive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2AB8468-1D31-4BA9-A571-78FDD8B1AE39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53869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B7E5-50C3-4628-A9EE-235AA65C9CA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9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545-06AF-482C-83D5-BBB01553095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68915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5BD92C-DAB9-4151-B2E0-24D1856B4AF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DC06BDE5-E143-4AB2-B1D6-39E22136C69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85957" y="427069"/>
            <a:ext cx="4977461" cy="4434840"/>
            <a:chOff x="141893" y="-680290"/>
            <a:chExt cx="5750696" cy="5123780"/>
          </a:xfrm>
          <a:noFill/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BE4A3B-6174-4271-A13F-DA4638FDF77E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FBFC94-CF8B-4BF9-87B3-7B9B6655F26E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46F7FC-D32F-476B-A9BC-D74292C35CDE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C7CDF36-DCBC-4002-BCF5-3B55411373E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89A4D2-684C-4A01-B9D4-57FA17FA59DA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A4A4CF-B1E9-416F-B39C-411C5A7D5165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F32EC0-A3EF-4033-9E53-B894BFEF3596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090F60-E94B-4185-9A6E-DB71FC80DC28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5553B4-4CFB-4C2B-B4B9-9CCFC2AA3DCC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2FEBEE-2816-4EB3-8DD8-55AE926A67F9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67EA04-8EDF-4D39-A507-C69F1D8E6E5F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F62B1A0-2621-4E48-AD7D-F6DF6F040726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3172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aphic 4">
            <a:extLst>
              <a:ext uri="{FF2B5EF4-FFF2-40B4-BE49-F238E27FC236}">
                <a16:creationId xmlns:a16="http://schemas.microsoft.com/office/drawing/2014/main" id="{7941C4B4-E0AD-42CD-B243-C4F7CB82BD1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85957" y="427069"/>
            <a:ext cx="4977461" cy="4434840"/>
            <a:chOff x="141893" y="-680290"/>
            <a:chExt cx="5750696" cy="5123780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B075049-1894-48B6-B77C-780FC7FA1378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AE54BD-A944-4AA9-BB8C-0C72BFE213D6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E45D0E-7D0B-455F-9827-2F6AFCFC5BA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81F75C-F986-4BCE-BD05-4C245759ADA1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58DEDB-29A7-47A1-B7F6-D67BB5938AD5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6C586C-179C-4BF8-8AA9-F91A22FACB2F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B1304F-6546-4925-91A5-6C2E3ECA618F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5D522C-7FB8-43B0-AA3B-FE20B61C42D5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08A96A-B654-470E-931A-73292AE6A7C2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E0FDD7-9F55-4CEC-A95F-1CCF6A5B8096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80D0ECA-B664-439C-AA4A-AA82D884505B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41CA6BC-307C-4DAE-B117-2B03B8B91E85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A615E2-D3F3-4F9E-965C-993B3176F6F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3934658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aphic 4">
            <a:extLst>
              <a:ext uri="{FF2B5EF4-FFF2-40B4-BE49-F238E27FC236}">
                <a16:creationId xmlns:a16="http://schemas.microsoft.com/office/drawing/2014/main" id="{84C9AF7F-6143-4B64-9093-9489112E6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85957" y="427069"/>
            <a:ext cx="4977461" cy="4434840"/>
            <a:chOff x="141893" y="-680290"/>
            <a:chExt cx="5750696" cy="5123780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0DBE788-B4AF-483E-8B8C-4F78BE92F802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A72E49-3E49-4CC7-B7E0-355073F60752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121DCE-17C8-49AE-AA74-7FAE3375E1A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27A10C8-4A20-4558-A710-C9CDEB685FCE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579C2-172E-4D9E-8F65-E34851B6BE4F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4AE9E5-F008-417B-9E2F-88FBD6268972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56D289-597D-4870-B2F2-10CE66A70F70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7EB5AE-0668-42E0-AE1F-14534BC4A0F6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20629C0-1F91-48A3-B563-9396E3007060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4D7C017-DB1C-46AE-AE17-BEA127840BE3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352765-5D01-4768-8AD9-8153B02BA7DE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0E33E2-F04F-4288-895B-391E20BEEE14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F30B52-43E2-44C6-A255-EAA1C629FE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42056570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7E-8F67-4C4E-9EBB-CAB927CB87D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52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59E2-441B-4B38-9D68-4B1AF0ADCE9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836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2B1-FE35-467E-B12D-4092C35396F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5263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ABB272-4FD3-46F1-B093-83952C16DE4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18705570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DCBF0A-C155-4DD8-BF16-AA60A027DF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7D473605-04CB-4ECD-B09F-B8EB28F418A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47630" y="-524580"/>
            <a:ext cx="4977461" cy="4434840"/>
            <a:chOff x="141893" y="-680290"/>
            <a:chExt cx="5750696" cy="5123780"/>
          </a:xfrm>
          <a:noFill/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A2E7EA-9864-4323-BD8B-F40E8D8F10A0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3975BC-33A6-4052-88A6-C2088BA3E812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FE51CE-87EE-4BAA-8841-158490E0651D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ADBE82B-4BD8-48DA-89FD-3E0764B937E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24B711-E5F3-4850-AD69-132913644318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E822DB-C9B2-49BF-96C3-A58DC40088E1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D4FD67-B040-4CB1-91A3-FA4717AEC57D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826A31-7EE2-412C-B113-76C816928E53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EFFAFA-181B-43FB-AD71-06CB813549AB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7F9E0D1-8AC3-4BA8-BB4F-B39C7009E2DB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37BD15-CB04-42E3-A9D0-3CB87BDA0E50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4FDE9-8F04-42CC-A698-E7ABCDD152AB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9994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97E-C01E-4B85-B443-284C597E35C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827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B9BA-C644-4FD6-893E-02D02CC19D7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CCB-36C6-4CAC-A82B-8A8B8781C82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85868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8C4-DF76-48FA-8838-145A9610114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236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EA0-4570-45DB-B591-14AD13F3ACD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61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A70-E413-4248-A374-11C5CEA0114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638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3740-AA02-4CB3-89C3-1F642746A4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58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2074-ADDE-4520-A594-E55DB3544B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8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4659-F42F-46F0-8C98-C1DEDA5989E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C8AE3-4CD7-49E9-8CC1-A18D4CF7543B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AD3060-4007-41C6-B730-2F506DBFA939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754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1DE-5490-4709-8ADA-3E7EDB0CDCD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307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8639-3887-48ED-9BDE-14A4ADC7D43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98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8FEF-79E0-4830-A0B8-33ECA6F5CAD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467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aphic 4">
            <a:extLst>
              <a:ext uri="{FF2B5EF4-FFF2-40B4-BE49-F238E27FC236}">
                <a16:creationId xmlns:a16="http://schemas.microsoft.com/office/drawing/2014/main" id="{C25CAA32-216C-4DD2-9F56-6D2162E0FB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F32F22-7799-4587-9F75-C32A7BFB8369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54EC12-565D-4734-97F5-101B2AC4D4F4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08634E-D4EA-4FFD-8BC7-90AE2A99934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65ABF47-C650-49A7-8449-53BF6D06A5BB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152FD9C-EE19-440F-85DF-80FAF9DBDAC5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E96691B-319F-44F1-B3D0-0113C983991E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6F8F13-30E8-413D-87B6-5BBC4CAA7170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5DF924E-5EC2-4108-B2B5-5FCB8EFA4978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3B0840-641D-4990-A3BC-5605B9C17355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B449F44-C24A-434B-AF80-368239B91263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D8BF2D-70B9-4B4A-9C13-0AA2C4A34D2D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D4C7AF-997C-4EC5-AC2A-9B6BCD9F8683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7122E07-6316-471E-97EC-237317226880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163AF79F-095C-4B30-9B02-C155B052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4AC1FF3-4126-4D64-87F3-1BD08584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0047F8D7-9668-48B2-BF65-C4246164F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A45D6A6-DCBF-40C5-83DE-AB7CDE45E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A59F6379-48F8-449F-AB60-374D7B0A9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5" name="Picture 17">
            <a:extLst>
              <a:ext uri="{FF2B5EF4-FFF2-40B4-BE49-F238E27FC236}">
                <a16:creationId xmlns:a16="http://schemas.microsoft.com/office/drawing/2014/main" id="{7502B578-83EE-41FB-81F0-36BFB1F6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E61B70-E9C7-4991-A716-E2004FC60AA5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6" name="TextBox 52">
            <a:extLst>
              <a:ext uri="{FF2B5EF4-FFF2-40B4-BE49-F238E27FC236}">
                <a16:creationId xmlns:a16="http://schemas.microsoft.com/office/drawing/2014/main" id="{524048DA-ABDE-414E-9558-8D7F9278EE91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70376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43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2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7.xml"/><Relationship Id="rId27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18" Type="http://schemas.openxmlformats.org/officeDocument/2006/relationships/slideLayout" Target="../slideLayouts/slideLayout168.xml"/><Relationship Id="rId26" Type="http://schemas.openxmlformats.org/officeDocument/2006/relationships/theme" Target="../theme/theme7.xml"/><Relationship Id="rId3" Type="http://schemas.openxmlformats.org/officeDocument/2006/relationships/slideLayout" Target="../slideLayouts/slideLayout153.xml"/><Relationship Id="rId21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17" Type="http://schemas.openxmlformats.org/officeDocument/2006/relationships/slideLayout" Target="../slideLayouts/slideLayout167.xml"/><Relationship Id="rId25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66.xml"/><Relationship Id="rId20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24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65.xml"/><Relationship Id="rId23" Type="http://schemas.openxmlformats.org/officeDocument/2006/relationships/slideLayout" Target="../slideLayouts/slideLayout17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60.xml"/><Relationship Id="rId19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slideLayout" Target="../slideLayouts/slideLayout164.xml"/><Relationship Id="rId22" Type="http://schemas.openxmlformats.org/officeDocument/2006/relationships/slideLayout" Target="../slideLayouts/slideLayout172.xml"/><Relationship Id="rId27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AEC5EA26-1886-4F73-9C6D-5CBB6A9E627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  <p:sldLayoutId id="2147484340" r:id="rId17"/>
    <p:sldLayoutId id="2147484341" r:id="rId18"/>
    <p:sldLayoutId id="2147484342" r:id="rId19"/>
    <p:sldLayoutId id="2147484343" r:id="rId20"/>
    <p:sldLayoutId id="2147484344" r:id="rId21"/>
    <p:sldLayoutId id="2147484345" r:id="rId22"/>
    <p:sldLayoutId id="2147484346" r:id="rId23"/>
    <p:sldLayoutId id="2147484347" r:id="rId24"/>
    <p:sldLayoutId id="2147484348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6D70E302-15DC-49DD-8961-2BA04036647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A150DB4-6530-4EAB-9D5C-E38E10499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  <p:sldLayoutId id="2147484302" r:id="rId17"/>
    <p:sldLayoutId id="2147484303" r:id="rId18"/>
    <p:sldLayoutId id="2147484304" r:id="rId19"/>
    <p:sldLayoutId id="2147484305" r:id="rId20"/>
    <p:sldLayoutId id="2147484306" r:id="rId21"/>
    <p:sldLayoutId id="2147484307" r:id="rId22"/>
    <p:sldLayoutId id="2147484308" r:id="rId23"/>
    <p:sldLayoutId id="2147484309" r:id="rId24"/>
    <p:sldLayoutId id="2147484310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32DA30A9-4B62-48B3-82CA-8830FA616C6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  <p:sldLayoutId id="2147484265" r:id="rId18"/>
    <p:sldLayoutId id="2147484266" r:id="rId19"/>
    <p:sldLayoutId id="2147484267" r:id="rId20"/>
    <p:sldLayoutId id="2147484268" r:id="rId21"/>
    <p:sldLayoutId id="2147484269" r:id="rId22"/>
    <p:sldLayoutId id="2147484270" r:id="rId23"/>
    <p:sldLayoutId id="2147484271" r:id="rId24"/>
    <p:sldLayoutId id="2147484272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EB3E3092-47E8-45BC-889C-D90935B0FA0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  <p:sldLayoutId id="2147484227" r:id="rId18"/>
    <p:sldLayoutId id="2147484228" r:id="rId19"/>
    <p:sldLayoutId id="2147484229" r:id="rId20"/>
    <p:sldLayoutId id="2147484230" r:id="rId21"/>
    <p:sldLayoutId id="2147484231" r:id="rId22"/>
    <p:sldLayoutId id="2147484232" r:id="rId23"/>
    <p:sldLayoutId id="2147484233" r:id="rId24"/>
    <p:sldLayoutId id="2147484234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71753CB0-AF87-458C-AFD9-AA504B1E43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8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4185" r:id="rId14"/>
    <p:sldLayoutId id="2147484186" r:id="rId15"/>
    <p:sldLayoutId id="2147484187" r:id="rId16"/>
    <p:sldLayoutId id="2147484188" r:id="rId17"/>
    <p:sldLayoutId id="2147484189" r:id="rId18"/>
    <p:sldLayoutId id="2147484190" r:id="rId19"/>
    <p:sldLayoutId id="2147484191" r:id="rId20"/>
    <p:sldLayoutId id="2147484192" r:id="rId21"/>
    <p:sldLayoutId id="2147484193" r:id="rId22"/>
    <p:sldLayoutId id="2147484194" r:id="rId23"/>
    <p:sldLayoutId id="2147484195" r:id="rId24"/>
    <p:sldLayoutId id="2147484196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F81C6219-FAC7-474A-9789-602DC93A80C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5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  <p:sldLayoutId id="2147484151" r:id="rId18"/>
    <p:sldLayoutId id="2147484152" r:id="rId19"/>
    <p:sldLayoutId id="2147484153" r:id="rId20"/>
    <p:sldLayoutId id="2147484154" r:id="rId21"/>
    <p:sldLayoutId id="2147484155" r:id="rId22"/>
    <p:sldLayoutId id="2147484156" r:id="rId23"/>
    <p:sldLayoutId id="2147484157" r:id="rId24"/>
    <p:sldLayoutId id="2147484158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7450E69C-7B12-4732-9FFB-651DA719911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  <p:sldLayoutId id="2147484113" r:id="rId18"/>
    <p:sldLayoutId id="2147484114" r:id="rId19"/>
    <p:sldLayoutId id="2147484115" r:id="rId20"/>
    <p:sldLayoutId id="2147484116" r:id="rId21"/>
    <p:sldLayoutId id="2147484117" r:id="rId22"/>
    <p:sldLayoutId id="2147484118" r:id="rId23"/>
    <p:sldLayoutId id="2147484119" r:id="rId24"/>
    <p:sldLayoutId id="2147484120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7450E69C-7B12-4732-9FFB-651DA719911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0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  <p:sldLayoutId id="2147484367" r:id="rId18"/>
    <p:sldLayoutId id="2147484368" r:id="rId19"/>
    <p:sldLayoutId id="2147484369" r:id="rId20"/>
    <p:sldLayoutId id="2147484370" r:id="rId21"/>
    <p:sldLayoutId id="2147484371" r:id="rId22"/>
    <p:sldLayoutId id="2147484372" r:id="rId23"/>
    <p:sldLayoutId id="2147484373" r:id="rId24"/>
    <p:sldLayoutId id="2147484374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62554" y="1284090"/>
            <a:ext cx="7360366" cy="176391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Multithreading in Java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62554" y="2910198"/>
            <a:ext cx="6232606" cy="854081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Sonu Sharma</a:t>
            </a:r>
          </a:p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 Software Engineer – PSI HQ 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Life cycle of a Thread (Thread Class)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Java thread life cycl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6" y="1264443"/>
            <a:ext cx="71437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How to create thread in Java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There are two ways to create a thread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1. By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extending Thread class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2. By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implementing Runnable interface.</a:t>
            </a:r>
          </a:p>
        </p:txBody>
      </p:sp>
    </p:spTree>
    <p:extLst>
      <p:ext uri="{BB962C8B-B14F-4D97-AF65-F5344CB8AC3E}">
        <p14:creationId xmlns:p14="http://schemas.microsoft.com/office/powerpoint/2010/main" val="5141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Thread creation using Thread Class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836184"/>
            <a:ext cx="5436456" cy="374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841" y="3933826"/>
            <a:ext cx="4532720" cy="12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/>
              <a:t>Thread creation </a:t>
            </a:r>
            <a:r>
              <a:rPr lang="en-US" sz="2800" dirty="0" smtClean="0"/>
              <a:t>using Runnable Interface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162" y="859715"/>
            <a:ext cx="8083550" cy="3424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937" y="3781311"/>
            <a:ext cx="4231481" cy="13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Can we start a thread twice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No. After starting a thread, it can never be started again. If you does so, an </a:t>
            </a:r>
            <a:r>
              <a:rPr lang="en-US" i="1" dirty="0">
                <a:solidFill>
                  <a:srgbClr val="FF0000"/>
                </a:solidFill>
              </a:rPr>
              <a:t>IllegalThreadStateException</a:t>
            </a:r>
            <a:r>
              <a:rPr lang="en-US" b="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thrown. In such case, thread will run once but for second time, it will throw exception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79" y="1700212"/>
            <a:ext cx="3907081" cy="3386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620" y="3073631"/>
            <a:ext cx="4955380" cy="14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Daemon Thread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Daemon thread in Java is a low-priority thread that runs in the background to perform tasks such as garbage collection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Daemon thread in Java is also a service provider thread that provides services to the user thread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Its life depends on the mercy of user threads i.e. when all the user threads die, JVM terminates this thread automatically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simple words, we can say that it provides services to user threads for background supporting tasks.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Example of Daemon Thread in Java: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Garbage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collection in Java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finalizer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etc.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/>
              <a:t>Properties of Java Daemon </a:t>
            </a:r>
            <a:r>
              <a:rPr lang="en-US" sz="2800" dirty="0" smtClean="0"/>
              <a:t>Thread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They can not prevent the JVM from exiting when all the user threads finish their execution.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JVM terminates itself when all user threads finish their execution.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JVM finds a running daemon thread, it terminates the thread and, after that, shutdown it. JVM does not care whether the Daemon thread is running or not.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It is an utmost low priority thread.</a:t>
            </a:r>
          </a:p>
        </p:txBody>
      </p:sp>
    </p:spTree>
    <p:extLst>
      <p:ext uri="{BB962C8B-B14F-4D97-AF65-F5344CB8AC3E}">
        <p14:creationId xmlns:p14="http://schemas.microsoft.com/office/powerpoint/2010/main" val="40068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pPr fontAlgn="base"/>
            <a:r>
              <a:rPr lang="en-US" sz="2800" dirty="0"/>
              <a:t>Methods of Daemon </a:t>
            </a:r>
            <a:r>
              <a:rPr lang="en-US" sz="2800" dirty="0" smtClean="0"/>
              <a:t>Thread: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1. void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setDaemon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status):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isDaemon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():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pPr fontAlgn="base"/>
            <a:r>
              <a:rPr lang="en-US" sz="2800" dirty="0"/>
              <a:t>Methods of Daemon </a:t>
            </a:r>
            <a:r>
              <a:rPr lang="en-US" sz="2800" dirty="0" smtClean="0"/>
              <a:t>Thread: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5" y="836184"/>
            <a:ext cx="3781309" cy="4098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968" y="2771775"/>
            <a:ext cx="4214744" cy="127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pPr fontAlgn="base"/>
            <a:r>
              <a:rPr lang="en-US" sz="2800" dirty="0" smtClean="0"/>
              <a:t>Sleep Method in Multithreading: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937418"/>
            <a:ext cx="600668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Multithreading in Java?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Multithreading in Java is a process of executing multiple threads simultaneously.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thread is a lightweight sub-process, the smallest unit of processing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Multiprocessing and multithreading, both are used to achieve multitasking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we use multithreading than multiprocessing because threads use a shared memory area. They don't allocate separate memory area so saves memory, and context-switching between the threads takes less time than process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Multithreading is mostly used in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animation, etc.</a:t>
            </a: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pPr fontAlgn="base"/>
            <a:r>
              <a:rPr lang="en-US" sz="2800" dirty="0" smtClean="0"/>
              <a:t>OUTPUT:-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985409"/>
            <a:ext cx="5581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pPr fontAlgn="base"/>
            <a:r>
              <a:rPr lang="en-US" sz="2800" dirty="0" smtClean="0"/>
              <a:t>Exception in Sleep Method:-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8" y="874624"/>
            <a:ext cx="4725705" cy="37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pPr fontAlgn="base"/>
            <a:r>
              <a:rPr lang="en-US" sz="2800" dirty="0" smtClean="0"/>
              <a:t>Exception in Sleep Method:-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16" y="962838"/>
            <a:ext cx="5824653" cy="34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Types of Multithreading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Single task from Single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thread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Single task from Multiple thread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2. Multiple task from single thread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3. Multiple task from multiple thread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Types of Multithreading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Single task from Single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thread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Single task from Multiple thread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2. Multiple task from single thread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3. Multiple task from multiple thread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Single task from single thread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915988"/>
            <a:ext cx="5888715" cy="3157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86" y="3590027"/>
            <a:ext cx="4850607" cy="14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Single task from multiple thread: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836598"/>
            <a:ext cx="6344480" cy="4018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444" y="1730523"/>
            <a:ext cx="4450556" cy="13994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7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Multiple task from Single Thread: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890587"/>
            <a:ext cx="7496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Multiple task from multiple thread: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865982"/>
            <a:ext cx="4167072" cy="4209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8" y="2177095"/>
            <a:ext cx="3916224" cy="1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62554" y="1010412"/>
            <a:ext cx="6126480" cy="148132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:)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ous-titre 5"/>
          <p:cNvSpPr txBox="1">
            <a:spLocks/>
          </p:cNvSpPr>
          <p:nvPr/>
        </p:nvSpPr>
        <p:spPr>
          <a:xfrm>
            <a:off x="762554" y="2910198"/>
            <a:ext cx="6232606" cy="854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Sonu Sharma</a:t>
            </a:r>
          </a:p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 Software Engineer – PSI HQ 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Advantages of Multithreading in Java?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doesn't block the user because threads are independent and you can perform multiple operations at the same time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perform many operations together, so it saves time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are independent, so it doesn't affect other threads if an exception occurs in a single thread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Multitasking in Java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Multitasking is a process of executing multiple tasks simultaneously. We use multitasking to utilize the CPU. Multitasking can be achieved in two ways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Process-based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Multitasking (Multiprocessing)</a:t>
            </a:r>
          </a:p>
          <a:p>
            <a:pPr algn="just"/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Thread-based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Multitasking (Multithreading)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Process Based Multitasking (Multiprocessing)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process has an address in memory. In other words, each process allocates a separate memory area.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process is heavyweight.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of communication between the process is high.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Switching from one process to another requires some time for saving and loading registers, memory maps, updating lists,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Thread Based Multitasking (Multithreading)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share the same address space.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thread is lightweight.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of communication between the thread is 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Process vs Thread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 descr="Why you should use ThreadPoolExecutor() instead ProcessPoolExecutor() based  on CTF challenge | by IndominusByte | Medi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6"/>
          <a:stretch/>
        </p:blipFill>
        <p:spPr bwMode="auto">
          <a:xfrm>
            <a:off x="876416" y="882190"/>
            <a:ext cx="4852872" cy="39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2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What is Thread in Java?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76416" y="958977"/>
            <a:ext cx="8083296" cy="37398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thread is a lightweight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 process,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smallest unit of processing. It is a separate path of execution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shown in the above figure, a thread is executed inside the process. There is context-switching between the threads. There can be multiple processes inside the OS, and one process can have multiple threads.</a:t>
            </a: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Java Multith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08" y="1209167"/>
            <a:ext cx="2364580" cy="252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Life cycle of a Thread (Thread Class)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76416" y="958977"/>
            <a:ext cx="8083296" cy="373989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New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Active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Blocked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Waiting</a:t>
            </a:r>
          </a:p>
          <a:p>
            <a:pPr algn="just"/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Timed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</a:p>
          <a:p>
            <a:pPr algn="just"/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Terminated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MIA – Corporate">
  <a:themeElements>
    <a:clrScheme name="Thème Office">
      <a:dk1>
        <a:srgbClr val="646464"/>
      </a:dk1>
      <a:lt1>
        <a:sysClr val="window" lastClr="FFFFFF"/>
      </a:lt1>
      <a:dk2>
        <a:srgbClr val="430099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IDEMIA – Corporate" id="{E163CB6B-85C1-46D7-9C9C-D7A26605352F}" vid="{7B8B2909-0E9B-4AF4-B06C-D9DA38053060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 - Financial Institutions">
  <a:themeElements>
    <a:clrScheme name="Thème Office">
      <a:dk1>
        <a:srgbClr val="646464"/>
      </a:dk1>
      <a:lt1>
        <a:sysClr val="window" lastClr="FFFFFF"/>
      </a:lt1>
      <a:dk2>
        <a:srgbClr val="32B4B4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FI - Financial Institutions" id="{462D3F88-9AF3-4DBC-B44F-FED8BE4FD128}" vid="{48C889FB-ABF1-4F8A-8428-30F266CE9F99}"/>
    </a:ext>
  </a:extLst>
</a:theme>
</file>

<file path=ppt/theme/theme3.xml><?xml version="1.0" encoding="utf-8"?>
<a:theme xmlns:a="http://schemas.openxmlformats.org/drawingml/2006/main" name="MO - Mobile Operators">
  <a:themeElements>
    <a:clrScheme name="Thème Office">
      <a:dk1>
        <a:srgbClr val="646464"/>
      </a:dk1>
      <a:lt1>
        <a:sysClr val="window" lastClr="FFFFFF"/>
      </a:lt1>
      <a:dk2>
        <a:srgbClr val="F0A0AA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MO - Mobile Operators" id="{EE4A2EFD-6BB3-4AF6-A58D-B6D724EEAA15}" vid="{4BB38AB2-66A7-4C43-A34E-2B2CC6B85C77}"/>
    </a:ext>
  </a:extLst>
</a:theme>
</file>

<file path=ppt/theme/theme4.xml><?xml version="1.0" encoding="utf-8"?>
<a:theme xmlns:a="http://schemas.openxmlformats.org/drawingml/2006/main" name="BDA - Biometric Devices and Automotive ">
  <a:themeElements>
    <a:clrScheme name="Thème Office">
      <a:dk1>
        <a:srgbClr val="646464"/>
      </a:dk1>
      <a:lt1>
        <a:sysClr val="window" lastClr="FFFFFF"/>
      </a:lt1>
      <a:dk2>
        <a:srgbClr val="96CD91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CO - Connected Objects" id="{BCBC50E4-ACD2-494A-8FD7-BE79B48DAE16}" vid="{5FBB6638-A420-4ADC-9612-095860EBE85C}"/>
    </a:ext>
  </a:extLst>
</a:theme>
</file>

<file path=ppt/theme/theme5.xml><?xml version="1.0" encoding="utf-8"?>
<a:theme xmlns:a="http://schemas.openxmlformats.org/drawingml/2006/main" name="PSI - Public Security and Identity">
  <a:themeElements>
    <a:clrScheme name="Thème Office">
      <a:dk1>
        <a:srgbClr val="646464"/>
      </a:dk1>
      <a:lt1>
        <a:sysClr val="window" lastClr="FFFFFF"/>
      </a:lt1>
      <a:dk2>
        <a:srgbClr val="AA9BB9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PSI - Public Security and Identity" id="{0209CF40-10ED-4D6A-B90B-F003C856C8E6}" vid="{502CC5BC-9B7B-4954-A866-18E7CEE1CDBD}"/>
    </a:ext>
  </a:extLst>
</a:theme>
</file>

<file path=ppt/theme/theme6.xml><?xml version="1.0" encoding="utf-8"?>
<a:theme xmlns:a="http://schemas.openxmlformats.org/drawingml/2006/main" name="NORAM -  Identity &amp; Security N.A.">
  <a:themeElements>
    <a:clrScheme name="Thème Office">
      <a:dk1>
        <a:srgbClr val="646464"/>
      </a:dk1>
      <a:lt1>
        <a:sysClr val="window" lastClr="FFFFFF"/>
      </a:lt1>
      <a:dk2>
        <a:srgbClr val="A5CDE6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NORAM -  Identity &amp; Security N.A." id="{9A731555-F677-47CD-92C2-8F6F1190CB00}" vid="{239A5321-3B48-42B5-8448-C8719D5832BE}"/>
    </a:ext>
  </a:extLst>
</a:theme>
</file>

<file path=ppt/theme/theme7.xml><?xml version="1.0" encoding="utf-8"?>
<a:theme xmlns:a="http://schemas.openxmlformats.org/drawingml/2006/main" name="D - Digital">
  <a:themeElements>
    <a:clrScheme name="Thème Office">
      <a:dk1>
        <a:srgbClr val="646464"/>
      </a:dk1>
      <a:lt1>
        <a:sysClr val="window" lastClr="FFFFFF"/>
      </a:lt1>
      <a:dk2>
        <a:srgbClr val="14B9E6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D - Digital" id="{060FFBB6-CD94-4683-A599-A33FFDC1C73F}" vid="{19BEEAA5-928D-4D81-A56B-D10B24533E8B}"/>
    </a:ext>
  </a:extLst>
</a:theme>
</file>

<file path=ppt/theme/theme8.xml><?xml version="1.0" encoding="utf-8"?>
<a:theme xmlns:a="http://schemas.openxmlformats.org/drawingml/2006/main" name="GDP - Global Digital Platforms">
  <a:themeElements>
    <a:clrScheme name="GDP">
      <a:dk1>
        <a:srgbClr val="646464"/>
      </a:dk1>
      <a:lt1>
        <a:sysClr val="window" lastClr="FFFFFF"/>
      </a:lt1>
      <a:dk2>
        <a:srgbClr val="2DC378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D - Digital" id="{060FFBB6-CD94-4683-A599-A33FFDC1C73F}" vid="{19BEEAA5-928D-4D81-A56B-D10B24533E8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AF780B494204E852BDE181925FCFD" ma:contentTypeVersion="13" ma:contentTypeDescription="Crée un document." ma:contentTypeScope="" ma:versionID="9f4884c386fe4c9f3bae7cd0b4614dbb">
  <xsd:schema xmlns:xsd="http://www.w3.org/2001/XMLSchema" xmlns:xs="http://www.w3.org/2001/XMLSchema" xmlns:p="http://schemas.microsoft.com/office/2006/metadata/properties" xmlns:ns3="d8793211-e2ea-4f80-9698-0e4562bc6dd9" xmlns:ns4="9903584c-57f3-487b-8089-28361af5296e" targetNamespace="http://schemas.microsoft.com/office/2006/metadata/properties" ma:root="true" ma:fieldsID="c6cb575c22cdd2ae7607251c61798d56" ns3:_="" ns4:_="">
    <xsd:import namespace="d8793211-e2ea-4f80-9698-0e4562bc6dd9"/>
    <xsd:import namespace="9903584c-57f3-487b-8089-28361af529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93211-e2ea-4f80-9698-0e4562bc6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03584c-57f3-487b-8089-28361af5296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9AE21-DED7-4F01-BDE5-0324A2B58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793211-e2ea-4f80-9698-0e4562bc6dd9"/>
    <ds:schemaRef ds:uri="9903584c-57f3-487b-8089-28361af529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24B375-ECB8-47CB-8EE1-BCB9B1C590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6295E1-2185-434D-AE91-46C6222BA428}">
  <ds:schemaRefs>
    <ds:schemaRef ds:uri="d8793211-e2ea-4f80-9698-0e4562bc6dd9"/>
    <ds:schemaRef ds:uri="http://purl.org/dc/terms/"/>
    <ds:schemaRef ds:uri="http://schemas.openxmlformats.org/package/2006/metadata/core-properties"/>
    <ds:schemaRef ds:uri="9903584c-57f3-487b-8089-28361af5296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1119</Words>
  <Application>Microsoft Office PowerPoint</Application>
  <PresentationFormat>On-screen Show (16:9)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Modern No. 20</vt:lpstr>
      <vt:lpstr>PingFangSC-Regular</vt:lpstr>
      <vt:lpstr>IDEMIA – Corporate</vt:lpstr>
      <vt:lpstr>FI - Financial Institutions</vt:lpstr>
      <vt:lpstr>MO - Mobile Operators</vt:lpstr>
      <vt:lpstr>BDA - Biometric Devices and Automotive </vt:lpstr>
      <vt:lpstr>PSI - Public Security and Identity</vt:lpstr>
      <vt:lpstr>NORAM -  Identity &amp; Security N.A.</vt:lpstr>
      <vt:lpstr>D - Digital</vt:lpstr>
      <vt:lpstr>GDP - Global Digital Platforms</vt:lpstr>
      <vt:lpstr>Multithreading in Java </vt:lpstr>
      <vt:lpstr>Multithreading in Java?</vt:lpstr>
      <vt:lpstr>Advantages of Multithreading in Java?</vt:lpstr>
      <vt:lpstr>Multitasking in Java</vt:lpstr>
      <vt:lpstr>Process Based Multitasking (Multiprocessing)</vt:lpstr>
      <vt:lpstr>Thread Based Multitasking (Multithreading)</vt:lpstr>
      <vt:lpstr>Process vs Thread</vt:lpstr>
      <vt:lpstr>What is Thread in Java?</vt:lpstr>
      <vt:lpstr>Life cycle of a Thread (Thread Class)</vt:lpstr>
      <vt:lpstr>Life cycle of a Thread (Thread Class)</vt:lpstr>
      <vt:lpstr>How to create thread in Java</vt:lpstr>
      <vt:lpstr>Thread creation using Thread Class</vt:lpstr>
      <vt:lpstr>Thread creation using Runnable Interface</vt:lpstr>
      <vt:lpstr>Can we start a thread twice</vt:lpstr>
      <vt:lpstr>Daemon Thread</vt:lpstr>
      <vt:lpstr>Properties of Java Daemon Thread</vt:lpstr>
      <vt:lpstr>Methods of Daemon Thread:</vt:lpstr>
      <vt:lpstr>Methods of Daemon Thread:</vt:lpstr>
      <vt:lpstr>Sleep Method in Multithreading:</vt:lpstr>
      <vt:lpstr>OUTPUT:-</vt:lpstr>
      <vt:lpstr>Exception in Sleep Method:-</vt:lpstr>
      <vt:lpstr>Exception in Sleep Method:-</vt:lpstr>
      <vt:lpstr>Types of Multithreading</vt:lpstr>
      <vt:lpstr>Types of Multithreading</vt:lpstr>
      <vt:lpstr>Single task from single thread</vt:lpstr>
      <vt:lpstr>Single task from multiple thread:</vt:lpstr>
      <vt:lpstr>Multiple task from Single Thread:</vt:lpstr>
      <vt:lpstr>Multiple task from multiple thread: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ID.X Manage Platform Overview</dc:title>
  <dc:subject>IDX Manage - eAuth Platform Overview</dc:subject>
  <dc:creator/>
  <cp:lastModifiedBy/>
  <cp:revision>940</cp:revision>
  <dcterms:created xsi:type="dcterms:W3CDTF">2020-01-16T10:13:00Z</dcterms:created>
  <dcterms:modified xsi:type="dcterms:W3CDTF">2022-06-01T21:38:44Z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0x010100222AF780B494204E852BDE181925FCFD</vt:lpwstr>
  </property>
  <property fmtid="{D5CDD505-2E9C-101B-9397-08002B2CF9AE}" pid="3" name="MSIP_Label_69f169f0-5f77-4193-a879-a5b3030a45bd_Enabled">
    <vt:lpwstr>true</vt:lpwstr>
  </property>
  <property fmtid="{D5CDD505-2E9C-101B-9397-08002B2CF9AE}" pid="4" name="MSIP_Label_69f169f0-5f77-4193-a879-a5b3030a45bd_SetDate">
    <vt:lpwstr>2022-05-30T04:53:43Z</vt:lpwstr>
  </property>
  <property fmtid="{D5CDD505-2E9C-101B-9397-08002B2CF9AE}" pid="5" name="MSIP_Label_69f169f0-5f77-4193-a879-a5b3030a45bd_Method">
    <vt:lpwstr>Standard</vt:lpwstr>
  </property>
  <property fmtid="{D5CDD505-2E9C-101B-9397-08002B2CF9AE}" pid="6" name="MSIP_Label_69f169f0-5f77-4193-a879-a5b3030a45bd_Name">
    <vt:lpwstr>69f169f0-5f77-4193-a879-a5b3030a45bd</vt:lpwstr>
  </property>
  <property fmtid="{D5CDD505-2E9C-101B-9397-08002B2CF9AE}" pid="7" name="MSIP_Label_69f169f0-5f77-4193-a879-a5b3030a45bd_SiteId">
    <vt:lpwstr>7694d41c-5504-43d9-9e40-cb254ad755ec</vt:lpwstr>
  </property>
  <property fmtid="{D5CDD505-2E9C-101B-9397-08002B2CF9AE}" pid="8" name="MSIP_Label_69f169f0-5f77-4193-a879-a5b3030a45bd_ActionId">
    <vt:lpwstr>ad4410c9-801e-44bd-9bf7-4b08f006eee7</vt:lpwstr>
  </property>
  <property fmtid="{D5CDD505-2E9C-101B-9397-08002B2CF9AE}" pid="9" name="MSIP_Label_69f169f0-5f77-4193-a879-a5b3030a45bd_ContentBits">
    <vt:lpwstr>2</vt:lpwstr>
  </property>
</Properties>
</file>