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4FQwBYqlKUejslzzms+WybhD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6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266F8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6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rotWithShape="1">
            <a:blip r:embed="rId2">
              <a:alphaModFix/>
            </a:blip>
            <a:tile algn="tl" flip="none" tx="-393700" sx="35000" ty="-82550" sy="3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2" name="Google Shape;82;p15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9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9AD2D8"/>
          </a:solidFill>
          <a:ln>
            <a:noFill/>
          </a:ln>
        </p:spPr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1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Twentieth Century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SQL PROJECT 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CAR LAUNCH ANALYSIS IN UK MARKET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 OVERVIEW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474" y="2369014"/>
            <a:ext cx="7207250" cy="3313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9,218 Multiple Cars Stock Photos, Pictures &amp; Royalty-Free Images - iStock"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70156" y="6472"/>
            <a:ext cx="1914018" cy="1192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9,218 Multiple Cars Stock Photos, Pictures &amp; Royalty-Free Images - iStock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0156" y="6472"/>
            <a:ext cx="1914018" cy="119289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PROJECT OVERVIEW-1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742751" y="2258086"/>
            <a:ext cx="11146200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 are working as an analyst for a Car brand. The brand wants to launch one(or multiple types) car. You are given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post-purchase data for various Car brands and their models and have been asked to create a detailed analysis using the given data: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(You can be creative to find other important parameters as well)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  Create an analysis to find income class of UK citizens based on price of Cars(You can use per-capita income in UK from internet sources)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b. Categorize the cars on the basis of their price(Create as many buckets as you want as per your understanding of data) and analyze the: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a. price changes across the years and identify the categories which has seen significant jump in its price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b. changes in no of cars sold across the years and identify the categories which has seen significant jump in its sales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the above identified categories for both points (a) &amp; (b), do a root cause analysis to identify the probable reason for their increase.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For, e.g., Its fuel efficiency as compared to other types of car could be a reason.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c. Find relationship between fuel efficiency &amp; price of car/sales of car/fuel type/,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PROJECT OVERVIEW-2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665749" y="2240102"/>
            <a:ext cx="11146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d. Create an analysis to show the effect of fuel expenditure on the sales of car over the years(Get the fuel prices in UK through the years through internet sources)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all of the above analysis, suggest cost and usage effective car type for the brand to launch(We can launch multiple types of car as well)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 are also asked to rank across all the models based on their total sales, average price, average mileage, average engine size, etc.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now filter the top 5 basis their sales. Observe the identified models and provide your inference.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Provide your findings in an excel workbook, plot graphs &amp; create multiple tabs as needed, be as creative as you can,</a:t>
            </a: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 make dynamic dashboards with global filters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9,218 Multiple Cars Stock Photos, Pictures &amp; Royalty-Free Images - iStock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0156" y="6472"/>
            <a:ext cx="1914018" cy="1192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2022-05-23T11:29:10Z</dcterms:created>
  <dc:creator>Jyoti Gupta</dc:creator>
</cp:coreProperties>
</file>