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863" r:id="rId6"/>
    <p:sldId id="866" r:id="rId7"/>
    <p:sldId id="912" r:id="rId8"/>
    <p:sldId id="886" r:id="rId9"/>
    <p:sldId id="917" r:id="rId10"/>
    <p:sldId id="913" r:id="rId11"/>
    <p:sldId id="919" r:id="rId12"/>
    <p:sldId id="918" r:id="rId13"/>
    <p:sldId id="896" r:id="rId14"/>
    <p:sldId id="871" r:id="rId15"/>
    <p:sldId id="914" r:id="rId16"/>
    <p:sldId id="916" r:id="rId17"/>
    <p:sldId id="873" r:id="rId18"/>
    <p:sldId id="878" r:id="rId19"/>
    <p:sldId id="889" r:id="rId20"/>
    <p:sldId id="32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Jedar" initials="GJ" lastIdx="4" clrIdx="0">
    <p:extLst>
      <p:ext uri="{19B8F6BF-5375-455C-9EA6-DF929625EA0E}">
        <p15:presenceInfo xmlns:p15="http://schemas.microsoft.com/office/powerpoint/2012/main" userId="S::girish.jedar@pratian.com::fe45c77b-0fdc-419d-b37e-bfd4aef394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83DFA-8C83-4F11-8CD7-7B7BB17BB45A}" v="16" dt="2021-09-26T15:55:36.1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858E-034A-414C-A70B-4674612B4B26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D457C-F517-4493-A7D8-B6D0C4E9D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2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10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6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8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1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90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72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9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3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4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457C-F517-4493-A7D8-B6D0C4E9D8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85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8097" y="511301"/>
            <a:ext cx="7195804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342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342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15986" y="1595535"/>
            <a:ext cx="5211445" cy="351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969007" cy="453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518647" y="0"/>
            <a:ext cx="1633727" cy="794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342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1112" y="1593470"/>
            <a:ext cx="7309774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342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691" y="1351280"/>
            <a:ext cx="10610850" cy="183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1438" y="6635616"/>
            <a:ext cx="2634615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D7D7D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t>© </a:t>
            </a:r>
            <a:r>
              <a:rPr spc="-10"/>
              <a:t>Pratian Technologies </a:t>
            </a:r>
            <a:r>
              <a:t>(India) </a:t>
            </a:r>
            <a:r>
              <a:rPr spc="-10"/>
              <a:t>Pvt. Ltd,</a:t>
            </a:r>
            <a:r>
              <a:rPr spc="35"/>
              <a:t> </a:t>
            </a:r>
            <a:r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5.206.126.189:8085/skillassure/lob/fit/zensar/tracks/java/zensar-java-batch/search-engine/-/tree/Sonu_Kuruvila/src/SearchEngi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8" y="6539597"/>
            <a:ext cx="649351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5"/>
              </a:lnSpc>
              <a:tabLst>
                <a:tab pos="4845685" algn="l"/>
              </a:tabLst>
            </a:pPr>
            <a:r>
              <a:rPr sz="2700" i="1" spc="-15" baseline="-4629">
                <a:solidFill>
                  <a:srgbClr val="00AEEE"/>
                </a:solidFill>
                <a:latin typeface="Arial"/>
                <a:cs typeface="Arial"/>
              </a:rPr>
              <a:t>INSPIRING</a:t>
            </a:r>
            <a:r>
              <a:rPr sz="2700" i="1" spc="52" baseline="-4629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2700" i="1" spc="-15" baseline="-4629">
                <a:solidFill>
                  <a:srgbClr val="C00000"/>
                </a:solidFill>
                <a:latin typeface="Arial"/>
                <a:cs typeface="Arial"/>
              </a:rPr>
              <a:t>EXCELLENCE	</a:t>
            </a:r>
            <a:r>
              <a:rPr sz="1200" spc="-10">
                <a:solidFill>
                  <a:srgbClr val="7D7D7D"/>
                </a:solidFill>
                <a:latin typeface="Calibri"/>
                <a:cs typeface="Calibri"/>
              </a:rPr>
              <a:t>Copyright 2020</a:t>
            </a:r>
            <a:r>
              <a:rPr sz="1200" spc="19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200" spc="-15">
                <a:solidFill>
                  <a:srgbClr val="7D7D7D"/>
                </a:solidFill>
                <a:latin typeface="Calibri"/>
                <a:cs typeface="Calibri"/>
              </a:rPr>
              <a:t>SkillAssure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641" y="2165643"/>
            <a:ext cx="288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>
                <a:solidFill>
                  <a:srgbClr val="FFFFFF"/>
                </a:solidFill>
                <a:latin typeface="Arial"/>
                <a:cs typeface="Arial"/>
              </a:rPr>
              <a:t>Start-Up</a:t>
            </a:r>
            <a:r>
              <a:rPr sz="2400" b="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10">
                <a:solidFill>
                  <a:srgbClr val="FFFFFF"/>
                </a:solidFill>
                <a:latin typeface="Arial"/>
                <a:cs typeface="Arial"/>
              </a:rPr>
              <a:t>Acceleration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EE39C-7490-4599-8F8A-968BE79B727D}"/>
              </a:ext>
            </a:extLst>
          </p:cNvPr>
          <p:cNvSpPr txBox="1"/>
          <p:nvPr/>
        </p:nvSpPr>
        <p:spPr>
          <a:xfrm>
            <a:off x="970670" y="1787362"/>
            <a:ext cx="1001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MULTI-THREADED SEARCH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F9A56-026B-4833-A43B-DCFC710148B9}"/>
              </a:ext>
            </a:extLst>
          </p:cNvPr>
          <p:cNvSpPr txBox="1"/>
          <p:nvPr/>
        </p:nvSpPr>
        <p:spPr>
          <a:xfrm>
            <a:off x="7145037" y="4944757"/>
            <a:ext cx="4554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SONU KURUVILA</a:t>
            </a:r>
          </a:p>
          <a:p>
            <a:r>
              <a:rPr lang="en-US" sz="2000" dirty="0"/>
              <a:t>Electronics And Communication Engineer</a:t>
            </a:r>
          </a:p>
          <a:p>
            <a:r>
              <a:rPr lang="en-US" sz="2000" dirty="0"/>
              <a:t>Amal Jyothi college of Engineering </a:t>
            </a:r>
          </a:p>
        </p:txBody>
      </p:sp>
      <p:pic>
        <p:nvPicPr>
          <p:cNvPr id="1026" name="Picture 2" descr="Search Bar Vector Art, Icons, and Graphics for Free Download">
            <a:extLst>
              <a:ext uri="{FF2B5EF4-FFF2-40B4-BE49-F238E27FC236}">
                <a16:creationId xmlns:a16="http://schemas.microsoft.com/office/drawing/2014/main" id="{BBE25C2F-803E-4C71-B8B9-FB6CF5046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6" b="31190"/>
          <a:stretch/>
        </p:blipFill>
        <p:spPr bwMode="auto">
          <a:xfrm>
            <a:off x="1491176" y="2698209"/>
            <a:ext cx="8370276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4964BF-4025-4980-A1B1-CEDFF4655EEC}"/>
              </a:ext>
            </a:extLst>
          </p:cNvPr>
          <p:cNvSpPr txBox="1"/>
          <p:nvPr/>
        </p:nvSpPr>
        <p:spPr>
          <a:xfrm>
            <a:off x="6443002" y="4572736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C2BEB2-4C43-4F31-B9E9-9D868E6D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775" y="-285750"/>
            <a:ext cx="6901391" cy="80962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FOLDER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5805C-A549-4005-B06F-3CCC48D2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63" y="1181686"/>
            <a:ext cx="4290645" cy="46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7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4C0475-4BEC-49BA-8831-21CA938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775" y="-285750"/>
            <a:ext cx="6901391" cy="80962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8C2C3-DFB0-4765-9F04-3165F402F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461" y="1491177"/>
            <a:ext cx="5573077" cy="32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2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D29E92-602D-4185-BEC5-A8D60297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775" y="-285750"/>
            <a:ext cx="6901391" cy="80962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CC356-BD35-49A4-A57A-5ECABBDC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295" y="752475"/>
            <a:ext cx="50863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2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D29E92-602D-4185-BEC5-A8D60297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775" y="-285750"/>
            <a:ext cx="6901391" cy="80962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SNAPSHOTS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45379D-5EAB-463C-8BB8-D5EF82CC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01" y="721567"/>
            <a:ext cx="102584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4C0475-4BEC-49BA-8831-21CA938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775" y="0"/>
            <a:ext cx="5514975" cy="52387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GIT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E5C7D-86DB-4036-91C3-D36F920D6169}"/>
              </a:ext>
            </a:extLst>
          </p:cNvPr>
          <p:cNvSpPr txBox="1"/>
          <p:nvPr/>
        </p:nvSpPr>
        <p:spPr>
          <a:xfrm>
            <a:off x="1905660" y="102515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Git Repository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FDE72C-9390-4A8E-93FD-397CF9200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587" y="1464906"/>
            <a:ext cx="8416277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5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4C0475-4BEC-49BA-8831-21CA938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009" y="1792317"/>
            <a:ext cx="8097500" cy="2054802"/>
          </a:xfrm>
        </p:spPr>
        <p:txBody>
          <a:bodyPr anchor="b">
            <a:normAutofit/>
          </a:bodyPr>
          <a:lstStyle/>
          <a:p>
            <a:pPr algn="ctr"/>
            <a:r>
              <a:rPr lang="en-US" sz="9600" dirty="0">
                <a:latin typeface="Product San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219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4C0475-4BEC-49BA-8831-21CA938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767" y="1678998"/>
            <a:ext cx="5514975" cy="2054802"/>
          </a:xfrm>
        </p:spPr>
        <p:txBody>
          <a:bodyPr anchor="b">
            <a:normAutofit/>
          </a:bodyPr>
          <a:lstStyle/>
          <a:p>
            <a:pPr algn="ctr"/>
            <a:r>
              <a:rPr lang="en-US" sz="9600">
                <a:latin typeface="Product Sans"/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188778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5788" y="1333500"/>
            <a:ext cx="6753605" cy="419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8567" y="3251188"/>
            <a:ext cx="3916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>
                <a:solidFill>
                  <a:srgbClr val="000000"/>
                </a:solidFill>
                <a:latin typeface="Arial"/>
                <a:cs typeface="Arial"/>
              </a:rPr>
              <a:t>Thank</a:t>
            </a:r>
            <a:r>
              <a:rPr b="0" spc="-3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340">
                <a:solidFill>
                  <a:srgbClr val="FFFFFF"/>
                </a:solidFill>
                <a:latin typeface="Arial"/>
                <a:cs typeface="Arial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291" y="6596040"/>
            <a:ext cx="2634615" cy="185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>
                <a:solidFill>
                  <a:srgbClr val="7D7D7D"/>
                </a:solidFill>
                <a:latin typeface="Lato"/>
                <a:cs typeface="Lato"/>
              </a:rPr>
              <a:t>© </a:t>
            </a:r>
            <a:r>
              <a:rPr sz="1050" spc="-10">
                <a:solidFill>
                  <a:srgbClr val="7D7D7D"/>
                </a:solidFill>
                <a:latin typeface="Lato"/>
                <a:cs typeface="Lato"/>
              </a:rPr>
              <a:t>Pratian Technologies </a:t>
            </a:r>
            <a:r>
              <a:rPr sz="1050">
                <a:solidFill>
                  <a:srgbClr val="7D7D7D"/>
                </a:solidFill>
                <a:latin typeface="Lato"/>
                <a:cs typeface="Lato"/>
              </a:rPr>
              <a:t>(India) </a:t>
            </a:r>
            <a:r>
              <a:rPr sz="1050" spc="-10">
                <a:solidFill>
                  <a:srgbClr val="7D7D7D"/>
                </a:solidFill>
                <a:latin typeface="Lato"/>
                <a:cs typeface="Lato"/>
              </a:rPr>
              <a:t>Pvt. Ltd,</a:t>
            </a:r>
            <a:r>
              <a:rPr sz="1050" spc="35">
                <a:solidFill>
                  <a:srgbClr val="7D7D7D"/>
                </a:solidFill>
                <a:latin typeface="Lato"/>
                <a:cs typeface="Lato"/>
              </a:rPr>
              <a:t> </a:t>
            </a:r>
            <a:r>
              <a:rPr sz="1050">
                <a:solidFill>
                  <a:srgbClr val="7D7D7D"/>
                </a:solidFill>
                <a:latin typeface="Lato"/>
                <a:cs typeface="Lato"/>
              </a:rPr>
              <a:t>2020</a:t>
            </a:r>
            <a:endParaRPr sz="10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AC684-DA8B-4EA2-9BB2-B65E0840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319E-BEE4-4840-8EDF-F3CA3CFE2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032449"/>
            <a:ext cx="4243589" cy="3161118"/>
          </a:xfrm>
        </p:spPr>
        <p:txBody>
          <a:bodyPr wrap="square" lIns="0" tIns="0" rIns="0" bIns="0" anchor="t">
            <a:normAutofit fontScale="92500" lnSpcReduction="20000"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Project Introduction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Project Features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Key Tech Elements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LLD - Class Design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Key Focus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Project Code Flow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GIT Repository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Code Walkthrough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Q n A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spcBef>
                <a:spcPct val="20000"/>
              </a:spcBef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846AB-38E6-48D9-A33A-461B07E1F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21" r="1792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1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4C0475-4BEC-49BA-8831-21CA938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775" y="0"/>
            <a:ext cx="5514975" cy="52387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PROJECT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BF153-C897-47AD-98A4-616797070647}"/>
              </a:ext>
            </a:extLst>
          </p:cNvPr>
          <p:cNvSpPr txBox="1"/>
          <p:nvPr/>
        </p:nvSpPr>
        <p:spPr>
          <a:xfrm>
            <a:off x="415636" y="1118061"/>
            <a:ext cx="46788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Multi-Threaded Search Engine</a:t>
            </a:r>
          </a:p>
          <a:p>
            <a:endParaRPr lang="en-IN" sz="2400" b="1" dirty="0"/>
          </a:p>
          <a:p>
            <a:pPr>
              <a:tabLst>
                <a:tab pos="-255905" algn="l"/>
              </a:tabLst>
            </a:pPr>
            <a:r>
              <a:rPr lang="en-GB" sz="2400" dirty="0">
                <a:solidFill>
                  <a:srgbClr val="353535"/>
                </a:solidFill>
                <a:effectLst/>
                <a:latin typeface="AppleSystemUIFont"/>
                <a:ea typeface="Times New Roman" panose="02020603050405020304" pitchFamily="18" charset="0"/>
                <a:cs typeface="AppleSystemUIFont"/>
              </a:rPr>
              <a:t>We need to build a Desktop Search Application like Windows File Search.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-255905" algn="l"/>
              </a:tabLst>
            </a:pPr>
            <a:r>
              <a:rPr lang="en-GB" sz="2400" dirty="0">
                <a:solidFill>
                  <a:srgbClr val="353535"/>
                </a:solidFill>
                <a:effectLst/>
                <a:latin typeface="AppleSystemUIFont"/>
                <a:ea typeface="Times New Roman" panose="02020603050405020304" pitchFamily="18" charset="0"/>
                <a:cs typeface="AppleSystemUIFont"/>
              </a:rPr>
              <a:t>This application unlike, the classical Windows Search Application will be multithreaded and hence very fast when compared to the classical search application available in Windows.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048926-DDEB-4508-892F-CEF646D253BB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2764" y="1118062"/>
            <a:ext cx="5943600" cy="371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605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4C0475-4BEC-49BA-8831-21CA938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775" y="0"/>
            <a:ext cx="5514975" cy="52387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PROJECT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BF153-C897-47AD-98A4-616797070647}"/>
              </a:ext>
            </a:extLst>
          </p:cNvPr>
          <p:cNvSpPr txBox="1"/>
          <p:nvPr/>
        </p:nvSpPr>
        <p:spPr>
          <a:xfrm>
            <a:off x="651164" y="840971"/>
            <a:ext cx="4114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Requirements: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Detect the ROOTS / DRIVES in the system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Allow the user to select the DRIVES in which the file needs to be searched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Take the file that has to be searched as an input from the user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Perform the search by spawning one thread for each root / drive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Store the search results in a log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When a new search is initiated, check the history (or the log file) for availability of the previous search history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If the search history is available, display the search results after validating the existence of each file in the search history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If the search history is not found, then initiate a new search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485F3-77A8-428F-AF44-686DC4AC5ADF}"/>
              </a:ext>
            </a:extLst>
          </p:cNvPr>
          <p:cNvSpPr txBox="1"/>
          <p:nvPr/>
        </p:nvSpPr>
        <p:spPr>
          <a:xfrm>
            <a:off x="6291262" y="840971"/>
            <a:ext cx="411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Times New Roman" panose="02020603050405020304" pitchFamily="18" charset="0"/>
              </a:rPr>
              <a:t>Features: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Detect Drives (Active &amp; All Drives)</a:t>
            </a:r>
            <a:endParaRPr lang="en-IN" sz="180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 File to Search</a:t>
            </a: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File</a:t>
            </a: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in History</a:t>
            </a:r>
            <a:endParaRPr lang="en-IN" sz="180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isplay Result from History</a:t>
            </a:r>
          </a:p>
          <a:p>
            <a:pPr marL="342900" indent="-342900">
              <a:buFont typeface="Times New Roman" panose="02020603050405020304" pitchFamily="18" charset="0"/>
              <a:buAutoNum type="arabicPeriod"/>
            </a:pPr>
            <a:r>
              <a:rPr lang="en-IN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– Multi-Threading</a:t>
            </a:r>
          </a:p>
          <a:p>
            <a:pPr marL="342900" lvl="0" indent="-342900">
              <a:buFont typeface="Times New Roman" panose="02020603050405020304" pitchFamily="18" charset="0"/>
              <a:buAutoNum type="arabicPeriod"/>
            </a:pPr>
            <a:r>
              <a:rPr lang="en-IN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Search Result</a:t>
            </a:r>
            <a:endParaRPr lang="en-IN" sz="180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0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4C0475-4BEC-49BA-8831-21CA938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775" y="0"/>
            <a:ext cx="5514975" cy="52387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TECHNOLOGY ELEMENTS</a:t>
            </a:r>
          </a:p>
        </p:txBody>
      </p:sp>
      <p:pic>
        <p:nvPicPr>
          <p:cNvPr id="2050" name="Picture 2" descr="Java logo and symbol, meaning, history, PNG">
            <a:extLst>
              <a:ext uri="{FF2B5EF4-FFF2-40B4-BE49-F238E27FC236}">
                <a16:creationId xmlns:a16="http://schemas.microsoft.com/office/drawing/2014/main" id="{02785190-FF86-4175-B189-CE40C45A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8" y="1033829"/>
            <a:ext cx="2150012" cy="134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class file Computer Icons, text, class png | PNGEgg">
            <a:extLst>
              <a:ext uri="{FF2B5EF4-FFF2-40B4-BE49-F238E27FC236}">
                <a16:creationId xmlns:a16="http://schemas.microsoft.com/office/drawing/2014/main" id="{AA59A6CD-7050-43FE-BC6B-6BD57E7F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083" y="1033829"/>
            <a:ext cx="1616026" cy="16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0A5F15-A152-4B06-9270-834774F6D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58" y="1222607"/>
            <a:ext cx="2548657" cy="1427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7A6AE-15B9-45EE-AE18-B8669AEBA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" y="3727912"/>
            <a:ext cx="2404674" cy="1600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F1A6C-D4E0-4371-BFCF-A07AA9B9C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60" y="3806678"/>
            <a:ext cx="2654545" cy="1491517"/>
          </a:xfrm>
          <a:prstGeom prst="rect">
            <a:avLst/>
          </a:prstGeom>
        </p:spPr>
      </p:pic>
      <p:pic>
        <p:nvPicPr>
          <p:cNvPr id="2054" name="Picture 6" descr="D.Tech Academic: Package Tutorial">
            <a:extLst>
              <a:ext uri="{FF2B5EF4-FFF2-40B4-BE49-F238E27FC236}">
                <a16:creationId xmlns:a16="http://schemas.microsoft.com/office/drawing/2014/main" id="{4EEE9CEB-D5A2-473E-80A8-2A50D993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40" y="3687151"/>
            <a:ext cx="2733787" cy="161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bstract class in Java | Geekboots">
            <a:extLst>
              <a:ext uri="{FF2B5EF4-FFF2-40B4-BE49-F238E27FC236}">
                <a16:creationId xmlns:a16="http://schemas.microsoft.com/office/drawing/2014/main" id="{E3E03C1F-FD05-4628-B7ED-71884458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866" y="1147963"/>
            <a:ext cx="2083777" cy="150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A6927-0BCE-4436-B980-DA1F00DB93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631" y="3727913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4C0475-4BEC-49BA-8831-21CA938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775" y="0"/>
            <a:ext cx="5514975" cy="52387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PROJECT CODE WORKFLOW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20A78-1020-4369-8A1D-E404EDE0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4" y="1364863"/>
            <a:ext cx="11056776" cy="42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4C0475-4BEC-49BA-8831-21CA938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775" y="0"/>
            <a:ext cx="5514975" cy="52387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PROJECT CODE WORKFLOW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5AB80-7200-4BD8-8928-D128FA178B19}"/>
              </a:ext>
            </a:extLst>
          </p:cNvPr>
          <p:cNvSpPr/>
          <p:nvPr/>
        </p:nvSpPr>
        <p:spPr>
          <a:xfrm>
            <a:off x="497150" y="870012"/>
            <a:ext cx="1562469" cy="2840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DD681-220B-4381-B3DB-C0CEC5B929AA}"/>
              </a:ext>
            </a:extLst>
          </p:cNvPr>
          <p:cNvSpPr/>
          <p:nvPr/>
        </p:nvSpPr>
        <p:spPr>
          <a:xfrm>
            <a:off x="497143" y="1934279"/>
            <a:ext cx="1562469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detectRoots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7F582-0979-49E5-9EFB-AD952767650A}"/>
              </a:ext>
            </a:extLst>
          </p:cNvPr>
          <p:cNvSpPr/>
          <p:nvPr/>
        </p:nvSpPr>
        <p:spPr>
          <a:xfrm>
            <a:off x="497143" y="2416899"/>
            <a:ext cx="1562469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acceptchoice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5BE252-6400-49F2-9565-723FCA7D11A5}"/>
              </a:ext>
            </a:extLst>
          </p:cNvPr>
          <p:cNvSpPr/>
          <p:nvPr/>
        </p:nvSpPr>
        <p:spPr>
          <a:xfrm>
            <a:off x="497143" y="2876432"/>
            <a:ext cx="1562469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displayDrives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80F24-72EE-419E-9A12-3B75CAF65687}"/>
              </a:ext>
            </a:extLst>
          </p:cNvPr>
          <p:cNvSpPr/>
          <p:nvPr/>
        </p:nvSpPr>
        <p:spPr>
          <a:xfrm>
            <a:off x="497143" y="3335965"/>
            <a:ext cx="1562469" cy="4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acceptFileToSearch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8D6676-E1E7-4EA9-932A-7EF33C8BB198}"/>
              </a:ext>
            </a:extLst>
          </p:cNvPr>
          <p:cNvSpPr/>
          <p:nvPr/>
        </p:nvSpPr>
        <p:spPr>
          <a:xfrm>
            <a:off x="497143" y="3999678"/>
            <a:ext cx="1562469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displayPath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829E-3367-48FF-A7A7-A75DE63AE579}"/>
              </a:ext>
            </a:extLst>
          </p:cNvPr>
          <p:cNvSpPr/>
          <p:nvPr/>
        </p:nvSpPr>
        <p:spPr>
          <a:xfrm>
            <a:off x="497143" y="1475802"/>
            <a:ext cx="1562469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8E88A3-B31F-41A8-A46F-CA29E7A93AE7}"/>
              </a:ext>
            </a:extLst>
          </p:cNvPr>
          <p:cNvSpPr/>
          <p:nvPr/>
        </p:nvSpPr>
        <p:spPr>
          <a:xfrm>
            <a:off x="2858611" y="1936388"/>
            <a:ext cx="1935332" cy="523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IRootFinder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01DF5D-C5CD-4985-B319-430BE13E0B20}"/>
              </a:ext>
            </a:extLst>
          </p:cNvPr>
          <p:cNvSpPr/>
          <p:nvPr/>
        </p:nvSpPr>
        <p:spPr>
          <a:xfrm>
            <a:off x="2858611" y="830588"/>
            <a:ext cx="1935332" cy="362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RootFinderFactory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C866E-4DA5-4862-99F8-CDA52CEC446D}"/>
              </a:ext>
            </a:extLst>
          </p:cNvPr>
          <p:cNvSpPr/>
          <p:nvPr/>
        </p:nvSpPr>
        <p:spPr>
          <a:xfrm>
            <a:off x="2530137" y="2775791"/>
            <a:ext cx="1003638" cy="377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AllRoot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3C1B2C-A655-401E-B8DB-34EDC818C0BB}"/>
              </a:ext>
            </a:extLst>
          </p:cNvPr>
          <p:cNvSpPr/>
          <p:nvPr/>
        </p:nvSpPr>
        <p:spPr>
          <a:xfrm>
            <a:off x="4004300" y="2775790"/>
            <a:ext cx="1225120" cy="377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ActiveRoot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871600-F27E-486D-8E57-C3BECCB5BFD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826277" y="2460263"/>
            <a:ext cx="790583" cy="31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D51AC1-7CA9-4CC0-87F6-EFFC93701BC2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3031956" y="2460263"/>
            <a:ext cx="794321" cy="31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846B7B-2C36-410F-BFD5-49AB6B3FCA00}"/>
              </a:ext>
            </a:extLst>
          </p:cNvPr>
          <p:cNvSpPr/>
          <p:nvPr/>
        </p:nvSpPr>
        <p:spPr>
          <a:xfrm>
            <a:off x="3213717" y="4274776"/>
            <a:ext cx="1225120" cy="523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getDrives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415D83-3139-456F-A28C-22C3311092EF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>
            <a:off x="3826277" y="2460263"/>
            <a:ext cx="0" cy="181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8620B-2127-4735-B3D7-8D323BD16F43}"/>
              </a:ext>
            </a:extLst>
          </p:cNvPr>
          <p:cNvSpPr/>
          <p:nvPr/>
        </p:nvSpPr>
        <p:spPr>
          <a:xfrm>
            <a:off x="2530137" y="3393298"/>
            <a:ext cx="1109465" cy="37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getDrives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48EB59-2483-4082-A565-E83125938DE0}"/>
              </a:ext>
            </a:extLst>
          </p:cNvPr>
          <p:cNvSpPr/>
          <p:nvPr/>
        </p:nvSpPr>
        <p:spPr>
          <a:xfrm>
            <a:off x="4110127" y="3393297"/>
            <a:ext cx="1109465" cy="37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getDrives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702093-A5EA-42CE-B71D-78AD64FB0BDF}"/>
              </a:ext>
            </a:extLst>
          </p:cNvPr>
          <p:cNvCxnSpPr>
            <a:cxnSpLocks/>
            <a:stCxn id="40" idx="0"/>
            <a:endCxn id="44" idx="2"/>
          </p:cNvCxnSpPr>
          <p:nvPr/>
        </p:nvCxnSpPr>
        <p:spPr>
          <a:xfrm flipH="1" flipV="1">
            <a:off x="3084870" y="3770599"/>
            <a:ext cx="741407" cy="50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48CFA1-38EF-4209-8A8F-948EDAD73AD2}"/>
              </a:ext>
            </a:extLst>
          </p:cNvPr>
          <p:cNvCxnSpPr>
            <a:cxnSpLocks/>
            <a:stCxn id="40" idx="0"/>
            <a:endCxn id="45" idx="2"/>
          </p:cNvCxnSpPr>
          <p:nvPr/>
        </p:nvCxnSpPr>
        <p:spPr>
          <a:xfrm flipV="1">
            <a:off x="3826277" y="3770598"/>
            <a:ext cx="838583" cy="50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73E7D8-2468-40D0-AA24-E1124F3C5435}"/>
              </a:ext>
            </a:extLst>
          </p:cNvPr>
          <p:cNvCxnSpPr>
            <a:cxnSpLocks/>
            <a:stCxn id="28" idx="2"/>
            <a:endCxn id="44" idx="0"/>
          </p:cNvCxnSpPr>
          <p:nvPr/>
        </p:nvCxnSpPr>
        <p:spPr>
          <a:xfrm>
            <a:off x="3031956" y="3153092"/>
            <a:ext cx="52914" cy="24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1077F3-F1BA-4725-87AF-D58BA762C431}"/>
              </a:ext>
            </a:extLst>
          </p:cNvPr>
          <p:cNvCxnSpPr>
            <a:stCxn id="29" idx="2"/>
            <a:endCxn id="45" idx="0"/>
          </p:cNvCxnSpPr>
          <p:nvPr/>
        </p:nvCxnSpPr>
        <p:spPr>
          <a:xfrm>
            <a:off x="4616860" y="3153091"/>
            <a:ext cx="48000" cy="24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1B85C-F22E-4AEA-B30D-830DC012A793}"/>
              </a:ext>
            </a:extLst>
          </p:cNvPr>
          <p:cNvSpPr/>
          <p:nvPr/>
        </p:nvSpPr>
        <p:spPr>
          <a:xfrm>
            <a:off x="5592935" y="830588"/>
            <a:ext cx="2334827" cy="323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SearchHistoryManager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445CFF-C0B6-42AD-B139-2C92C5823A3D}"/>
              </a:ext>
            </a:extLst>
          </p:cNvPr>
          <p:cNvSpPr/>
          <p:nvPr/>
        </p:nvSpPr>
        <p:spPr>
          <a:xfrm>
            <a:off x="5592935" y="2315204"/>
            <a:ext cx="1349406" cy="45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storeSearch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54592A-F1E3-416F-90B6-B51628A614D8}"/>
              </a:ext>
            </a:extLst>
          </p:cNvPr>
          <p:cNvSpPr/>
          <p:nvPr/>
        </p:nvSpPr>
        <p:spPr>
          <a:xfrm>
            <a:off x="6663978" y="1628832"/>
            <a:ext cx="1822328" cy="45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getSearchResults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CBA412-2888-44FA-B9F1-07DD3140899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flipH="1">
            <a:off x="6267638" y="1154097"/>
            <a:ext cx="492711" cy="116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B844C5-09E1-4C1F-9FD8-CAD3324BEDE3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6760349" y="1154097"/>
            <a:ext cx="814793" cy="47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AB672CC-524D-4593-A538-B241F8700764}"/>
              </a:ext>
            </a:extLst>
          </p:cNvPr>
          <p:cNvSpPr/>
          <p:nvPr/>
        </p:nvSpPr>
        <p:spPr>
          <a:xfrm>
            <a:off x="9481919" y="1930894"/>
            <a:ext cx="1935332" cy="523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ISearchManager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C78394F-684D-4E7B-A802-37CA2763D69A}"/>
              </a:ext>
            </a:extLst>
          </p:cNvPr>
          <p:cNvSpPr/>
          <p:nvPr/>
        </p:nvSpPr>
        <p:spPr>
          <a:xfrm>
            <a:off x="9287528" y="830588"/>
            <a:ext cx="2334826" cy="362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SearchManagerFactory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66DBD29-FB5F-4C6D-9C98-C1293A6CBA49}"/>
              </a:ext>
            </a:extLst>
          </p:cNvPr>
          <p:cNvSpPr/>
          <p:nvPr/>
        </p:nvSpPr>
        <p:spPr>
          <a:xfrm>
            <a:off x="8834033" y="2665335"/>
            <a:ext cx="1649938" cy="377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Searchmanager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3B30AA4-3FBC-4DBF-90A7-8159F99DC3D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 flipH="1">
            <a:off x="9659002" y="2454769"/>
            <a:ext cx="790583" cy="21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94B4094-EBD7-467E-8234-663C5D51EEC5}"/>
              </a:ext>
            </a:extLst>
          </p:cNvPr>
          <p:cNvSpPr/>
          <p:nvPr/>
        </p:nvSpPr>
        <p:spPr>
          <a:xfrm>
            <a:off x="10804691" y="3751194"/>
            <a:ext cx="1225120" cy="3905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A05060-6CE9-4266-8E23-EB1B253B257A}"/>
              </a:ext>
            </a:extLst>
          </p:cNvPr>
          <p:cNvCxnSpPr>
            <a:cxnSpLocks/>
            <a:stCxn id="79" idx="2"/>
            <a:endCxn id="86" idx="0"/>
          </p:cNvCxnSpPr>
          <p:nvPr/>
        </p:nvCxnSpPr>
        <p:spPr>
          <a:xfrm>
            <a:off x="10449585" y="2454769"/>
            <a:ext cx="967666" cy="129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FC659FE-C4DF-45C4-8D7C-371E6C40D0A2}"/>
              </a:ext>
            </a:extLst>
          </p:cNvPr>
          <p:cNvSpPr/>
          <p:nvPr/>
        </p:nvSpPr>
        <p:spPr>
          <a:xfrm>
            <a:off x="9104269" y="3737934"/>
            <a:ext cx="1109465" cy="37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3E24D3-4AFF-4C76-8DCA-65C4BAE246D4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>
            <a:off x="9659002" y="3042636"/>
            <a:ext cx="0" cy="69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5A9BE09-6E66-417A-A8CA-3E4F40BCFBAB}"/>
              </a:ext>
            </a:extLst>
          </p:cNvPr>
          <p:cNvSpPr/>
          <p:nvPr/>
        </p:nvSpPr>
        <p:spPr>
          <a:xfrm>
            <a:off x="3271544" y="1370436"/>
            <a:ext cx="1109465" cy="37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EAC399F-5893-41D6-A695-AF11EAA58694}"/>
              </a:ext>
            </a:extLst>
          </p:cNvPr>
          <p:cNvCxnSpPr>
            <a:stCxn id="27" idx="2"/>
            <a:endCxn id="104" idx="0"/>
          </p:cNvCxnSpPr>
          <p:nvPr/>
        </p:nvCxnSpPr>
        <p:spPr>
          <a:xfrm>
            <a:off x="3826277" y="1193519"/>
            <a:ext cx="0" cy="17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B864E55-7F20-4359-841F-972A41323FC8}"/>
              </a:ext>
            </a:extLst>
          </p:cNvPr>
          <p:cNvCxnSpPr>
            <a:stCxn id="104" idx="2"/>
            <a:endCxn id="26" idx="0"/>
          </p:cNvCxnSpPr>
          <p:nvPr/>
        </p:nvCxnSpPr>
        <p:spPr>
          <a:xfrm>
            <a:off x="3826277" y="1747737"/>
            <a:ext cx="0" cy="18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C6D4CEE-D7CA-4111-8072-63554DF54E13}"/>
              </a:ext>
            </a:extLst>
          </p:cNvPr>
          <p:cNvSpPr/>
          <p:nvPr/>
        </p:nvSpPr>
        <p:spPr>
          <a:xfrm>
            <a:off x="9894852" y="1371036"/>
            <a:ext cx="1109465" cy="37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512C6AF-D33D-4BBB-BBCC-E8522E7A9C83}"/>
              </a:ext>
            </a:extLst>
          </p:cNvPr>
          <p:cNvCxnSpPr>
            <a:stCxn id="80" idx="2"/>
            <a:endCxn id="125" idx="0"/>
          </p:cNvCxnSpPr>
          <p:nvPr/>
        </p:nvCxnSpPr>
        <p:spPr>
          <a:xfrm flipH="1">
            <a:off x="10449585" y="1193519"/>
            <a:ext cx="5356" cy="17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7FBF67C-406E-4ADB-B919-8C46472CC2F0}"/>
              </a:ext>
            </a:extLst>
          </p:cNvPr>
          <p:cNvCxnSpPr>
            <a:stCxn id="125" idx="2"/>
            <a:endCxn id="79" idx="0"/>
          </p:cNvCxnSpPr>
          <p:nvPr/>
        </p:nvCxnSpPr>
        <p:spPr>
          <a:xfrm>
            <a:off x="10449585" y="1748337"/>
            <a:ext cx="0" cy="18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73EC4F3-6E6C-4F62-A199-EFE139EC72FC}"/>
              </a:ext>
            </a:extLst>
          </p:cNvPr>
          <p:cNvCxnSpPr>
            <a:cxnSpLocks/>
            <a:stCxn id="86" idx="1"/>
            <a:endCxn id="88" idx="3"/>
          </p:cNvCxnSpPr>
          <p:nvPr/>
        </p:nvCxnSpPr>
        <p:spPr>
          <a:xfrm flipH="1" flipV="1">
            <a:off x="10213734" y="3926585"/>
            <a:ext cx="590957" cy="1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1F67450-3F84-4833-AE68-B498C0D41E78}"/>
              </a:ext>
            </a:extLst>
          </p:cNvPr>
          <p:cNvCxnSpPr>
            <a:stCxn id="2" idx="2"/>
            <a:endCxn id="25" idx="0"/>
          </p:cNvCxnSpPr>
          <p:nvPr/>
        </p:nvCxnSpPr>
        <p:spPr>
          <a:xfrm flipH="1">
            <a:off x="1278378" y="1154097"/>
            <a:ext cx="7" cy="3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B9D9D75-E5A1-4C2B-A971-5A70BB2A5691}"/>
              </a:ext>
            </a:extLst>
          </p:cNvPr>
          <p:cNvCxnSpPr>
            <a:stCxn id="25" idx="2"/>
            <a:endCxn id="4" idx="0"/>
          </p:cNvCxnSpPr>
          <p:nvPr/>
        </p:nvCxnSpPr>
        <p:spPr>
          <a:xfrm>
            <a:off x="1278378" y="1759888"/>
            <a:ext cx="0" cy="17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FF84132-66D5-4AF0-9DBE-4AE6BDFE22A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278378" y="2218365"/>
            <a:ext cx="0" cy="19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579E5D-FB9F-4F8A-A412-D1C69BA0C53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278378" y="2700985"/>
            <a:ext cx="0" cy="17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964EA34-0F97-493A-AA80-E091DA9C940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278378" y="3160518"/>
            <a:ext cx="0" cy="17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6082127-AD84-47B4-983D-05BE0939001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278378" y="3824231"/>
            <a:ext cx="0" cy="17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366C742-006F-47FB-A3DE-5A489FEFE607}"/>
              </a:ext>
            </a:extLst>
          </p:cNvPr>
          <p:cNvSpPr/>
          <p:nvPr/>
        </p:nvSpPr>
        <p:spPr>
          <a:xfrm>
            <a:off x="8236519" y="5139197"/>
            <a:ext cx="1935332" cy="523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Runnable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67AB4EB-F8E1-4058-8E1D-342EBD0C5DAE}"/>
              </a:ext>
            </a:extLst>
          </p:cNvPr>
          <p:cNvSpPr/>
          <p:nvPr/>
        </p:nvSpPr>
        <p:spPr>
          <a:xfrm>
            <a:off x="6407729" y="4416022"/>
            <a:ext cx="2334826" cy="362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FileSearcher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9A532E-B0F5-4B72-BC71-DAE95DF47AA5}"/>
              </a:ext>
            </a:extLst>
          </p:cNvPr>
          <p:cNvSpPr/>
          <p:nvPr/>
        </p:nvSpPr>
        <p:spPr>
          <a:xfrm>
            <a:off x="8591625" y="6178008"/>
            <a:ext cx="1225120" cy="3905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595F47E-8ECB-4300-AC49-AE66B38CC4C4}"/>
              </a:ext>
            </a:extLst>
          </p:cNvPr>
          <p:cNvCxnSpPr>
            <a:cxnSpLocks/>
            <a:stCxn id="160" idx="2"/>
            <a:endCxn id="162" idx="0"/>
          </p:cNvCxnSpPr>
          <p:nvPr/>
        </p:nvCxnSpPr>
        <p:spPr>
          <a:xfrm>
            <a:off x="9204185" y="5663072"/>
            <a:ext cx="0" cy="51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AE105D-CB15-4CA5-910C-2A47259AD339}"/>
              </a:ext>
            </a:extLst>
          </p:cNvPr>
          <p:cNvSpPr/>
          <p:nvPr/>
        </p:nvSpPr>
        <p:spPr>
          <a:xfrm>
            <a:off x="6159388" y="5474421"/>
            <a:ext cx="1109465" cy="37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7B869F4-F60D-4528-A4D5-DE92D039E930}"/>
              </a:ext>
            </a:extLst>
          </p:cNvPr>
          <p:cNvCxnSpPr>
            <a:cxnSpLocks/>
            <a:stCxn id="161" idx="2"/>
            <a:endCxn id="164" idx="0"/>
          </p:cNvCxnSpPr>
          <p:nvPr/>
        </p:nvCxnSpPr>
        <p:spPr>
          <a:xfrm flipH="1">
            <a:off x="6714121" y="4778953"/>
            <a:ext cx="861021" cy="69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AC76F67-3D15-48F9-AAF6-8FB1D3283FA7}"/>
              </a:ext>
            </a:extLst>
          </p:cNvPr>
          <p:cNvCxnSpPr>
            <a:cxnSpLocks/>
            <a:stCxn id="161" idx="2"/>
            <a:endCxn id="160" idx="0"/>
          </p:cNvCxnSpPr>
          <p:nvPr/>
        </p:nvCxnSpPr>
        <p:spPr>
          <a:xfrm>
            <a:off x="7575142" y="4778953"/>
            <a:ext cx="1629043" cy="36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2A4CE92-A08B-44F1-9B5C-C556220E1E0E}"/>
              </a:ext>
            </a:extLst>
          </p:cNvPr>
          <p:cNvCxnSpPr>
            <a:cxnSpLocks/>
            <a:stCxn id="162" idx="1"/>
            <a:endCxn id="164" idx="3"/>
          </p:cNvCxnSpPr>
          <p:nvPr/>
        </p:nvCxnSpPr>
        <p:spPr>
          <a:xfrm flipH="1" flipV="1">
            <a:off x="7268853" y="5663072"/>
            <a:ext cx="1322772" cy="7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CEE3C4-8542-42DA-99BB-1BC0F4C5C390}"/>
              </a:ext>
            </a:extLst>
          </p:cNvPr>
          <p:cNvSpPr/>
          <p:nvPr/>
        </p:nvSpPr>
        <p:spPr>
          <a:xfrm>
            <a:off x="4257847" y="5445785"/>
            <a:ext cx="1624175" cy="37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getPathsFound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DBDECA-DEF6-4EC8-8E20-A7106DE178FE}"/>
              </a:ext>
            </a:extLst>
          </p:cNvPr>
          <p:cNvCxnSpPr>
            <a:cxnSpLocks/>
            <a:stCxn id="161" idx="1"/>
            <a:endCxn id="168" idx="0"/>
          </p:cNvCxnSpPr>
          <p:nvPr/>
        </p:nvCxnSpPr>
        <p:spPr>
          <a:xfrm flipH="1">
            <a:off x="5069935" y="4597488"/>
            <a:ext cx="1337794" cy="84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4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4C0475-4BEC-49BA-8831-21CA9388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775" y="0"/>
            <a:ext cx="5514975" cy="52387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PROJECT CODE WORKFLOW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CC122D-37AE-4236-AC96-87CD8825BFCB}"/>
              </a:ext>
            </a:extLst>
          </p:cNvPr>
          <p:cNvSpPr/>
          <p:nvPr/>
        </p:nvSpPr>
        <p:spPr>
          <a:xfrm>
            <a:off x="4385569" y="523875"/>
            <a:ext cx="1473694" cy="439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3FE4C8-A6F7-47C1-B028-24BDF3F291BA}"/>
              </a:ext>
            </a:extLst>
          </p:cNvPr>
          <p:cNvSpPr/>
          <p:nvPr/>
        </p:nvSpPr>
        <p:spPr>
          <a:xfrm>
            <a:off x="4385569" y="1247404"/>
            <a:ext cx="147369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detectRoots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F49572-F502-47BA-96B1-1C2A341D3150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122416" y="963321"/>
            <a:ext cx="0" cy="28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D6DE3B5-9221-4D0C-9E69-89E587F7C296}"/>
              </a:ext>
            </a:extLst>
          </p:cNvPr>
          <p:cNvSpPr/>
          <p:nvPr/>
        </p:nvSpPr>
        <p:spPr>
          <a:xfrm>
            <a:off x="4385570" y="1851087"/>
            <a:ext cx="1473694" cy="439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displayDrives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C93DD7-481A-4FA4-A679-55A71FF00128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>
            <a:off x="5122416" y="1593633"/>
            <a:ext cx="1" cy="2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7A1D98D-AB13-434A-A199-B0F2BDB192B5}"/>
              </a:ext>
            </a:extLst>
          </p:cNvPr>
          <p:cNvSpPr/>
          <p:nvPr/>
        </p:nvSpPr>
        <p:spPr>
          <a:xfrm>
            <a:off x="4136995" y="2519130"/>
            <a:ext cx="1970842" cy="439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acceptFileToSearch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3AF3AE-D5C4-4D27-80A4-02145B072E12}"/>
              </a:ext>
            </a:extLst>
          </p:cNvPr>
          <p:cNvCxnSpPr>
            <a:stCxn id="53" idx="2"/>
            <a:endCxn id="61" idx="0"/>
          </p:cNvCxnSpPr>
          <p:nvPr/>
        </p:nvCxnSpPr>
        <p:spPr>
          <a:xfrm flipH="1">
            <a:off x="5122416" y="2290533"/>
            <a:ext cx="1" cy="22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046CBCC-3574-4E3D-836D-D83F1A326AA8}"/>
              </a:ext>
            </a:extLst>
          </p:cNvPr>
          <p:cNvSpPr/>
          <p:nvPr/>
        </p:nvSpPr>
        <p:spPr>
          <a:xfrm>
            <a:off x="3781887" y="3249320"/>
            <a:ext cx="2681057" cy="4394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SearchHistoryManager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844498-0BCC-4F2E-9301-44F145EC5A14}"/>
              </a:ext>
            </a:extLst>
          </p:cNvPr>
          <p:cNvCxnSpPr>
            <a:stCxn id="61" idx="2"/>
            <a:endCxn id="68" idx="0"/>
          </p:cNvCxnSpPr>
          <p:nvPr/>
        </p:nvCxnSpPr>
        <p:spPr>
          <a:xfrm>
            <a:off x="5122416" y="2958576"/>
            <a:ext cx="0" cy="29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9441ECA-19F2-4236-AFBA-0883BBFF6E86}"/>
              </a:ext>
            </a:extLst>
          </p:cNvPr>
          <p:cNvSpPr/>
          <p:nvPr/>
        </p:nvSpPr>
        <p:spPr>
          <a:xfrm>
            <a:off x="4270159" y="4248058"/>
            <a:ext cx="1837678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Variable results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538E4E-EE77-41BC-A891-5C92E1FD604B}"/>
              </a:ext>
            </a:extLst>
          </p:cNvPr>
          <p:cNvSpPr/>
          <p:nvPr/>
        </p:nvSpPr>
        <p:spPr>
          <a:xfrm>
            <a:off x="7031576" y="3602208"/>
            <a:ext cx="1872726" cy="41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getSearchResults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241B480-33E6-4337-AAB6-E859F52AD701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>
            <a:off x="6462944" y="3469043"/>
            <a:ext cx="568632" cy="34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62049B-399D-42E4-AE06-083FACB8DC4B}"/>
              </a:ext>
            </a:extLst>
          </p:cNvPr>
          <p:cNvCxnSpPr>
            <a:cxnSpLocks/>
            <a:stCxn id="72" idx="1"/>
            <a:endCxn id="71" idx="0"/>
          </p:cNvCxnSpPr>
          <p:nvPr/>
        </p:nvCxnSpPr>
        <p:spPr>
          <a:xfrm flipH="1">
            <a:off x="5188998" y="3809724"/>
            <a:ext cx="1842578" cy="43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BFF1F9B5-38F9-4CE1-995F-51088F5B4659}"/>
              </a:ext>
            </a:extLst>
          </p:cNvPr>
          <p:cNvSpPr/>
          <p:nvPr/>
        </p:nvSpPr>
        <p:spPr>
          <a:xfrm>
            <a:off x="4585316" y="5135825"/>
            <a:ext cx="1207363" cy="6480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null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07AC12-EFB2-40F0-A6D3-24C5E53B7E4C}"/>
              </a:ext>
            </a:extLst>
          </p:cNvPr>
          <p:cNvCxnSpPr>
            <a:cxnSpLocks/>
            <a:stCxn id="71" idx="2"/>
            <a:endCxn id="82" idx="0"/>
          </p:cNvCxnSpPr>
          <p:nvPr/>
        </p:nvCxnSpPr>
        <p:spPr>
          <a:xfrm>
            <a:off x="5188998" y="4825107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DD6AF09-2D26-4D37-A4F2-352C0BAA122D}"/>
              </a:ext>
            </a:extLst>
          </p:cNvPr>
          <p:cNvSpPr/>
          <p:nvPr/>
        </p:nvSpPr>
        <p:spPr>
          <a:xfrm>
            <a:off x="6960555" y="5315598"/>
            <a:ext cx="2284521" cy="2885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ISearchManager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756A24-27F3-4D92-820C-6B9B796B51E0}"/>
              </a:ext>
            </a:extLst>
          </p:cNvPr>
          <p:cNvCxnSpPr>
            <a:cxnSpLocks/>
            <a:stCxn id="82" idx="3"/>
            <a:endCxn id="93" idx="1"/>
          </p:cNvCxnSpPr>
          <p:nvPr/>
        </p:nvCxnSpPr>
        <p:spPr>
          <a:xfrm>
            <a:off x="5792679" y="5459860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470ADC-0795-4C0E-8199-4B545D8CAE19}"/>
              </a:ext>
            </a:extLst>
          </p:cNvPr>
          <p:cNvCxnSpPr>
            <a:stCxn id="93" idx="0"/>
            <a:endCxn id="71" idx="3"/>
          </p:cNvCxnSpPr>
          <p:nvPr/>
        </p:nvCxnSpPr>
        <p:spPr>
          <a:xfrm flipH="1" flipV="1">
            <a:off x="6107837" y="4536583"/>
            <a:ext cx="1994979" cy="77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10B0860-23CC-4F75-B55D-C78FA9B181C2}"/>
              </a:ext>
            </a:extLst>
          </p:cNvPr>
          <p:cNvSpPr txBox="1"/>
          <p:nvPr/>
        </p:nvSpPr>
        <p:spPr>
          <a:xfrm>
            <a:off x="5908089" y="5135825"/>
            <a:ext cx="60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4D0669-3E9A-4A2C-B2F8-2EB11B03FE15}"/>
              </a:ext>
            </a:extLst>
          </p:cNvPr>
          <p:cNvSpPr/>
          <p:nvPr/>
        </p:nvSpPr>
        <p:spPr>
          <a:xfrm>
            <a:off x="4217123" y="6139910"/>
            <a:ext cx="1943747" cy="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displayPath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17BE05-85D7-46A4-8A7E-C24DE461DFD1}"/>
              </a:ext>
            </a:extLst>
          </p:cNvPr>
          <p:cNvCxnSpPr>
            <a:cxnSpLocks/>
            <a:stCxn id="82" idx="2"/>
            <a:endCxn id="109" idx="0"/>
          </p:cNvCxnSpPr>
          <p:nvPr/>
        </p:nvCxnSpPr>
        <p:spPr>
          <a:xfrm flipH="1">
            <a:off x="5188997" y="5783895"/>
            <a:ext cx="1" cy="3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130CA82-A0AF-4867-A7EF-A44FF5AB216F}"/>
              </a:ext>
            </a:extLst>
          </p:cNvPr>
          <p:cNvSpPr txBox="1"/>
          <p:nvPr/>
        </p:nvSpPr>
        <p:spPr>
          <a:xfrm>
            <a:off x="5211424" y="5761246"/>
            <a:ext cx="77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4423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4D2F0D-A12F-4D4B-B32B-86A2C046B671}"/>
              </a:ext>
            </a:extLst>
          </p:cNvPr>
          <p:cNvGrpSpPr/>
          <p:nvPr/>
        </p:nvGrpSpPr>
        <p:grpSpPr>
          <a:xfrm>
            <a:off x="1447200" y="1635115"/>
            <a:ext cx="7273376" cy="1022746"/>
            <a:chOff x="590911" y="2942269"/>
            <a:chExt cx="6659737" cy="10227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97FA55C-BA4A-43A3-9BED-837B0D0670ED}"/>
                </a:ext>
              </a:extLst>
            </p:cNvPr>
            <p:cNvSpPr/>
            <p:nvPr/>
          </p:nvSpPr>
          <p:spPr>
            <a:xfrm>
              <a:off x="2989218" y="2942269"/>
              <a:ext cx="2023030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A18FA5-743E-4ABC-B37C-5393C915B408}"/>
                </a:ext>
              </a:extLst>
            </p:cNvPr>
            <p:cNvSpPr txBox="1"/>
            <p:nvPr/>
          </p:nvSpPr>
          <p:spPr>
            <a:xfrm>
              <a:off x="3418452" y="3164639"/>
              <a:ext cx="1182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libri" panose="020F0502020204030204"/>
                </a:rPr>
                <a:t>OO Concepts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166EAA-C2B9-42F2-86BF-96E2C958CEF2}"/>
                </a:ext>
              </a:extLst>
            </p:cNvPr>
            <p:cNvSpPr/>
            <p:nvPr/>
          </p:nvSpPr>
          <p:spPr>
            <a:xfrm>
              <a:off x="590911" y="2949615"/>
              <a:ext cx="2312671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FDDCE0-4AE9-46E2-8713-35A766590F25}"/>
                </a:ext>
              </a:extLst>
            </p:cNvPr>
            <p:cNvSpPr txBox="1"/>
            <p:nvPr/>
          </p:nvSpPr>
          <p:spPr>
            <a:xfrm>
              <a:off x="1300469" y="3164639"/>
              <a:ext cx="872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Packages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33771C9-C12C-497E-9A2B-C104FECE6D77}"/>
                </a:ext>
              </a:extLst>
            </p:cNvPr>
            <p:cNvSpPr/>
            <p:nvPr/>
          </p:nvSpPr>
          <p:spPr>
            <a:xfrm>
              <a:off x="5191674" y="2942269"/>
              <a:ext cx="2058974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AF9EB0-DB56-4EE1-81C9-20950D1975CB}"/>
                </a:ext>
              </a:extLst>
            </p:cNvPr>
            <p:cNvSpPr txBox="1"/>
            <p:nvPr/>
          </p:nvSpPr>
          <p:spPr>
            <a:xfrm>
              <a:off x="5648774" y="3138039"/>
              <a:ext cx="1069001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libri" panose="020F0502020204030204"/>
                </a:rPr>
                <a:t>Abstraction</a:t>
              </a:r>
              <a:endParaRPr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4FC74D-0011-49CA-ABE8-3E0E1076B6D9}"/>
              </a:ext>
            </a:extLst>
          </p:cNvPr>
          <p:cNvGrpSpPr/>
          <p:nvPr/>
        </p:nvGrpSpPr>
        <p:grpSpPr>
          <a:xfrm>
            <a:off x="8720576" y="1649492"/>
            <a:ext cx="2663985" cy="1015400"/>
            <a:chOff x="7738926" y="891938"/>
            <a:chExt cx="2663985" cy="10154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370735-10E9-460A-B13F-60F200B37A71}"/>
                </a:ext>
              </a:extLst>
            </p:cNvPr>
            <p:cNvSpPr/>
            <p:nvPr/>
          </p:nvSpPr>
          <p:spPr>
            <a:xfrm>
              <a:off x="7886522" y="891938"/>
              <a:ext cx="2380073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6F92A4-E082-4882-9FE7-F34F2D59A033}"/>
                </a:ext>
              </a:extLst>
            </p:cNvPr>
            <p:cNvSpPr txBox="1"/>
            <p:nvPr/>
          </p:nvSpPr>
          <p:spPr>
            <a:xfrm>
              <a:off x="7738926" y="1104815"/>
              <a:ext cx="2663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libri" panose="020F0502020204030204"/>
                </a:rPr>
                <a:t>Interfaces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B61261-D7B3-483F-B0D1-8673EF8B933D}"/>
              </a:ext>
            </a:extLst>
          </p:cNvPr>
          <p:cNvGrpSpPr/>
          <p:nvPr/>
        </p:nvGrpSpPr>
        <p:grpSpPr>
          <a:xfrm>
            <a:off x="1475954" y="2828435"/>
            <a:ext cx="7273376" cy="1022746"/>
            <a:chOff x="590911" y="2942269"/>
            <a:chExt cx="6659737" cy="102274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CC288DC-D908-4910-9B80-95A7EEFE6DF0}"/>
                </a:ext>
              </a:extLst>
            </p:cNvPr>
            <p:cNvSpPr/>
            <p:nvPr/>
          </p:nvSpPr>
          <p:spPr>
            <a:xfrm>
              <a:off x="2989218" y="2942269"/>
              <a:ext cx="2023030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B303FD-BC06-4A49-8ADE-05BBDCE3E171}"/>
                </a:ext>
              </a:extLst>
            </p:cNvPr>
            <p:cNvSpPr txBox="1"/>
            <p:nvPr/>
          </p:nvSpPr>
          <p:spPr>
            <a:xfrm>
              <a:off x="3535814" y="3164639"/>
              <a:ext cx="947821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libri" panose="020F0502020204030204"/>
                </a:rPr>
                <a:t>IO Stream</a:t>
              </a:r>
              <a:endParaRPr lang="en-US" sz="2000" dirty="0"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A548E2-6083-4FF3-AA06-790ED8241B4A}"/>
                </a:ext>
              </a:extLst>
            </p:cNvPr>
            <p:cNvSpPr/>
            <p:nvPr/>
          </p:nvSpPr>
          <p:spPr>
            <a:xfrm>
              <a:off x="590911" y="2949615"/>
              <a:ext cx="2312671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DD56C3-569A-429C-BFA9-3984AFC33FC0}"/>
                </a:ext>
              </a:extLst>
            </p:cNvPr>
            <p:cNvSpPr txBox="1"/>
            <p:nvPr/>
          </p:nvSpPr>
          <p:spPr>
            <a:xfrm>
              <a:off x="903440" y="3164639"/>
              <a:ext cx="1667025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cs typeface="Calibri"/>
                </a:rPr>
                <a:t>Exception Handling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6664C31-B462-4708-BF1D-92D7584B4CB5}"/>
                </a:ext>
              </a:extLst>
            </p:cNvPr>
            <p:cNvSpPr/>
            <p:nvPr/>
          </p:nvSpPr>
          <p:spPr>
            <a:xfrm>
              <a:off x="5191674" y="2942269"/>
              <a:ext cx="2058974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A3ADE3-D87E-4CB1-ACC2-50D9DBE92404}"/>
                </a:ext>
              </a:extLst>
            </p:cNvPr>
            <p:cNvSpPr txBox="1"/>
            <p:nvPr/>
          </p:nvSpPr>
          <p:spPr>
            <a:xfrm>
              <a:off x="5773062" y="3138039"/>
              <a:ext cx="82042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libri" panose="020F0502020204030204"/>
                </a:rPr>
                <a:t>CLASSES</a:t>
              </a:r>
              <a:endParaRPr lang="en-US" sz="2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8F108B-F708-496A-B287-048FB5F96198}"/>
              </a:ext>
            </a:extLst>
          </p:cNvPr>
          <p:cNvGrpSpPr/>
          <p:nvPr/>
        </p:nvGrpSpPr>
        <p:grpSpPr>
          <a:xfrm>
            <a:off x="1475953" y="4007378"/>
            <a:ext cx="7273376" cy="1022746"/>
            <a:chOff x="590911" y="2942269"/>
            <a:chExt cx="6659737" cy="102274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FAB9B1-261A-4E8F-AE9A-C9FEA64395A0}"/>
                </a:ext>
              </a:extLst>
            </p:cNvPr>
            <p:cNvSpPr/>
            <p:nvPr/>
          </p:nvSpPr>
          <p:spPr>
            <a:xfrm>
              <a:off x="2989218" y="2942269"/>
              <a:ext cx="2023030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7811B-39BA-453F-BE05-3813AD33FB7D}"/>
                </a:ext>
              </a:extLst>
            </p:cNvPr>
            <p:cNvSpPr txBox="1"/>
            <p:nvPr/>
          </p:nvSpPr>
          <p:spPr>
            <a:xfrm>
              <a:off x="3188864" y="3164639"/>
              <a:ext cx="1641720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libri" panose="020F0502020204030204"/>
                  <a:ea typeface="+mn-lt"/>
                  <a:cs typeface="+mn-lt"/>
                </a:rPr>
                <a:t>Java Util Collection</a:t>
              </a:r>
              <a:endParaRPr lang="en-US" sz="1600" dirty="0">
                <a:ea typeface="+mn-lt"/>
                <a:cs typeface="+mn-lt"/>
              </a:endParaRPr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4CC521C-131B-4205-97EF-9FD748A71C83}"/>
                </a:ext>
              </a:extLst>
            </p:cNvPr>
            <p:cNvSpPr/>
            <p:nvPr/>
          </p:nvSpPr>
          <p:spPr>
            <a:xfrm>
              <a:off x="590911" y="2949615"/>
              <a:ext cx="2312671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A07F6E-4ECC-4BDB-8A10-661C0B614CFD}"/>
                </a:ext>
              </a:extLst>
            </p:cNvPr>
            <p:cNvSpPr txBox="1"/>
            <p:nvPr/>
          </p:nvSpPr>
          <p:spPr>
            <a:xfrm>
              <a:off x="1028934" y="3164639"/>
              <a:ext cx="1416038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libri" panose="020F0502020204030204"/>
                </a:rPr>
                <a:t>Multi Threading</a:t>
              </a:r>
              <a:endParaRPr lang="en-US" sz="1600" dirty="0">
                <a:ea typeface="+mn-lt"/>
                <a:cs typeface="+mn-lt"/>
              </a:endParaRPr>
            </a:p>
            <a:p>
              <a:pPr algn="ctr">
                <a:defRPr/>
              </a:pPr>
              <a:endParaRPr lang="en-US" sz="1600" b="1" dirty="0">
                <a:cs typeface="Calibri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BDDA07B-1C3A-446C-8125-244B1B95241E}"/>
                </a:ext>
              </a:extLst>
            </p:cNvPr>
            <p:cNvSpPr/>
            <p:nvPr/>
          </p:nvSpPr>
          <p:spPr>
            <a:xfrm>
              <a:off x="5191674" y="2942269"/>
              <a:ext cx="2058974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075114-4ADA-417F-927E-96B0BEAAAFE5}"/>
                </a:ext>
              </a:extLst>
            </p:cNvPr>
            <p:cNvSpPr txBox="1"/>
            <p:nvPr/>
          </p:nvSpPr>
          <p:spPr>
            <a:xfrm>
              <a:off x="5672345" y="3138039"/>
              <a:ext cx="1021856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lvl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/>
              </a:pPr>
              <a:r>
                <a:rPr lang="en-US" sz="1600" b="1" dirty="0">
                  <a:latin typeface="Calibri" panose="020F0502020204030204"/>
                </a:rPr>
                <a:t>Collections</a:t>
              </a:r>
              <a:endParaRPr lang="en-US" sz="1600" dirty="0">
                <a:ea typeface="+mn-lt"/>
                <a:cs typeface="+mn-lt"/>
              </a:endParaRPr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cs typeface="Calibri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B28E-97E8-4B55-AB7D-CE8423E62425}"/>
              </a:ext>
            </a:extLst>
          </p:cNvPr>
          <p:cNvGrpSpPr/>
          <p:nvPr/>
        </p:nvGrpSpPr>
        <p:grpSpPr>
          <a:xfrm>
            <a:off x="8691821" y="2825011"/>
            <a:ext cx="2663985" cy="1015400"/>
            <a:chOff x="7738926" y="891938"/>
            <a:chExt cx="2663985" cy="10154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E39F111-099D-491A-93EF-39F446013EC1}"/>
                </a:ext>
              </a:extLst>
            </p:cNvPr>
            <p:cNvSpPr/>
            <p:nvPr/>
          </p:nvSpPr>
          <p:spPr>
            <a:xfrm>
              <a:off x="7886522" y="891938"/>
              <a:ext cx="2380073" cy="1015400"/>
            </a:xfrm>
            <a:prstGeom prst="roundRect">
              <a:avLst>
                <a:gd name="adj" fmla="val 331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67D1BB-0A3A-4B98-9F64-F0F2C91CF124}"/>
                </a:ext>
              </a:extLst>
            </p:cNvPr>
            <p:cNvSpPr txBox="1"/>
            <p:nvPr/>
          </p:nvSpPr>
          <p:spPr>
            <a:xfrm>
              <a:off x="7738926" y="1104815"/>
              <a:ext cx="2663985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libri" panose="020F0502020204030204"/>
                </a:rPr>
                <a:t>File Handling</a:t>
              </a:r>
              <a:endParaRPr lang="en-US" sz="2000" dirty="0">
                <a:ea typeface="+mn-ea"/>
                <a:cs typeface="+mn-cs"/>
              </a:endParaRPr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2469B837-508F-40A7-8E9B-9E3B6289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230" y="146639"/>
            <a:ext cx="6901391" cy="508728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latin typeface="Product Sans"/>
              </a:rPr>
              <a:t>KEY FOCUS</a:t>
            </a:r>
          </a:p>
        </p:txBody>
      </p:sp>
    </p:spTree>
    <p:extLst>
      <p:ext uri="{BB962C8B-B14F-4D97-AF65-F5344CB8AC3E}">
        <p14:creationId xmlns:p14="http://schemas.microsoft.com/office/powerpoint/2010/main" val="26526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8EDD70634DCB4D8A457753096EE2C2" ma:contentTypeVersion="13" ma:contentTypeDescription="Create a new document." ma:contentTypeScope="" ma:versionID="55d340aba363a101e4ef149d75b1eaa3">
  <xsd:schema xmlns:xsd="http://www.w3.org/2001/XMLSchema" xmlns:xs="http://www.w3.org/2001/XMLSchema" xmlns:p="http://schemas.microsoft.com/office/2006/metadata/properties" xmlns:ns3="91cae9ae-9186-49a5-b244-e4486a91646a" xmlns:ns4="dc0eb910-a369-4e5c-88bc-ef70d61829b3" targetNamespace="http://schemas.microsoft.com/office/2006/metadata/properties" ma:root="true" ma:fieldsID="7b2d020ad541ac56f83e498517042cd6" ns3:_="" ns4:_="">
    <xsd:import namespace="91cae9ae-9186-49a5-b244-e4486a91646a"/>
    <xsd:import namespace="dc0eb910-a369-4e5c-88bc-ef70d61829b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ae9ae-9186-49a5-b244-e4486a9164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eb910-a369-4e5c-88bc-ef70d6182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D6E1ED-28EB-4408-8AC5-3FABF8AD09B7}">
  <ds:schemaRefs>
    <ds:schemaRef ds:uri="91cae9ae-9186-49a5-b244-e4486a91646a"/>
    <ds:schemaRef ds:uri="dc0eb910-a369-4e5c-88bc-ef70d61829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AAE4B5-82EF-4142-AA23-6A2CC8B3F0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742020-81EF-49CE-B638-B18F0E3B4506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dc0eb910-a369-4e5c-88bc-ef70d61829b3"/>
    <ds:schemaRef ds:uri="91cae9ae-9186-49a5-b244-e4486a91646a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352</Words>
  <Application>Microsoft Office PowerPoint</Application>
  <PresentationFormat>Widescreen</PresentationFormat>
  <Paragraphs>119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AppleSystemUIFont</vt:lpstr>
      <vt:lpstr>Arial</vt:lpstr>
      <vt:lpstr>Calibri</vt:lpstr>
      <vt:lpstr>Lato</vt:lpstr>
      <vt:lpstr>Product Sans</vt:lpstr>
      <vt:lpstr>Times New Roman</vt:lpstr>
      <vt:lpstr>Office Theme</vt:lpstr>
      <vt:lpstr>Start-Up Acceleration</vt:lpstr>
      <vt:lpstr>AGENDA</vt:lpstr>
      <vt:lpstr>PROJECT INTRODUCTION</vt:lpstr>
      <vt:lpstr>PROJECT FEATURES</vt:lpstr>
      <vt:lpstr>TECHNOLOGY ELEMENTS</vt:lpstr>
      <vt:lpstr>PROJECT CODE WORKFLOW</vt:lpstr>
      <vt:lpstr>PROJECT CODE WORKFLOW</vt:lpstr>
      <vt:lpstr>PROJECT CODE WORKFLOW</vt:lpstr>
      <vt:lpstr>KEY FOCUS</vt:lpstr>
      <vt:lpstr>FOLDER STRUCTURE</vt:lpstr>
      <vt:lpstr>SNAPSHOTS</vt:lpstr>
      <vt:lpstr>SNAPSHOTS</vt:lpstr>
      <vt:lpstr>SNAPSHOTS</vt:lpstr>
      <vt:lpstr>GIT REPOSITORY</vt:lpstr>
      <vt:lpstr>DEMO</vt:lpstr>
      <vt:lpstr>Q n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K.</dc:creator>
  <cp:lastModifiedBy>SONU KURUVILA</cp:lastModifiedBy>
  <cp:revision>741</cp:revision>
  <dcterms:created xsi:type="dcterms:W3CDTF">2020-03-03T18:00:50Z</dcterms:created>
  <dcterms:modified xsi:type="dcterms:W3CDTF">2021-09-27T12:35:10Z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2020-03-03T00:00:00Z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2020-03-03T00:00:00Z</vt:filetime>
  </property>
  <property fmtid="{D5CDD505-2E9C-101B-9397-08002B2CF9AE}" pid="5" name="ContentTypeId">
    <vt:lpwstr>0x010100AD8EDD70634DCB4D8A457753096EE2C2</vt:lpwstr>
  </property>
</Properties>
</file>