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2" d="100"/>
          <a:sy n="72" d="100"/>
        </p:scale>
        <p:origin x="43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C286-3CE7-697B-CB74-CFBD51FBCB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E1584B-E734-9B9E-560E-16834706F5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E079D8-F7A8-0D79-44B8-B51B16A6D8D4}"/>
              </a:ext>
            </a:extLst>
          </p:cNvPr>
          <p:cNvSpPr>
            <a:spLocks noGrp="1"/>
          </p:cNvSpPr>
          <p:nvPr>
            <p:ph type="dt" sz="half" idx="10"/>
          </p:nvPr>
        </p:nvSpPr>
        <p:spPr/>
        <p:txBody>
          <a:bodyPr/>
          <a:lstStyle/>
          <a:p>
            <a:fld id="{6FEA904C-33F6-4046-844F-3F2FAA348201}" type="datetimeFigureOut">
              <a:rPr lang="en-IN" smtClean="0"/>
              <a:t>24-10-2023</a:t>
            </a:fld>
            <a:endParaRPr lang="en-IN"/>
          </a:p>
        </p:txBody>
      </p:sp>
      <p:sp>
        <p:nvSpPr>
          <p:cNvPr id="5" name="Footer Placeholder 4">
            <a:extLst>
              <a:ext uri="{FF2B5EF4-FFF2-40B4-BE49-F238E27FC236}">
                <a16:creationId xmlns:a16="http://schemas.microsoft.com/office/drawing/2014/main" id="{18431660-1AA6-5E6F-3BD5-08BF01C846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BFD522-039A-F939-F8DE-B39FA8F4BF53}"/>
              </a:ext>
            </a:extLst>
          </p:cNvPr>
          <p:cNvSpPr>
            <a:spLocks noGrp="1"/>
          </p:cNvSpPr>
          <p:nvPr>
            <p:ph type="sldNum" sz="quarter" idx="12"/>
          </p:nvPr>
        </p:nvSpPr>
        <p:spPr/>
        <p:txBody>
          <a:bodyPr/>
          <a:lstStyle/>
          <a:p>
            <a:fld id="{D3E3769C-9688-4B37-A6C2-5254DDD9891B}" type="slidenum">
              <a:rPr lang="en-IN" smtClean="0"/>
              <a:t>‹#›</a:t>
            </a:fld>
            <a:endParaRPr lang="en-IN"/>
          </a:p>
        </p:txBody>
      </p:sp>
    </p:spTree>
    <p:extLst>
      <p:ext uri="{BB962C8B-B14F-4D97-AF65-F5344CB8AC3E}">
        <p14:creationId xmlns:p14="http://schemas.microsoft.com/office/powerpoint/2010/main" val="4107234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6454-E72A-01D9-2110-2D2699D0DE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CDFDDA-3589-0925-CABC-AE5F1866E9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06225-CEAF-D3D0-9E5D-1F605402A8FA}"/>
              </a:ext>
            </a:extLst>
          </p:cNvPr>
          <p:cNvSpPr>
            <a:spLocks noGrp="1"/>
          </p:cNvSpPr>
          <p:nvPr>
            <p:ph type="dt" sz="half" idx="10"/>
          </p:nvPr>
        </p:nvSpPr>
        <p:spPr/>
        <p:txBody>
          <a:bodyPr/>
          <a:lstStyle/>
          <a:p>
            <a:fld id="{6FEA904C-33F6-4046-844F-3F2FAA348201}" type="datetimeFigureOut">
              <a:rPr lang="en-IN" smtClean="0"/>
              <a:t>24-10-2023</a:t>
            </a:fld>
            <a:endParaRPr lang="en-IN"/>
          </a:p>
        </p:txBody>
      </p:sp>
      <p:sp>
        <p:nvSpPr>
          <p:cNvPr id="5" name="Footer Placeholder 4">
            <a:extLst>
              <a:ext uri="{FF2B5EF4-FFF2-40B4-BE49-F238E27FC236}">
                <a16:creationId xmlns:a16="http://schemas.microsoft.com/office/drawing/2014/main" id="{031F8332-21AF-1BB5-8219-665CC0719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256B2-F98F-6B55-9AD7-96EDAAFF91AA}"/>
              </a:ext>
            </a:extLst>
          </p:cNvPr>
          <p:cNvSpPr>
            <a:spLocks noGrp="1"/>
          </p:cNvSpPr>
          <p:nvPr>
            <p:ph type="sldNum" sz="quarter" idx="12"/>
          </p:nvPr>
        </p:nvSpPr>
        <p:spPr/>
        <p:txBody>
          <a:bodyPr/>
          <a:lstStyle/>
          <a:p>
            <a:fld id="{D3E3769C-9688-4B37-A6C2-5254DDD9891B}" type="slidenum">
              <a:rPr lang="en-IN" smtClean="0"/>
              <a:t>‹#›</a:t>
            </a:fld>
            <a:endParaRPr lang="en-IN"/>
          </a:p>
        </p:txBody>
      </p:sp>
    </p:spTree>
    <p:extLst>
      <p:ext uri="{BB962C8B-B14F-4D97-AF65-F5344CB8AC3E}">
        <p14:creationId xmlns:p14="http://schemas.microsoft.com/office/powerpoint/2010/main" val="31145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5092FA-72D5-45B1-912F-9CC0B8F28C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19F30D-6CDA-C04F-3DCB-4B275074A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8B481-F559-DEF9-7758-4C545CAD9797}"/>
              </a:ext>
            </a:extLst>
          </p:cNvPr>
          <p:cNvSpPr>
            <a:spLocks noGrp="1"/>
          </p:cNvSpPr>
          <p:nvPr>
            <p:ph type="dt" sz="half" idx="10"/>
          </p:nvPr>
        </p:nvSpPr>
        <p:spPr/>
        <p:txBody>
          <a:bodyPr/>
          <a:lstStyle/>
          <a:p>
            <a:fld id="{6FEA904C-33F6-4046-844F-3F2FAA348201}" type="datetimeFigureOut">
              <a:rPr lang="en-IN" smtClean="0"/>
              <a:t>24-10-2023</a:t>
            </a:fld>
            <a:endParaRPr lang="en-IN"/>
          </a:p>
        </p:txBody>
      </p:sp>
      <p:sp>
        <p:nvSpPr>
          <p:cNvPr id="5" name="Footer Placeholder 4">
            <a:extLst>
              <a:ext uri="{FF2B5EF4-FFF2-40B4-BE49-F238E27FC236}">
                <a16:creationId xmlns:a16="http://schemas.microsoft.com/office/drawing/2014/main" id="{48AB12E3-B15E-19E6-653C-EE09471800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5DBAE9-1F12-C237-E192-BDFEC14F90F0}"/>
              </a:ext>
            </a:extLst>
          </p:cNvPr>
          <p:cNvSpPr>
            <a:spLocks noGrp="1"/>
          </p:cNvSpPr>
          <p:nvPr>
            <p:ph type="sldNum" sz="quarter" idx="12"/>
          </p:nvPr>
        </p:nvSpPr>
        <p:spPr/>
        <p:txBody>
          <a:bodyPr/>
          <a:lstStyle/>
          <a:p>
            <a:fld id="{D3E3769C-9688-4B37-A6C2-5254DDD9891B}" type="slidenum">
              <a:rPr lang="en-IN" smtClean="0"/>
              <a:t>‹#›</a:t>
            </a:fld>
            <a:endParaRPr lang="en-IN"/>
          </a:p>
        </p:txBody>
      </p:sp>
    </p:spTree>
    <p:extLst>
      <p:ext uri="{BB962C8B-B14F-4D97-AF65-F5344CB8AC3E}">
        <p14:creationId xmlns:p14="http://schemas.microsoft.com/office/powerpoint/2010/main" val="408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D738-503E-EF42-3B3D-A0A126F12B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44018A-2BD4-2F0C-9E36-F59C6DB6F4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AF7372-AF63-6720-057B-8F42FAA9D780}"/>
              </a:ext>
            </a:extLst>
          </p:cNvPr>
          <p:cNvSpPr>
            <a:spLocks noGrp="1"/>
          </p:cNvSpPr>
          <p:nvPr>
            <p:ph type="dt" sz="half" idx="10"/>
          </p:nvPr>
        </p:nvSpPr>
        <p:spPr/>
        <p:txBody>
          <a:bodyPr/>
          <a:lstStyle/>
          <a:p>
            <a:fld id="{6FEA904C-33F6-4046-844F-3F2FAA348201}" type="datetimeFigureOut">
              <a:rPr lang="en-IN" smtClean="0"/>
              <a:t>24-10-2023</a:t>
            </a:fld>
            <a:endParaRPr lang="en-IN"/>
          </a:p>
        </p:txBody>
      </p:sp>
      <p:sp>
        <p:nvSpPr>
          <p:cNvPr id="5" name="Footer Placeholder 4">
            <a:extLst>
              <a:ext uri="{FF2B5EF4-FFF2-40B4-BE49-F238E27FC236}">
                <a16:creationId xmlns:a16="http://schemas.microsoft.com/office/drawing/2014/main" id="{F0C9BC4B-DC50-CE5C-623C-69598874B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99478D-9DBB-36E9-3264-D0F824D02BA3}"/>
              </a:ext>
            </a:extLst>
          </p:cNvPr>
          <p:cNvSpPr>
            <a:spLocks noGrp="1"/>
          </p:cNvSpPr>
          <p:nvPr>
            <p:ph type="sldNum" sz="quarter" idx="12"/>
          </p:nvPr>
        </p:nvSpPr>
        <p:spPr/>
        <p:txBody>
          <a:bodyPr/>
          <a:lstStyle/>
          <a:p>
            <a:fld id="{D3E3769C-9688-4B37-A6C2-5254DDD9891B}" type="slidenum">
              <a:rPr lang="en-IN" smtClean="0"/>
              <a:t>‹#›</a:t>
            </a:fld>
            <a:endParaRPr lang="en-IN"/>
          </a:p>
        </p:txBody>
      </p:sp>
    </p:spTree>
    <p:extLst>
      <p:ext uri="{BB962C8B-B14F-4D97-AF65-F5344CB8AC3E}">
        <p14:creationId xmlns:p14="http://schemas.microsoft.com/office/powerpoint/2010/main" val="33805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998B-25BB-2022-32DC-CA07425AD8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B93B63-50B4-B671-CBD3-D85F91A8A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EF34BF-9564-D2A5-E410-99A5979CBCE7}"/>
              </a:ext>
            </a:extLst>
          </p:cNvPr>
          <p:cNvSpPr>
            <a:spLocks noGrp="1"/>
          </p:cNvSpPr>
          <p:nvPr>
            <p:ph type="dt" sz="half" idx="10"/>
          </p:nvPr>
        </p:nvSpPr>
        <p:spPr/>
        <p:txBody>
          <a:bodyPr/>
          <a:lstStyle/>
          <a:p>
            <a:fld id="{6FEA904C-33F6-4046-844F-3F2FAA348201}" type="datetimeFigureOut">
              <a:rPr lang="en-IN" smtClean="0"/>
              <a:t>24-10-2023</a:t>
            </a:fld>
            <a:endParaRPr lang="en-IN"/>
          </a:p>
        </p:txBody>
      </p:sp>
      <p:sp>
        <p:nvSpPr>
          <p:cNvPr id="5" name="Footer Placeholder 4">
            <a:extLst>
              <a:ext uri="{FF2B5EF4-FFF2-40B4-BE49-F238E27FC236}">
                <a16:creationId xmlns:a16="http://schemas.microsoft.com/office/drawing/2014/main" id="{08B660EB-11FA-B87F-6290-12EBF96D6A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C3FC64-1373-BCBC-9FFD-40E7E2A1C65E}"/>
              </a:ext>
            </a:extLst>
          </p:cNvPr>
          <p:cNvSpPr>
            <a:spLocks noGrp="1"/>
          </p:cNvSpPr>
          <p:nvPr>
            <p:ph type="sldNum" sz="quarter" idx="12"/>
          </p:nvPr>
        </p:nvSpPr>
        <p:spPr/>
        <p:txBody>
          <a:bodyPr/>
          <a:lstStyle/>
          <a:p>
            <a:fld id="{D3E3769C-9688-4B37-A6C2-5254DDD9891B}" type="slidenum">
              <a:rPr lang="en-IN" smtClean="0"/>
              <a:t>‹#›</a:t>
            </a:fld>
            <a:endParaRPr lang="en-IN"/>
          </a:p>
        </p:txBody>
      </p:sp>
    </p:spTree>
    <p:extLst>
      <p:ext uri="{BB962C8B-B14F-4D97-AF65-F5344CB8AC3E}">
        <p14:creationId xmlns:p14="http://schemas.microsoft.com/office/powerpoint/2010/main" val="332117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B2FE-9721-202F-CDAF-9B66A6380D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B6D8D3-ABEA-0F1B-062F-2DCC958E2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FC17E3-7066-3550-7E26-E96488FB03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4D194B-BBE3-FCB2-F471-FC653FA77F31}"/>
              </a:ext>
            </a:extLst>
          </p:cNvPr>
          <p:cNvSpPr>
            <a:spLocks noGrp="1"/>
          </p:cNvSpPr>
          <p:nvPr>
            <p:ph type="dt" sz="half" idx="10"/>
          </p:nvPr>
        </p:nvSpPr>
        <p:spPr/>
        <p:txBody>
          <a:bodyPr/>
          <a:lstStyle/>
          <a:p>
            <a:fld id="{6FEA904C-33F6-4046-844F-3F2FAA348201}" type="datetimeFigureOut">
              <a:rPr lang="en-IN" smtClean="0"/>
              <a:t>24-10-2023</a:t>
            </a:fld>
            <a:endParaRPr lang="en-IN"/>
          </a:p>
        </p:txBody>
      </p:sp>
      <p:sp>
        <p:nvSpPr>
          <p:cNvPr id="6" name="Footer Placeholder 5">
            <a:extLst>
              <a:ext uri="{FF2B5EF4-FFF2-40B4-BE49-F238E27FC236}">
                <a16:creationId xmlns:a16="http://schemas.microsoft.com/office/drawing/2014/main" id="{EDFC77D3-D4B5-5201-BCF5-E72686E24D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DCACC3-F0D0-93E6-D63C-52CC43A0CB0D}"/>
              </a:ext>
            </a:extLst>
          </p:cNvPr>
          <p:cNvSpPr>
            <a:spLocks noGrp="1"/>
          </p:cNvSpPr>
          <p:nvPr>
            <p:ph type="sldNum" sz="quarter" idx="12"/>
          </p:nvPr>
        </p:nvSpPr>
        <p:spPr/>
        <p:txBody>
          <a:bodyPr/>
          <a:lstStyle/>
          <a:p>
            <a:fld id="{D3E3769C-9688-4B37-A6C2-5254DDD9891B}" type="slidenum">
              <a:rPr lang="en-IN" smtClean="0"/>
              <a:t>‹#›</a:t>
            </a:fld>
            <a:endParaRPr lang="en-IN"/>
          </a:p>
        </p:txBody>
      </p:sp>
    </p:spTree>
    <p:extLst>
      <p:ext uri="{BB962C8B-B14F-4D97-AF65-F5344CB8AC3E}">
        <p14:creationId xmlns:p14="http://schemas.microsoft.com/office/powerpoint/2010/main" val="237920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3B09-F91B-5A37-9739-85D5B29E51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AEBE3-35F0-3752-321A-05FF1535A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F996D0-2501-6179-7F11-92658F67C8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E83F05-A90D-E783-8E3E-10D6C383C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430610-F407-847C-44E3-A2AF57461A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262557-EC05-B026-C2CC-40A15D4F39CA}"/>
              </a:ext>
            </a:extLst>
          </p:cNvPr>
          <p:cNvSpPr>
            <a:spLocks noGrp="1"/>
          </p:cNvSpPr>
          <p:nvPr>
            <p:ph type="dt" sz="half" idx="10"/>
          </p:nvPr>
        </p:nvSpPr>
        <p:spPr/>
        <p:txBody>
          <a:bodyPr/>
          <a:lstStyle/>
          <a:p>
            <a:fld id="{6FEA904C-33F6-4046-844F-3F2FAA348201}" type="datetimeFigureOut">
              <a:rPr lang="en-IN" smtClean="0"/>
              <a:t>24-10-2023</a:t>
            </a:fld>
            <a:endParaRPr lang="en-IN"/>
          </a:p>
        </p:txBody>
      </p:sp>
      <p:sp>
        <p:nvSpPr>
          <p:cNvPr id="8" name="Footer Placeholder 7">
            <a:extLst>
              <a:ext uri="{FF2B5EF4-FFF2-40B4-BE49-F238E27FC236}">
                <a16:creationId xmlns:a16="http://schemas.microsoft.com/office/drawing/2014/main" id="{8D045FCE-2878-B38D-0CA1-545E7BEB6D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873A16-9070-8791-4A05-916D0DFDAF44}"/>
              </a:ext>
            </a:extLst>
          </p:cNvPr>
          <p:cNvSpPr>
            <a:spLocks noGrp="1"/>
          </p:cNvSpPr>
          <p:nvPr>
            <p:ph type="sldNum" sz="quarter" idx="12"/>
          </p:nvPr>
        </p:nvSpPr>
        <p:spPr/>
        <p:txBody>
          <a:bodyPr/>
          <a:lstStyle/>
          <a:p>
            <a:fld id="{D3E3769C-9688-4B37-A6C2-5254DDD9891B}" type="slidenum">
              <a:rPr lang="en-IN" smtClean="0"/>
              <a:t>‹#›</a:t>
            </a:fld>
            <a:endParaRPr lang="en-IN"/>
          </a:p>
        </p:txBody>
      </p:sp>
    </p:spTree>
    <p:extLst>
      <p:ext uri="{BB962C8B-B14F-4D97-AF65-F5344CB8AC3E}">
        <p14:creationId xmlns:p14="http://schemas.microsoft.com/office/powerpoint/2010/main" val="1500997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49BD6-EE34-C1A4-FB12-7361374DC0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98BE61-0EC9-A390-C97F-26A49558D53B}"/>
              </a:ext>
            </a:extLst>
          </p:cNvPr>
          <p:cNvSpPr>
            <a:spLocks noGrp="1"/>
          </p:cNvSpPr>
          <p:nvPr>
            <p:ph type="dt" sz="half" idx="10"/>
          </p:nvPr>
        </p:nvSpPr>
        <p:spPr/>
        <p:txBody>
          <a:bodyPr/>
          <a:lstStyle/>
          <a:p>
            <a:fld id="{6FEA904C-33F6-4046-844F-3F2FAA348201}" type="datetimeFigureOut">
              <a:rPr lang="en-IN" smtClean="0"/>
              <a:t>24-10-2023</a:t>
            </a:fld>
            <a:endParaRPr lang="en-IN"/>
          </a:p>
        </p:txBody>
      </p:sp>
      <p:sp>
        <p:nvSpPr>
          <p:cNvPr id="4" name="Footer Placeholder 3">
            <a:extLst>
              <a:ext uri="{FF2B5EF4-FFF2-40B4-BE49-F238E27FC236}">
                <a16:creationId xmlns:a16="http://schemas.microsoft.com/office/drawing/2014/main" id="{39C623A1-F0A7-974B-A25E-0D2581009B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33B845-3125-F7C0-BB82-5AF7E5FA146C}"/>
              </a:ext>
            </a:extLst>
          </p:cNvPr>
          <p:cNvSpPr>
            <a:spLocks noGrp="1"/>
          </p:cNvSpPr>
          <p:nvPr>
            <p:ph type="sldNum" sz="quarter" idx="12"/>
          </p:nvPr>
        </p:nvSpPr>
        <p:spPr/>
        <p:txBody>
          <a:bodyPr/>
          <a:lstStyle/>
          <a:p>
            <a:fld id="{D3E3769C-9688-4B37-A6C2-5254DDD9891B}" type="slidenum">
              <a:rPr lang="en-IN" smtClean="0"/>
              <a:t>‹#›</a:t>
            </a:fld>
            <a:endParaRPr lang="en-IN"/>
          </a:p>
        </p:txBody>
      </p:sp>
    </p:spTree>
    <p:extLst>
      <p:ext uri="{BB962C8B-B14F-4D97-AF65-F5344CB8AC3E}">
        <p14:creationId xmlns:p14="http://schemas.microsoft.com/office/powerpoint/2010/main" val="225390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F36B3-7FF7-B1DB-CF05-88830BE21A6E}"/>
              </a:ext>
            </a:extLst>
          </p:cNvPr>
          <p:cNvSpPr>
            <a:spLocks noGrp="1"/>
          </p:cNvSpPr>
          <p:nvPr>
            <p:ph type="dt" sz="half" idx="10"/>
          </p:nvPr>
        </p:nvSpPr>
        <p:spPr/>
        <p:txBody>
          <a:bodyPr/>
          <a:lstStyle/>
          <a:p>
            <a:fld id="{6FEA904C-33F6-4046-844F-3F2FAA348201}" type="datetimeFigureOut">
              <a:rPr lang="en-IN" smtClean="0"/>
              <a:t>24-10-2023</a:t>
            </a:fld>
            <a:endParaRPr lang="en-IN"/>
          </a:p>
        </p:txBody>
      </p:sp>
      <p:sp>
        <p:nvSpPr>
          <p:cNvPr id="3" name="Footer Placeholder 2">
            <a:extLst>
              <a:ext uri="{FF2B5EF4-FFF2-40B4-BE49-F238E27FC236}">
                <a16:creationId xmlns:a16="http://schemas.microsoft.com/office/drawing/2014/main" id="{7766DB7B-F756-265F-FA24-55844AD3C5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8E7134-A680-928B-18BB-2341B5BB6A53}"/>
              </a:ext>
            </a:extLst>
          </p:cNvPr>
          <p:cNvSpPr>
            <a:spLocks noGrp="1"/>
          </p:cNvSpPr>
          <p:nvPr>
            <p:ph type="sldNum" sz="quarter" idx="12"/>
          </p:nvPr>
        </p:nvSpPr>
        <p:spPr/>
        <p:txBody>
          <a:bodyPr/>
          <a:lstStyle/>
          <a:p>
            <a:fld id="{D3E3769C-9688-4B37-A6C2-5254DDD9891B}" type="slidenum">
              <a:rPr lang="en-IN" smtClean="0"/>
              <a:t>‹#›</a:t>
            </a:fld>
            <a:endParaRPr lang="en-IN"/>
          </a:p>
        </p:txBody>
      </p:sp>
    </p:spTree>
    <p:extLst>
      <p:ext uri="{BB962C8B-B14F-4D97-AF65-F5344CB8AC3E}">
        <p14:creationId xmlns:p14="http://schemas.microsoft.com/office/powerpoint/2010/main" val="382303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9777-6562-EFB1-0841-BBA6171F0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875038-2D27-A929-335A-A4DD02B7F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BD083B-C9D0-A42A-3E20-F7346D020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AC6A8-5993-8981-91CD-8C229001DD84}"/>
              </a:ext>
            </a:extLst>
          </p:cNvPr>
          <p:cNvSpPr>
            <a:spLocks noGrp="1"/>
          </p:cNvSpPr>
          <p:nvPr>
            <p:ph type="dt" sz="half" idx="10"/>
          </p:nvPr>
        </p:nvSpPr>
        <p:spPr/>
        <p:txBody>
          <a:bodyPr/>
          <a:lstStyle/>
          <a:p>
            <a:fld id="{6FEA904C-33F6-4046-844F-3F2FAA348201}" type="datetimeFigureOut">
              <a:rPr lang="en-IN" smtClean="0"/>
              <a:t>24-10-2023</a:t>
            </a:fld>
            <a:endParaRPr lang="en-IN"/>
          </a:p>
        </p:txBody>
      </p:sp>
      <p:sp>
        <p:nvSpPr>
          <p:cNvPr id="6" name="Footer Placeholder 5">
            <a:extLst>
              <a:ext uri="{FF2B5EF4-FFF2-40B4-BE49-F238E27FC236}">
                <a16:creationId xmlns:a16="http://schemas.microsoft.com/office/drawing/2014/main" id="{A82328FE-12D4-F128-4A3E-12795A8DEF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908AC1-E48B-A663-F2DB-5D5B4BC42C74}"/>
              </a:ext>
            </a:extLst>
          </p:cNvPr>
          <p:cNvSpPr>
            <a:spLocks noGrp="1"/>
          </p:cNvSpPr>
          <p:nvPr>
            <p:ph type="sldNum" sz="quarter" idx="12"/>
          </p:nvPr>
        </p:nvSpPr>
        <p:spPr/>
        <p:txBody>
          <a:bodyPr/>
          <a:lstStyle/>
          <a:p>
            <a:fld id="{D3E3769C-9688-4B37-A6C2-5254DDD9891B}" type="slidenum">
              <a:rPr lang="en-IN" smtClean="0"/>
              <a:t>‹#›</a:t>
            </a:fld>
            <a:endParaRPr lang="en-IN"/>
          </a:p>
        </p:txBody>
      </p:sp>
    </p:spTree>
    <p:extLst>
      <p:ext uri="{BB962C8B-B14F-4D97-AF65-F5344CB8AC3E}">
        <p14:creationId xmlns:p14="http://schemas.microsoft.com/office/powerpoint/2010/main" val="1289964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A12D-6C0F-320C-8725-0DB9810D9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C0D868-C4F1-9B37-9F42-54800ECB8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7A7223-6360-5178-32A2-DCFF00F07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D8044-5C2F-6D76-70A7-2B6E12E90A26}"/>
              </a:ext>
            </a:extLst>
          </p:cNvPr>
          <p:cNvSpPr>
            <a:spLocks noGrp="1"/>
          </p:cNvSpPr>
          <p:nvPr>
            <p:ph type="dt" sz="half" idx="10"/>
          </p:nvPr>
        </p:nvSpPr>
        <p:spPr/>
        <p:txBody>
          <a:bodyPr/>
          <a:lstStyle/>
          <a:p>
            <a:fld id="{6FEA904C-33F6-4046-844F-3F2FAA348201}" type="datetimeFigureOut">
              <a:rPr lang="en-IN" smtClean="0"/>
              <a:t>24-10-2023</a:t>
            </a:fld>
            <a:endParaRPr lang="en-IN"/>
          </a:p>
        </p:txBody>
      </p:sp>
      <p:sp>
        <p:nvSpPr>
          <p:cNvPr id="6" name="Footer Placeholder 5">
            <a:extLst>
              <a:ext uri="{FF2B5EF4-FFF2-40B4-BE49-F238E27FC236}">
                <a16:creationId xmlns:a16="http://schemas.microsoft.com/office/drawing/2014/main" id="{0A5EDFC0-E9E1-DF87-C9DE-365D727BC3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D46C50-D3AE-EF55-6F59-88CD5D72581B}"/>
              </a:ext>
            </a:extLst>
          </p:cNvPr>
          <p:cNvSpPr>
            <a:spLocks noGrp="1"/>
          </p:cNvSpPr>
          <p:nvPr>
            <p:ph type="sldNum" sz="quarter" idx="12"/>
          </p:nvPr>
        </p:nvSpPr>
        <p:spPr/>
        <p:txBody>
          <a:bodyPr/>
          <a:lstStyle/>
          <a:p>
            <a:fld id="{D3E3769C-9688-4B37-A6C2-5254DDD9891B}" type="slidenum">
              <a:rPr lang="en-IN" smtClean="0"/>
              <a:t>‹#›</a:t>
            </a:fld>
            <a:endParaRPr lang="en-IN"/>
          </a:p>
        </p:txBody>
      </p:sp>
    </p:spTree>
    <p:extLst>
      <p:ext uri="{BB962C8B-B14F-4D97-AF65-F5344CB8AC3E}">
        <p14:creationId xmlns:p14="http://schemas.microsoft.com/office/powerpoint/2010/main" val="170153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833081-0D1F-453C-D40D-B5248A63AD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715D3E-DACC-1D9D-2431-66AC6737A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D7E766-D324-935E-A00B-AC4BF00A0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A904C-33F6-4046-844F-3F2FAA348201}" type="datetimeFigureOut">
              <a:rPr lang="en-IN" smtClean="0"/>
              <a:t>24-10-2023</a:t>
            </a:fld>
            <a:endParaRPr lang="en-IN"/>
          </a:p>
        </p:txBody>
      </p:sp>
      <p:sp>
        <p:nvSpPr>
          <p:cNvPr id="5" name="Footer Placeholder 4">
            <a:extLst>
              <a:ext uri="{FF2B5EF4-FFF2-40B4-BE49-F238E27FC236}">
                <a16:creationId xmlns:a16="http://schemas.microsoft.com/office/drawing/2014/main" id="{C54B83A2-941C-08C6-7570-8520942E6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76E544-7FB4-8B76-707B-02F12FF7A5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E3769C-9688-4B37-A6C2-5254DDD9891B}" type="slidenum">
              <a:rPr lang="en-IN" smtClean="0"/>
              <a:t>‹#›</a:t>
            </a:fld>
            <a:endParaRPr lang="en-IN"/>
          </a:p>
        </p:txBody>
      </p:sp>
    </p:spTree>
    <p:extLst>
      <p:ext uri="{BB962C8B-B14F-4D97-AF65-F5344CB8AC3E}">
        <p14:creationId xmlns:p14="http://schemas.microsoft.com/office/powerpoint/2010/main" val="3370085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6AF1-3751-8BBB-6518-C1B8636262FA}"/>
              </a:ext>
            </a:extLst>
          </p:cNvPr>
          <p:cNvSpPr>
            <a:spLocks noGrp="1"/>
          </p:cNvSpPr>
          <p:nvPr>
            <p:ph type="ctrTitle"/>
          </p:nvPr>
        </p:nvSpPr>
        <p:spPr/>
        <p:txBody>
          <a:bodyPr>
            <a:normAutofit fontScale="90000"/>
          </a:bodyPr>
          <a:lstStyle/>
          <a:p>
            <a:r>
              <a:rPr lang="en-US" dirty="0"/>
              <a:t>Air Quality Index </a:t>
            </a:r>
            <a:br>
              <a:rPr lang="en-US" dirty="0"/>
            </a:br>
            <a:r>
              <a:rPr lang="en-US" dirty="0"/>
              <a:t>Analysis</a:t>
            </a:r>
            <a:br>
              <a:rPr lang="en-US" dirty="0"/>
            </a:br>
            <a:endParaRPr lang="en-IN" dirty="0"/>
          </a:p>
        </p:txBody>
      </p:sp>
      <p:sp>
        <p:nvSpPr>
          <p:cNvPr id="3" name="Subtitle 2">
            <a:extLst>
              <a:ext uri="{FF2B5EF4-FFF2-40B4-BE49-F238E27FC236}">
                <a16:creationId xmlns:a16="http://schemas.microsoft.com/office/drawing/2014/main" id="{52CCC29F-C490-3827-CADC-E1CD903BE12B}"/>
              </a:ext>
            </a:extLst>
          </p:cNvPr>
          <p:cNvSpPr>
            <a:spLocks noGrp="1"/>
          </p:cNvSpPr>
          <p:nvPr>
            <p:ph type="subTitle" idx="1"/>
          </p:nvPr>
        </p:nvSpPr>
        <p:spPr/>
        <p:txBody>
          <a:bodyPr/>
          <a:lstStyle/>
          <a:p>
            <a:r>
              <a:rPr lang="en-US" b="1" i="0" dirty="0">
                <a:effectLst/>
                <a:latin typeface="Arial" panose="020B0604020202020204" pitchFamily="34" charset="0"/>
              </a:rPr>
              <a:t>AIR QUALITY INDEX ANALYSIS AIM</a:t>
            </a:r>
            <a:r>
              <a:rPr lang="en-US" b="0" i="0" dirty="0">
                <a:effectLst/>
                <a:latin typeface="Arial" panose="020B0604020202020204" pitchFamily="34" charset="0"/>
              </a:rPr>
              <a:t> :-  To provide a numerical value representative of overall air quality, essential for public health and environmental management.</a:t>
            </a:r>
            <a:endParaRPr lang="en-IN" b="1" dirty="0"/>
          </a:p>
        </p:txBody>
      </p:sp>
    </p:spTree>
    <p:extLst>
      <p:ext uri="{BB962C8B-B14F-4D97-AF65-F5344CB8AC3E}">
        <p14:creationId xmlns:p14="http://schemas.microsoft.com/office/powerpoint/2010/main" val="37206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1E632E-51B5-7850-C0D9-001D980B05DB}"/>
              </a:ext>
            </a:extLst>
          </p:cNvPr>
          <p:cNvSpPr txBox="1"/>
          <p:nvPr/>
        </p:nvSpPr>
        <p:spPr>
          <a:xfrm>
            <a:off x="985421" y="1859339"/>
            <a:ext cx="9951868" cy="5078313"/>
          </a:xfrm>
          <a:prstGeom prst="rect">
            <a:avLst/>
          </a:prstGeom>
          <a:noFill/>
        </p:spPr>
        <p:txBody>
          <a:bodyPr wrap="square">
            <a:spAutoFit/>
          </a:bodyPr>
          <a:lstStyle/>
          <a:p>
            <a:pPr algn="just"/>
            <a:r>
              <a:rPr lang="en-US" b="0" i="0" dirty="0">
                <a:effectLst/>
                <a:latin typeface="Arial" panose="020B0604020202020204" pitchFamily="34" charset="0"/>
              </a:rPr>
              <a:t> Below are the steps we can follow for the task of Air Quality Index Analysis:</a:t>
            </a:r>
          </a:p>
          <a:p>
            <a:pPr algn="just"/>
            <a:endParaRPr lang="en-US" b="0" i="0" dirty="0">
              <a:effectLst/>
              <a:latin typeface="Arial" panose="020B0604020202020204" pitchFamily="34" charset="0"/>
            </a:endParaRPr>
          </a:p>
          <a:p>
            <a:pPr algn="l">
              <a:buFont typeface="+mj-lt"/>
              <a:buAutoNum type="arabicPeriod"/>
            </a:pPr>
            <a:r>
              <a:rPr lang="en-US" b="0" i="0" dirty="0">
                <a:effectLst/>
                <a:latin typeface="Arial" panose="020B0604020202020204" pitchFamily="34" charset="0"/>
              </a:rPr>
              <a:t>Gather air quality data from various sources, such as government monitoring stations, sensors, or satellite imagery.</a:t>
            </a:r>
          </a:p>
          <a:p>
            <a:pPr algn="l">
              <a:buFont typeface="+mj-lt"/>
              <a:buAutoNum type="arabicPeriod"/>
            </a:pPr>
            <a:endParaRPr lang="en-US" b="0" i="0" dirty="0">
              <a:effectLst/>
              <a:latin typeface="Arial" panose="020B0604020202020204" pitchFamily="34" charset="0"/>
            </a:endParaRPr>
          </a:p>
          <a:p>
            <a:pPr algn="l">
              <a:buFont typeface="+mj-lt"/>
              <a:buAutoNum type="arabicPeriod"/>
            </a:pPr>
            <a:r>
              <a:rPr lang="en-US" b="0" i="0" dirty="0">
                <a:effectLst/>
                <a:latin typeface="Arial" panose="020B0604020202020204" pitchFamily="34" charset="0"/>
              </a:rPr>
              <a:t>Clean and preprocess the collected data.</a:t>
            </a:r>
          </a:p>
          <a:p>
            <a:pPr algn="l">
              <a:buFont typeface="+mj-lt"/>
              <a:buAutoNum type="arabicPeriod"/>
            </a:pPr>
            <a:endParaRPr lang="en-US" b="0" i="0" dirty="0">
              <a:effectLst/>
              <a:latin typeface="Arial" panose="020B0604020202020204" pitchFamily="34" charset="0"/>
            </a:endParaRPr>
          </a:p>
          <a:p>
            <a:pPr algn="l">
              <a:buFont typeface="+mj-lt"/>
              <a:buAutoNum type="arabicPeriod"/>
            </a:pPr>
            <a:r>
              <a:rPr lang="en-US" b="0" i="0" dirty="0">
                <a:effectLst/>
                <a:latin typeface="Arial" panose="020B0604020202020204" pitchFamily="34" charset="0"/>
              </a:rPr>
              <a:t>Calculate the Air Quality Index using standardized formulas and guidelines provided by environmental agencies.</a:t>
            </a:r>
          </a:p>
          <a:p>
            <a:pPr algn="l">
              <a:buFont typeface="+mj-lt"/>
              <a:buAutoNum type="arabicPeriod"/>
            </a:pPr>
            <a:endParaRPr lang="en-US" b="0" i="0" dirty="0">
              <a:effectLst/>
              <a:latin typeface="Arial" panose="020B0604020202020204" pitchFamily="34" charset="0"/>
            </a:endParaRPr>
          </a:p>
          <a:p>
            <a:pPr algn="l">
              <a:buFont typeface="+mj-lt"/>
              <a:buAutoNum type="arabicPeriod"/>
            </a:pPr>
            <a:r>
              <a:rPr lang="en-US" b="0" i="0" dirty="0">
                <a:effectLst/>
                <a:latin typeface="Arial" panose="020B0604020202020204" pitchFamily="34" charset="0"/>
              </a:rPr>
              <a:t>Create visualizations, such as line charts or heatmaps, to represent the AQI over time or across geographical regions.</a:t>
            </a:r>
          </a:p>
          <a:p>
            <a:pPr algn="l">
              <a:buFont typeface="+mj-lt"/>
              <a:buAutoNum type="arabicPeriod"/>
            </a:pPr>
            <a:endParaRPr lang="en-US" b="0" i="0" dirty="0">
              <a:effectLst/>
              <a:latin typeface="Arial" panose="020B0604020202020204" pitchFamily="34" charset="0"/>
            </a:endParaRPr>
          </a:p>
          <a:p>
            <a:pPr algn="l">
              <a:buFont typeface="+mj-lt"/>
              <a:buAutoNum type="arabicPeriod"/>
            </a:pPr>
            <a:r>
              <a:rPr lang="en-US" b="0" i="0" dirty="0">
                <a:effectLst/>
                <a:latin typeface="Arial" panose="020B0604020202020204" pitchFamily="34" charset="0"/>
              </a:rPr>
              <a:t>Compare the AQI metrics of the location with the recommended air quality metrics.</a:t>
            </a:r>
            <a:endParaRPr lang="en-US" dirty="0">
              <a:latin typeface="Arial" panose="020B0604020202020204" pitchFamily="34" charset="0"/>
            </a:endParaRPr>
          </a:p>
          <a:p>
            <a:pPr algn="l">
              <a:buFont typeface="+mj-lt"/>
              <a:buAutoNum type="arabicPeriod"/>
            </a:pPr>
            <a:endParaRPr lang="en-US" b="0" i="0" dirty="0">
              <a:effectLst/>
              <a:latin typeface="Arial" panose="020B0604020202020204" pitchFamily="34" charset="0"/>
            </a:endParaRPr>
          </a:p>
          <a:p>
            <a:pPr algn="l"/>
            <a:endParaRPr lang="en-US" b="0" i="0" dirty="0">
              <a:effectLst/>
              <a:latin typeface="Arial" panose="020B0604020202020204" pitchFamily="34" charset="0"/>
            </a:endParaRPr>
          </a:p>
          <a:p>
            <a:pPr algn="l"/>
            <a:r>
              <a:rPr lang="en-US" b="0" i="0" dirty="0">
                <a:effectLst/>
                <a:latin typeface="Arial" panose="020B0604020202020204" pitchFamily="34" charset="0"/>
              </a:rPr>
              <a:t>So, the process starts with collecting air quality data. I found an ideal dataset for this task based on the air quality of Delhi in January 2023. </a:t>
            </a:r>
          </a:p>
        </p:txBody>
      </p:sp>
    </p:spTree>
    <p:extLst>
      <p:ext uri="{BB962C8B-B14F-4D97-AF65-F5344CB8AC3E}">
        <p14:creationId xmlns:p14="http://schemas.microsoft.com/office/powerpoint/2010/main" val="138817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7E55-EAE1-8256-D94E-5390B82EA88A}"/>
              </a:ext>
            </a:extLst>
          </p:cNvPr>
          <p:cNvSpPr>
            <a:spLocks noGrp="1"/>
          </p:cNvSpPr>
          <p:nvPr>
            <p:ph type="title"/>
          </p:nvPr>
        </p:nvSpPr>
        <p:spPr>
          <a:xfrm>
            <a:off x="838200" y="365125"/>
            <a:ext cx="10515600" cy="821649"/>
          </a:xfrm>
        </p:spPr>
        <p:txBody>
          <a:bodyPr/>
          <a:lstStyle/>
          <a:p>
            <a:endParaRPr lang="en-IN" dirty="0"/>
          </a:p>
        </p:txBody>
      </p:sp>
      <p:pic>
        <p:nvPicPr>
          <p:cNvPr id="6" name="Content Placeholder 5">
            <a:extLst>
              <a:ext uri="{FF2B5EF4-FFF2-40B4-BE49-F238E27FC236}">
                <a16:creationId xmlns:a16="http://schemas.microsoft.com/office/drawing/2014/main" id="{84DDECBE-C1BE-1B26-9620-B895A48C01C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517515"/>
            <a:ext cx="5181600" cy="4873125"/>
          </a:xfrm>
        </p:spPr>
      </p:pic>
      <p:pic>
        <p:nvPicPr>
          <p:cNvPr id="8" name="Content Placeholder 7">
            <a:extLst>
              <a:ext uri="{FF2B5EF4-FFF2-40B4-BE49-F238E27FC236}">
                <a16:creationId xmlns:a16="http://schemas.microsoft.com/office/drawing/2014/main" id="{F05E0EF5-AAA4-744D-4AD1-1BB716EF0DD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199" y="2141538"/>
            <a:ext cx="5617723" cy="4351338"/>
          </a:xfrm>
        </p:spPr>
      </p:pic>
    </p:spTree>
    <p:extLst>
      <p:ext uri="{BB962C8B-B14F-4D97-AF65-F5344CB8AC3E}">
        <p14:creationId xmlns:p14="http://schemas.microsoft.com/office/powerpoint/2010/main" val="329848072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846A2A-9657-CCC4-18A0-615C61ADF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18" y="969327"/>
            <a:ext cx="9699970" cy="5740470"/>
          </a:xfrm>
          <a:prstGeom prst="rect">
            <a:avLst/>
          </a:prstGeom>
        </p:spPr>
      </p:pic>
      <p:sp>
        <p:nvSpPr>
          <p:cNvPr id="6" name="TextBox 5">
            <a:extLst>
              <a:ext uri="{FF2B5EF4-FFF2-40B4-BE49-F238E27FC236}">
                <a16:creationId xmlns:a16="http://schemas.microsoft.com/office/drawing/2014/main" id="{7A672AED-4067-260F-99A6-520E04612BAD}"/>
              </a:ext>
            </a:extLst>
          </p:cNvPr>
          <p:cNvSpPr txBox="1"/>
          <p:nvPr/>
        </p:nvSpPr>
        <p:spPr>
          <a:xfrm>
            <a:off x="436880" y="314960"/>
            <a:ext cx="7071360" cy="369332"/>
          </a:xfrm>
          <a:prstGeom prst="rect">
            <a:avLst/>
          </a:prstGeom>
          <a:noFill/>
        </p:spPr>
        <p:txBody>
          <a:bodyPr wrap="square" rtlCol="0">
            <a:spAutoFit/>
          </a:bodyPr>
          <a:lstStyle/>
          <a:p>
            <a:r>
              <a:rPr lang="en-US" dirty="0"/>
              <a:t> THE DISTRIBUTION OF POLLUTANTS IN THE AIR QUALITY OF DELHI</a:t>
            </a:r>
            <a:endParaRPr lang="en-IN" dirty="0"/>
          </a:p>
        </p:txBody>
      </p:sp>
    </p:spTree>
    <p:extLst>
      <p:ext uri="{BB962C8B-B14F-4D97-AF65-F5344CB8AC3E}">
        <p14:creationId xmlns:p14="http://schemas.microsoft.com/office/powerpoint/2010/main" val="314627865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DF032C-1095-EA42-146F-52C062FA1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087"/>
            <a:ext cx="7711439" cy="6366193"/>
          </a:xfrm>
          <a:prstGeom prst="rect">
            <a:avLst/>
          </a:prstGeom>
        </p:spPr>
      </p:pic>
      <p:sp>
        <p:nvSpPr>
          <p:cNvPr id="4" name="TextBox 3">
            <a:extLst>
              <a:ext uri="{FF2B5EF4-FFF2-40B4-BE49-F238E27FC236}">
                <a16:creationId xmlns:a16="http://schemas.microsoft.com/office/drawing/2014/main" id="{8F0270F5-9967-6BFD-5D43-1AACF60C085F}"/>
              </a:ext>
            </a:extLst>
          </p:cNvPr>
          <p:cNvSpPr txBox="1"/>
          <p:nvPr/>
        </p:nvSpPr>
        <p:spPr>
          <a:xfrm>
            <a:off x="7792720" y="2084863"/>
            <a:ext cx="4145280" cy="4524315"/>
          </a:xfrm>
          <a:prstGeom prst="rect">
            <a:avLst/>
          </a:prstGeom>
          <a:noFill/>
        </p:spPr>
        <p:txBody>
          <a:bodyPr wrap="square" rtlCol="0">
            <a:spAutoFit/>
          </a:bodyPr>
          <a:lstStyle/>
          <a:p>
            <a:r>
              <a:rPr lang="en-US" b="0" i="0" dirty="0">
                <a:effectLst/>
                <a:latin typeface="Arial" panose="020B0604020202020204" pitchFamily="34" charset="0"/>
              </a:rPr>
              <a:t>The correlation matrix displayed here represents the correlation coefficients between different air pollutants in the dataset. Correlation coefficients measure the strength and direction of the linear relationship between two variables, with values ranging from -1 to 1. Overall, the positive correlations among CO, NO, NO2, SO2, PM2.5, PM10, and NH3 suggest that they may share common sources or have similar pollution patterns, while O3 exhibits an inverse relationship with the other pollutants, which may be due to its role as both a pollutant and a natural atmospheric oxidant.</a:t>
            </a:r>
            <a:endParaRPr lang="en-IN" dirty="0"/>
          </a:p>
        </p:txBody>
      </p:sp>
    </p:spTree>
    <p:extLst>
      <p:ext uri="{BB962C8B-B14F-4D97-AF65-F5344CB8AC3E}">
        <p14:creationId xmlns:p14="http://schemas.microsoft.com/office/powerpoint/2010/main" val="399208596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F26FB0-CB79-68A2-136A-5B042C9DA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812" y="928687"/>
            <a:ext cx="9096375" cy="5000625"/>
          </a:xfrm>
          <a:prstGeom prst="rect">
            <a:avLst/>
          </a:prstGeom>
        </p:spPr>
      </p:pic>
      <p:sp>
        <p:nvSpPr>
          <p:cNvPr id="4" name="TextBox 3">
            <a:extLst>
              <a:ext uri="{FF2B5EF4-FFF2-40B4-BE49-F238E27FC236}">
                <a16:creationId xmlns:a16="http://schemas.microsoft.com/office/drawing/2014/main" id="{BF09724A-A404-4EEC-1D67-BBA884E18385}"/>
              </a:ext>
            </a:extLst>
          </p:cNvPr>
          <p:cNvSpPr txBox="1"/>
          <p:nvPr/>
        </p:nvSpPr>
        <p:spPr>
          <a:xfrm>
            <a:off x="1747520" y="6146800"/>
            <a:ext cx="9855200" cy="369332"/>
          </a:xfrm>
          <a:prstGeom prst="rect">
            <a:avLst/>
          </a:prstGeom>
          <a:noFill/>
        </p:spPr>
        <p:txBody>
          <a:bodyPr wrap="square" rtlCol="0">
            <a:spAutoFit/>
          </a:bodyPr>
          <a:lstStyle/>
          <a:p>
            <a:r>
              <a:rPr lang="en-US" b="0" i="0">
                <a:effectLst/>
                <a:latin typeface="Arial" panose="020B0604020202020204" pitchFamily="34" charset="0"/>
              </a:rPr>
              <a:t>let’s have a look at the average AQI by day of the week in Delhi:</a:t>
            </a:r>
            <a:endParaRPr lang="en-IN" dirty="0"/>
          </a:p>
        </p:txBody>
      </p:sp>
    </p:spTree>
    <p:extLst>
      <p:ext uri="{BB962C8B-B14F-4D97-AF65-F5344CB8AC3E}">
        <p14:creationId xmlns:p14="http://schemas.microsoft.com/office/powerpoint/2010/main" val="392155787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5659AB-8F0B-8BAB-EF91-8F39297AE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812" y="928687"/>
            <a:ext cx="9096375" cy="5000625"/>
          </a:xfrm>
          <a:prstGeom prst="rect">
            <a:avLst/>
          </a:prstGeom>
        </p:spPr>
      </p:pic>
      <p:sp>
        <p:nvSpPr>
          <p:cNvPr id="4" name="TextBox 3">
            <a:extLst>
              <a:ext uri="{FF2B5EF4-FFF2-40B4-BE49-F238E27FC236}">
                <a16:creationId xmlns:a16="http://schemas.microsoft.com/office/drawing/2014/main" id="{DE58A515-D4CB-97FD-2EC6-926EFBCED834}"/>
              </a:ext>
            </a:extLst>
          </p:cNvPr>
          <p:cNvSpPr txBox="1"/>
          <p:nvPr/>
        </p:nvSpPr>
        <p:spPr>
          <a:xfrm>
            <a:off x="1818640" y="5677376"/>
            <a:ext cx="9570720" cy="646331"/>
          </a:xfrm>
          <a:prstGeom prst="rect">
            <a:avLst/>
          </a:prstGeom>
          <a:noFill/>
        </p:spPr>
        <p:txBody>
          <a:bodyPr wrap="square" rtlCol="0">
            <a:spAutoFit/>
          </a:bodyPr>
          <a:lstStyle/>
          <a:p>
            <a:r>
              <a:rPr lang="en-US" b="0" i="0">
                <a:effectLst/>
                <a:latin typeface="Arial" panose="020B0604020202020204" pitchFamily="34" charset="0"/>
              </a:rPr>
              <a:t>It shows that the air quality in Delhi is worse on Wednesdays and Thursdays. So, this is how you can analyze the air quality index of a specific location </a:t>
            </a:r>
            <a:endParaRPr lang="en-IN" dirty="0"/>
          </a:p>
        </p:txBody>
      </p:sp>
    </p:spTree>
    <p:extLst>
      <p:ext uri="{BB962C8B-B14F-4D97-AF65-F5344CB8AC3E}">
        <p14:creationId xmlns:p14="http://schemas.microsoft.com/office/powerpoint/2010/main" val="205163976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1D10B9B-3CF3-7126-AE25-C224CF555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812" y="928687"/>
            <a:ext cx="9096375" cy="5000625"/>
          </a:xfrm>
          <a:prstGeom prst="rect">
            <a:avLst/>
          </a:prstGeom>
        </p:spPr>
      </p:pic>
      <p:pic>
        <p:nvPicPr>
          <p:cNvPr id="17" name="Picture 16">
            <a:extLst>
              <a:ext uri="{FF2B5EF4-FFF2-40B4-BE49-F238E27FC236}">
                <a16:creationId xmlns:a16="http://schemas.microsoft.com/office/drawing/2014/main" id="{A75D4C61-4D8D-4FDC-B247-67E40BC2A2F6}"/>
              </a:ext>
            </a:extLst>
          </p:cNvPr>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547812" y="928687"/>
            <a:ext cx="9096375" cy="5000625"/>
          </a:xfrm>
          <a:prstGeom prst="rect">
            <a:avLst/>
          </a:prstGeom>
        </p:spPr>
      </p:pic>
    </p:spTree>
    <p:extLst>
      <p:ext uri="{BB962C8B-B14F-4D97-AF65-F5344CB8AC3E}">
        <p14:creationId xmlns:p14="http://schemas.microsoft.com/office/powerpoint/2010/main" val="665464947"/>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Air Quality Index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Index  Analysis </dc:title>
  <dc:creator>Sonu Agarwal</dc:creator>
  <cp:lastModifiedBy>Sonu Agarwal</cp:lastModifiedBy>
  <cp:revision>1</cp:revision>
  <dcterms:created xsi:type="dcterms:W3CDTF">2023-10-24T18:25:43Z</dcterms:created>
  <dcterms:modified xsi:type="dcterms:W3CDTF">2023-10-24T18:25:48Z</dcterms:modified>
</cp:coreProperties>
</file>