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ABEEE2-7EC2-4BC8-8FF0-B70D9BEF5E0C}" type="doc">
      <dgm:prSet loTypeId="urn:microsoft.com/office/officeart/2005/8/layout/process2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IN"/>
        </a:p>
      </dgm:t>
    </dgm:pt>
    <dgm:pt modelId="{4EF993EB-CCCA-443A-9106-3A99E412363F}">
      <dgm:prSet custT="1"/>
      <dgm:spPr/>
      <dgm:t>
        <a:bodyPr/>
        <a:lstStyle/>
        <a:p>
          <a:r>
            <a:rPr lang="en-US" sz="1600" dirty="0"/>
            <a:t>User Interface/interaction(Frontend-HTML/CSS)</a:t>
          </a:r>
          <a:endParaRPr lang="en-IN" sz="1600" dirty="0"/>
        </a:p>
      </dgm:t>
    </dgm:pt>
    <dgm:pt modelId="{D9FC53CA-F535-48AF-8419-3420FC0AF92E}" type="parTrans" cxnId="{AEC72880-2DE7-4E30-AF5C-4BD869349F99}">
      <dgm:prSet/>
      <dgm:spPr/>
      <dgm:t>
        <a:bodyPr/>
        <a:lstStyle/>
        <a:p>
          <a:endParaRPr lang="en-IN"/>
        </a:p>
      </dgm:t>
    </dgm:pt>
    <dgm:pt modelId="{31849454-196D-49B3-81A1-9595D4AD8873}" type="sibTrans" cxnId="{AEC72880-2DE7-4E30-AF5C-4BD869349F99}">
      <dgm:prSet/>
      <dgm:spPr/>
      <dgm:t>
        <a:bodyPr/>
        <a:lstStyle/>
        <a:p>
          <a:endParaRPr lang="en-IN"/>
        </a:p>
      </dgm:t>
    </dgm:pt>
    <dgm:pt modelId="{E53A6CCB-ED85-4730-96F1-635B8E369BDA}">
      <dgm:prSet/>
      <dgm:spPr/>
      <dgm:t>
        <a:bodyPr/>
        <a:lstStyle/>
        <a:p>
          <a:r>
            <a:rPr lang="en-US"/>
            <a:t>Location Fetching (Using Geocoder)</a:t>
          </a:r>
          <a:endParaRPr lang="en-IN"/>
        </a:p>
      </dgm:t>
    </dgm:pt>
    <dgm:pt modelId="{32FBA5D0-7139-4049-A7C0-7864402742D1}" type="parTrans" cxnId="{D73C37DC-1EDC-4CD7-BB43-E7420F21E6C6}">
      <dgm:prSet/>
      <dgm:spPr/>
      <dgm:t>
        <a:bodyPr/>
        <a:lstStyle/>
        <a:p>
          <a:endParaRPr lang="en-IN"/>
        </a:p>
      </dgm:t>
    </dgm:pt>
    <dgm:pt modelId="{5FF28B19-D274-4675-BD81-7809D7DF3562}" type="sibTrans" cxnId="{D73C37DC-1EDC-4CD7-BB43-E7420F21E6C6}">
      <dgm:prSet/>
      <dgm:spPr/>
      <dgm:t>
        <a:bodyPr/>
        <a:lstStyle/>
        <a:p>
          <a:endParaRPr lang="en-IN"/>
        </a:p>
      </dgm:t>
    </dgm:pt>
    <dgm:pt modelId="{B00757A3-2C70-4635-8D97-6505B2595A06}">
      <dgm:prSet/>
      <dgm:spPr/>
      <dgm:t>
        <a:bodyPr/>
        <a:lstStyle/>
        <a:p>
          <a:r>
            <a:rPr lang="en-US"/>
            <a:t>Data Processing  (Backend - leaflet)</a:t>
          </a:r>
          <a:endParaRPr lang="en-IN"/>
        </a:p>
      </dgm:t>
    </dgm:pt>
    <dgm:pt modelId="{FE7DB4A8-6035-4C7F-A0A0-71135710DE49}" type="parTrans" cxnId="{1B719ADB-CD8C-4E00-A57E-01EC2F663060}">
      <dgm:prSet/>
      <dgm:spPr/>
      <dgm:t>
        <a:bodyPr/>
        <a:lstStyle/>
        <a:p>
          <a:endParaRPr lang="en-IN"/>
        </a:p>
      </dgm:t>
    </dgm:pt>
    <dgm:pt modelId="{844EB780-3990-45C3-846F-F3BC4C35422A}" type="sibTrans" cxnId="{1B719ADB-CD8C-4E00-A57E-01EC2F663060}">
      <dgm:prSet/>
      <dgm:spPr/>
      <dgm:t>
        <a:bodyPr/>
        <a:lstStyle/>
        <a:p>
          <a:endParaRPr lang="en-IN"/>
        </a:p>
      </dgm:t>
    </dgm:pt>
    <dgm:pt modelId="{DF724366-B5B4-426A-A7DE-202F4963B3E6}">
      <dgm:prSet/>
      <dgm:spPr/>
      <dgm:t>
        <a:bodyPr/>
        <a:lstStyle/>
        <a:p>
          <a:r>
            <a:rPr lang="en-US"/>
            <a:t>Route Calculation (OpenStreetMap)</a:t>
          </a:r>
          <a:endParaRPr lang="en-IN"/>
        </a:p>
      </dgm:t>
    </dgm:pt>
    <dgm:pt modelId="{8E62A459-F53F-418F-BA31-556BC9BE6EE2}" type="parTrans" cxnId="{7AA1F3F2-9ABE-44A9-838C-2DC8F3021D89}">
      <dgm:prSet/>
      <dgm:spPr/>
      <dgm:t>
        <a:bodyPr/>
        <a:lstStyle/>
        <a:p>
          <a:endParaRPr lang="en-IN"/>
        </a:p>
      </dgm:t>
    </dgm:pt>
    <dgm:pt modelId="{9EA65F99-FC27-40CF-A7EC-10514AF43F00}" type="sibTrans" cxnId="{7AA1F3F2-9ABE-44A9-838C-2DC8F3021D89}">
      <dgm:prSet/>
      <dgm:spPr/>
      <dgm:t>
        <a:bodyPr/>
        <a:lstStyle/>
        <a:p>
          <a:endParaRPr lang="en-IN"/>
        </a:p>
      </dgm:t>
    </dgm:pt>
    <dgm:pt modelId="{32F686D7-72D6-48E5-A9AD-383E9F51808F}">
      <dgm:prSet/>
      <dgm:spPr/>
      <dgm:t>
        <a:bodyPr/>
        <a:lstStyle/>
        <a:p>
          <a:r>
            <a:rPr lang="en-US"/>
            <a:t>Map Rendering (Leaflet)</a:t>
          </a:r>
          <a:endParaRPr lang="en-IN"/>
        </a:p>
      </dgm:t>
    </dgm:pt>
    <dgm:pt modelId="{6962F33A-E53F-450F-8799-D2BCEC4E8B81}" type="parTrans" cxnId="{6EC394CA-21F6-4415-8DA5-6A2F622F1D8B}">
      <dgm:prSet/>
      <dgm:spPr/>
      <dgm:t>
        <a:bodyPr/>
        <a:lstStyle/>
        <a:p>
          <a:endParaRPr lang="en-IN"/>
        </a:p>
      </dgm:t>
    </dgm:pt>
    <dgm:pt modelId="{378DDBDA-92E4-476E-9880-D17C2A01502B}" type="sibTrans" cxnId="{6EC394CA-21F6-4415-8DA5-6A2F622F1D8B}">
      <dgm:prSet/>
      <dgm:spPr/>
      <dgm:t>
        <a:bodyPr/>
        <a:lstStyle/>
        <a:p>
          <a:endParaRPr lang="en-IN"/>
        </a:p>
      </dgm:t>
    </dgm:pt>
    <dgm:pt modelId="{2EF0E70C-4D20-436F-B3EA-1FEDDE7DBE7D}">
      <dgm:prSet/>
      <dgm:spPr/>
      <dgm:t>
        <a:bodyPr/>
        <a:lstStyle/>
        <a:p>
          <a:r>
            <a:rPr lang="en-US"/>
            <a:t>User Display (FrontEnd)</a:t>
          </a:r>
          <a:endParaRPr lang="en-IN"/>
        </a:p>
      </dgm:t>
    </dgm:pt>
    <dgm:pt modelId="{D146F9A9-B4A2-4E7F-8785-FE23D5177923}" type="parTrans" cxnId="{28F78362-800A-4528-A4A5-0D2849A2FAF7}">
      <dgm:prSet/>
      <dgm:spPr/>
      <dgm:t>
        <a:bodyPr/>
        <a:lstStyle/>
        <a:p>
          <a:endParaRPr lang="en-IN"/>
        </a:p>
      </dgm:t>
    </dgm:pt>
    <dgm:pt modelId="{B3A65E08-E803-4177-9331-73EAEF0936F8}" type="sibTrans" cxnId="{28F78362-800A-4528-A4A5-0D2849A2FAF7}">
      <dgm:prSet/>
      <dgm:spPr/>
      <dgm:t>
        <a:bodyPr/>
        <a:lstStyle/>
        <a:p>
          <a:endParaRPr lang="en-IN"/>
        </a:p>
      </dgm:t>
    </dgm:pt>
    <dgm:pt modelId="{2B92EFA5-7496-429E-A8CC-B99FB5BA0080}" type="pres">
      <dgm:prSet presAssocID="{D4ABEEE2-7EC2-4BC8-8FF0-B70D9BEF5E0C}" presName="linearFlow" presStyleCnt="0">
        <dgm:presLayoutVars>
          <dgm:resizeHandles val="exact"/>
        </dgm:presLayoutVars>
      </dgm:prSet>
      <dgm:spPr/>
    </dgm:pt>
    <dgm:pt modelId="{8B9A4ACA-BFA2-475E-9554-F48E83412BB9}" type="pres">
      <dgm:prSet presAssocID="{4EF993EB-CCCA-443A-9106-3A99E412363F}" presName="node" presStyleLbl="node1" presStyleIdx="0" presStyleCnt="6">
        <dgm:presLayoutVars>
          <dgm:bulletEnabled val="1"/>
        </dgm:presLayoutVars>
      </dgm:prSet>
      <dgm:spPr/>
    </dgm:pt>
    <dgm:pt modelId="{776C1961-24AD-4BE2-93FB-3835BB4D8BE7}" type="pres">
      <dgm:prSet presAssocID="{31849454-196D-49B3-81A1-9595D4AD8873}" presName="sibTrans" presStyleLbl="sibTrans2D1" presStyleIdx="0" presStyleCnt="5"/>
      <dgm:spPr/>
    </dgm:pt>
    <dgm:pt modelId="{F99B4665-933B-4167-A6FD-B9CD24BE2BA4}" type="pres">
      <dgm:prSet presAssocID="{31849454-196D-49B3-81A1-9595D4AD8873}" presName="connectorText" presStyleLbl="sibTrans2D1" presStyleIdx="0" presStyleCnt="5"/>
      <dgm:spPr/>
    </dgm:pt>
    <dgm:pt modelId="{0354D927-EC0F-4292-8838-BFE1CE907268}" type="pres">
      <dgm:prSet presAssocID="{E53A6CCB-ED85-4730-96F1-635B8E369BDA}" presName="node" presStyleLbl="node1" presStyleIdx="1" presStyleCnt="6">
        <dgm:presLayoutVars>
          <dgm:bulletEnabled val="1"/>
        </dgm:presLayoutVars>
      </dgm:prSet>
      <dgm:spPr/>
    </dgm:pt>
    <dgm:pt modelId="{CD89306D-53FA-4D15-8B23-D237000B6192}" type="pres">
      <dgm:prSet presAssocID="{5FF28B19-D274-4675-BD81-7809D7DF3562}" presName="sibTrans" presStyleLbl="sibTrans2D1" presStyleIdx="1" presStyleCnt="5"/>
      <dgm:spPr/>
    </dgm:pt>
    <dgm:pt modelId="{6B53EE1A-DB43-45B7-AB14-1D9BD3B53E2B}" type="pres">
      <dgm:prSet presAssocID="{5FF28B19-D274-4675-BD81-7809D7DF3562}" presName="connectorText" presStyleLbl="sibTrans2D1" presStyleIdx="1" presStyleCnt="5"/>
      <dgm:spPr/>
    </dgm:pt>
    <dgm:pt modelId="{D280B527-9813-40C6-A482-17DB706CD83E}" type="pres">
      <dgm:prSet presAssocID="{B00757A3-2C70-4635-8D97-6505B2595A06}" presName="node" presStyleLbl="node1" presStyleIdx="2" presStyleCnt="6">
        <dgm:presLayoutVars>
          <dgm:bulletEnabled val="1"/>
        </dgm:presLayoutVars>
      </dgm:prSet>
      <dgm:spPr/>
    </dgm:pt>
    <dgm:pt modelId="{1AC0F8A5-47E4-4B9E-9A28-3B38442445CD}" type="pres">
      <dgm:prSet presAssocID="{844EB780-3990-45C3-846F-F3BC4C35422A}" presName="sibTrans" presStyleLbl="sibTrans2D1" presStyleIdx="2" presStyleCnt="5" custLinFactNeighborX="3704" custLinFactNeighborY="0"/>
      <dgm:spPr/>
    </dgm:pt>
    <dgm:pt modelId="{73AB3BE3-2E93-4F1D-B9BF-A2777B821A6B}" type="pres">
      <dgm:prSet presAssocID="{844EB780-3990-45C3-846F-F3BC4C35422A}" presName="connectorText" presStyleLbl="sibTrans2D1" presStyleIdx="2" presStyleCnt="5"/>
      <dgm:spPr/>
    </dgm:pt>
    <dgm:pt modelId="{7C67ACCA-FCCE-43E1-AF79-B912DDCAA59C}" type="pres">
      <dgm:prSet presAssocID="{DF724366-B5B4-426A-A7DE-202F4963B3E6}" presName="node" presStyleLbl="node1" presStyleIdx="3" presStyleCnt="6">
        <dgm:presLayoutVars>
          <dgm:bulletEnabled val="1"/>
        </dgm:presLayoutVars>
      </dgm:prSet>
      <dgm:spPr/>
    </dgm:pt>
    <dgm:pt modelId="{62CCEC56-7EE1-4A41-9580-DA521FEAD5AE}" type="pres">
      <dgm:prSet presAssocID="{9EA65F99-FC27-40CF-A7EC-10514AF43F00}" presName="sibTrans" presStyleLbl="sibTrans2D1" presStyleIdx="3" presStyleCnt="5"/>
      <dgm:spPr/>
    </dgm:pt>
    <dgm:pt modelId="{203C186A-5C3B-4ACA-B5EC-2BFB51E9346C}" type="pres">
      <dgm:prSet presAssocID="{9EA65F99-FC27-40CF-A7EC-10514AF43F00}" presName="connectorText" presStyleLbl="sibTrans2D1" presStyleIdx="3" presStyleCnt="5"/>
      <dgm:spPr/>
    </dgm:pt>
    <dgm:pt modelId="{ED2F577B-59A2-44BA-9299-061CCE312CD0}" type="pres">
      <dgm:prSet presAssocID="{32F686D7-72D6-48E5-A9AD-383E9F51808F}" presName="node" presStyleLbl="node1" presStyleIdx="4" presStyleCnt="6">
        <dgm:presLayoutVars>
          <dgm:bulletEnabled val="1"/>
        </dgm:presLayoutVars>
      </dgm:prSet>
      <dgm:spPr/>
    </dgm:pt>
    <dgm:pt modelId="{AA9F5373-1374-42F7-BABF-A54EDFAD4BF3}" type="pres">
      <dgm:prSet presAssocID="{378DDBDA-92E4-476E-9880-D17C2A01502B}" presName="sibTrans" presStyleLbl="sibTrans2D1" presStyleIdx="4" presStyleCnt="5"/>
      <dgm:spPr/>
    </dgm:pt>
    <dgm:pt modelId="{7CF2E354-BDCA-47EA-B59E-986291A307DF}" type="pres">
      <dgm:prSet presAssocID="{378DDBDA-92E4-476E-9880-D17C2A01502B}" presName="connectorText" presStyleLbl="sibTrans2D1" presStyleIdx="4" presStyleCnt="5"/>
      <dgm:spPr/>
    </dgm:pt>
    <dgm:pt modelId="{75F11D48-1DA1-4ED4-89B0-045EF0A064E8}" type="pres">
      <dgm:prSet presAssocID="{2EF0E70C-4D20-436F-B3EA-1FEDDE7DBE7D}" presName="node" presStyleLbl="node1" presStyleIdx="5" presStyleCnt="6">
        <dgm:presLayoutVars>
          <dgm:bulletEnabled val="1"/>
        </dgm:presLayoutVars>
      </dgm:prSet>
      <dgm:spPr/>
    </dgm:pt>
  </dgm:ptLst>
  <dgm:cxnLst>
    <dgm:cxn modelId="{C1465200-F3CE-4532-8CED-8E0C2521FF4D}" type="presOf" srcId="{9EA65F99-FC27-40CF-A7EC-10514AF43F00}" destId="{203C186A-5C3B-4ACA-B5EC-2BFB51E9346C}" srcOrd="1" destOrd="0" presId="urn:microsoft.com/office/officeart/2005/8/layout/process2"/>
    <dgm:cxn modelId="{624BCC2E-A38A-48B9-944F-A363B4F49C15}" type="presOf" srcId="{E53A6CCB-ED85-4730-96F1-635B8E369BDA}" destId="{0354D927-EC0F-4292-8838-BFE1CE907268}" srcOrd="0" destOrd="0" presId="urn:microsoft.com/office/officeart/2005/8/layout/process2"/>
    <dgm:cxn modelId="{501B283A-3B32-4DB1-91E6-7F083E42A007}" type="presOf" srcId="{378DDBDA-92E4-476E-9880-D17C2A01502B}" destId="{7CF2E354-BDCA-47EA-B59E-986291A307DF}" srcOrd="1" destOrd="0" presId="urn:microsoft.com/office/officeart/2005/8/layout/process2"/>
    <dgm:cxn modelId="{8815CD3E-B237-4A33-9941-4A02A01E4EE1}" type="presOf" srcId="{31849454-196D-49B3-81A1-9595D4AD8873}" destId="{F99B4665-933B-4167-A6FD-B9CD24BE2BA4}" srcOrd="1" destOrd="0" presId="urn:microsoft.com/office/officeart/2005/8/layout/process2"/>
    <dgm:cxn modelId="{678BD55F-7087-44A2-BA84-83ABDA3BD530}" type="presOf" srcId="{378DDBDA-92E4-476E-9880-D17C2A01502B}" destId="{AA9F5373-1374-42F7-BABF-A54EDFAD4BF3}" srcOrd="0" destOrd="0" presId="urn:microsoft.com/office/officeart/2005/8/layout/process2"/>
    <dgm:cxn modelId="{28F78362-800A-4528-A4A5-0D2849A2FAF7}" srcId="{D4ABEEE2-7EC2-4BC8-8FF0-B70D9BEF5E0C}" destId="{2EF0E70C-4D20-436F-B3EA-1FEDDE7DBE7D}" srcOrd="5" destOrd="0" parTransId="{D146F9A9-B4A2-4E7F-8785-FE23D5177923}" sibTransId="{B3A65E08-E803-4177-9331-73EAEF0936F8}"/>
    <dgm:cxn modelId="{BECE8B68-1C9A-4937-8AEE-AC9E2187600F}" type="presOf" srcId="{B00757A3-2C70-4635-8D97-6505B2595A06}" destId="{D280B527-9813-40C6-A482-17DB706CD83E}" srcOrd="0" destOrd="0" presId="urn:microsoft.com/office/officeart/2005/8/layout/process2"/>
    <dgm:cxn modelId="{2B79F54C-5794-4E30-A728-843C65EF7F5E}" type="presOf" srcId="{9EA65F99-FC27-40CF-A7EC-10514AF43F00}" destId="{62CCEC56-7EE1-4A41-9580-DA521FEAD5AE}" srcOrd="0" destOrd="0" presId="urn:microsoft.com/office/officeart/2005/8/layout/process2"/>
    <dgm:cxn modelId="{6712EA6E-53F5-4E5F-B8F7-6EDAD7F202CB}" type="presOf" srcId="{D4ABEEE2-7EC2-4BC8-8FF0-B70D9BEF5E0C}" destId="{2B92EFA5-7496-429E-A8CC-B99FB5BA0080}" srcOrd="0" destOrd="0" presId="urn:microsoft.com/office/officeart/2005/8/layout/process2"/>
    <dgm:cxn modelId="{561B2853-1C2B-4D3C-AD02-7C05E34E81DE}" type="presOf" srcId="{32F686D7-72D6-48E5-A9AD-383E9F51808F}" destId="{ED2F577B-59A2-44BA-9299-061CCE312CD0}" srcOrd="0" destOrd="0" presId="urn:microsoft.com/office/officeart/2005/8/layout/process2"/>
    <dgm:cxn modelId="{8B609758-7DFA-4850-AE91-7606C536D2F4}" type="presOf" srcId="{DF724366-B5B4-426A-A7DE-202F4963B3E6}" destId="{7C67ACCA-FCCE-43E1-AF79-B912DDCAA59C}" srcOrd="0" destOrd="0" presId="urn:microsoft.com/office/officeart/2005/8/layout/process2"/>
    <dgm:cxn modelId="{AEC72880-2DE7-4E30-AF5C-4BD869349F99}" srcId="{D4ABEEE2-7EC2-4BC8-8FF0-B70D9BEF5E0C}" destId="{4EF993EB-CCCA-443A-9106-3A99E412363F}" srcOrd="0" destOrd="0" parTransId="{D9FC53CA-F535-48AF-8419-3420FC0AF92E}" sibTransId="{31849454-196D-49B3-81A1-9595D4AD8873}"/>
    <dgm:cxn modelId="{2212509A-9032-45CC-ADDD-B9F27336968F}" type="presOf" srcId="{844EB780-3990-45C3-846F-F3BC4C35422A}" destId="{1AC0F8A5-47E4-4B9E-9A28-3B38442445CD}" srcOrd="0" destOrd="0" presId="urn:microsoft.com/office/officeart/2005/8/layout/process2"/>
    <dgm:cxn modelId="{332CD1AA-DB1C-497B-9520-DA382D070EA6}" type="presOf" srcId="{4EF993EB-CCCA-443A-9106-3A99E412363F}" destId="{8B9A4ACA-BFA2-475E-9554-F48E83412BB9}" srcOrd="0" destOrd="0" presId="urn:microsoft.com/office/officeart/2005/8/layout/process2"/>
    <dgm:cxn modelId="{8110C4AD-00A9-46D6-99B4-9D04224EDC08}" type="presOf" srcId="{844EB780-3990-45C3-846F-F3BC4C35422A}" destId="{73AB3BE3-2E93-4F1D-B9BF-A2777B821A6B}" srcOrd="1" destOrd="0" presId="urn:microsoft.com/office/officeart/2005/8/layout/process2"/>
    <dgm:cxn modelId="{EDA50EB3-916F-4F82-AEE7-FB912BA9CEC1}" type="presOf" srcId="{5FF28B19-D274-4675-BD81-7809D7DF3562}" destId="{6B53EE1A-DB43-45B7-AB14-1D9BD3B53E2B}" srcOrd="1" destOrd="0" presId="urn:microsoft.com/office/officeart/2005/8/layout/process2"/>
    <dgm:cxn modelId="{B94A59C2-219B-4066-B2E4-CAA6772C8605}" type="presOf" srcId="{5FF28B19-D274-4675-BD81-7809D7DF3562}" destId="{CD89306D-53FA-4D15-8B23-D237000B6192}" srcOrd="0" destOrd="0" presId="urn:microsoft.com/office/officeart/2005/8/layout/process2"/>
    <dgm:cxn modelId="{6EC394CA-21F6-4415-8DA5-6A2F622F1D8B}" srcId="{D4ABEEE2-7EC2-4BC8-8FF0-B70D9BEF5E0C}" destId="{32F686D7-72D6-48E5-A9AD-383E9F51808F}" srcOrd="4" destOrd="0" parTransId="{6962F33A-E53F-450F-8799-D2BCEC4E8B81}" sibTransId="{378DDBDA-92E4-476E-9880-D17C2A01502B}"/>
    <dgm:cxn modelId="{1B719ADB-CD8C-4E00-A57E-01EC2F663060}" srcId="{D4ABEEE2-7EC2-4BC8-8FF0-B70D9BEF5E0C}" destId="{B00757A3-2C70-4635-8D97-6505B2595A06}" srcOrd="2" destOrd="0" parTransId="{FE7DB4A8-6035-4C7F-A0A0-71135710DE49}" sibTransId="{844EB780-3990-45C3-846F-F3BC4C35422A}"/>
    <dgm:cxn modelId="{D73C37DC-1EDC-4CD7-BB43-E7420F21E6C6}" srcId="{D4ABEEE2-7EC2-4BC8-8FF0-B70D9BEF5E0C}" destId="{E53A6CCB-ED85-4730-96F1-635B8E369BDA}" srcOrd="1" destOrd="0" parTransId="{32FBA5D0-7139-4049-A7C0-7864402742D1}" sibTransId="{5FF28B19-D274-4675-BD81-7809D7DF3562}"/>
    <dgm:cxn modelId="{C08E86E1-843C-4298-9A6E-48B587CEAAFC}" type="presOf" srcId="{31849454-196D-49B3-81A1-9595D4AD8873}" destId="{776C1961-24AD-4BE2-93FB-3835BB4D8BE7}" srcOrd="0" destOrd="0" presId="urn:microsoft.com/office/officeart/2005/8/layout/process2"/>
    <dgm:cxn modelId="{8574EFE5-EDFE-4E19-B4BC-55D9917DC4D1}" type="presOf" srcId="{2EF0E70C-4D20-436F-B3EA-1FEDDE7DBE7D}" destId="{75F11D48-1DA1-4ED4-89B0-045EF0A064E8}" srcOrd="0" destOrd="0" presId="urn:microsoft.com/office/officeart/2005/8/layout/process2"/>
    <dgm:cxn modelId="{7AA1F3F2-9ABE-44A9-838C-2DC8F3021D89}" srcId="{D4ABEEE2-7EC2-4BC8-8FF0-B70D9BEF5E0C}" destId="{DF724366-B5B4-426A-A7DE-202F4963B3E6}" srcOrd="3" destOrd="0" parTransId="{8E62A459-F53F-418F-BA31-556BC9BE6EE2}" sibTransId="{9EA65F99-FC27-40CF-A7EC-10514AF43F00}"/>
    <dgm:cxn modelId="{7ABC16DA-AC31-40DD-8021-A1DE12F6F6DB}" type="presParOf" srcId="{2B92EFA5-7496-429E-A8CC-B99FB5BA0080}" destId="{8B9A4ACA-BFA2-475E-9554-F48E83412BB9}" srcOrd="0" destOrd="0" presId="urn:microsoft.com/office/officeart/2005/8/layout/process2"/>
    <dgm:cxn modelId="{7B7C05C6-E697-4C49-BF1B-660807D80ED6}" type="presParOf" srcId="{2B92EFA5-7496-429E-A8CC-B99FB5BA0080}" destId="{776C1961-24AD-4BE2-93FB-3835BB4D8BE7}" srcOrd="1" destOrd="0" presId="urn:microsoft.com/office/officeart/2005/8/layout/process2"/>
    <dgm:cxn modelId="{D55792A8-7DDD-41FC-BF49-EC0850D4812C}" type="presParOf" srcId="{776C1961-24AD-4BE2-93FB-3835BB4D8BE7}" destId="{F99B4665-933B-4167-A6FD-B9CD24BE2BA4}" srcOrd="0" destOrd="0" presId="urn:microsoft.com/office/officeart/2005/8/layout/process2"/>
    <dgm:cxn modelId="{286C13BE-AB68-471A-8B63-77B65918F5BA}" type="presParOf" srcId="{2B92EFA5-7496-429E-A8CC-B99FB5BA0080}" destId="{0354D927-EC0F-4292-8838-BFE1CE907268}" srcOrd="2" destOrd="0" presId="urn:microsoft.com/office/officeart/2005/8/layout/process2"/>
    <dgm:cxn modelId="{FE3A40BF-AA5A-40DB-9744-F247914600A6}" type="presParOf" srcId="{2B92EFA5-7496-429E-A8CC-B99FB5BA0080}" destId="{CD89306D-53FA-4D15-8B23-D237000B6192}" srcOrd="3" destOrd="0" presId="urn:microsoft.com/office/officeart/2005/8/layout/process2"/>
    <dgm:cxn modelId="{E5822C85-8EDB-4293-BDF2-D642E915050D}" type="presParOf" srcId="{CD89306D-53FA-4D15-8B23-D237000B6192}" destId="{6B53EE1A-DB43-45B7-AB14-1D9BD3B53E2B}" srcOrd="0" destOrd="0" presId="urn:microsoft.com/office/officeart/2005/8/layout/process2"/>
    <dgm:cxn modelId="{37C3D509-3258-46D0-9859-4E2D78C7628F}" type="presParOf" srcId="{2B92EFA5-7496-429E-A8CC-B99FB5BA0080}" destId="{D280B527-9813-40C6-A482-17DB706CD83E}" srcOrd="4" destOrd="0" presId="urn:microsoft.com/office/officeart/2005/8/layout/process2"/>
    <dgm:cxn modelId="{17316767-7379-4AE8-8CEE-9EB7573C38B0}" type="presParOf" srcId="{2B92EFA5-7496-429E-A8CC-B99FB5BA0080}" destId="{1AC0F8A5-47E4-4B9E-9A28-3B38442445CD}" srcOrd="5" destOrd="0" presId="urn:microsoft.com/office/officeart/2005/8/layout/process2"/>
    <dgm:cxn modelId="{05A2CD53-7D6B-47AC-9187-9334CFDC45E1}" type="presParOf" srcId="{1AC0F8A5-47E4-4B9E-9A28-3B38442445CD}" destId="{73AB3BE3-2E93-4F1D-B9BF-A2777B821A6B}" srcOrd="0" destOrd="0" presId="urn:microsoft.com/office/officeart/2005/8/layout/process2"/>
    <dgm:cxn modelId="{64A6BCCD-13B6-41D8-8647-F7602EB0D500}" type="presParOf" srcId="{2B92EFA5-7496-429E-A8CC-B99FB5BA0080}" destId="{7C67ACCA-FCCE-43E1-AF79-B912DDCAA59C}" srcOrd="6" destOrd="0" presId="urn:microsoft.com/office/officeart/2005/8/layout/process2"/>
    <dgm:cxn modelId="{CDB8EFD6-CD79-4C07-B9E3-935C842EDE63}" type="presParOf" srcId="{2B92EFA5-7496-429E-A8CC-B99FB5BA0080}" destId="{62CCEC56-7EE1-4A41-9580-DA521FEAD5AE}" srcOrd="7" destOrd="0" presId="urn:microsoft.com/office/officeart/2005/8/layout/process2"/>
    <dgm:cxn modelId="{94EB6A7B-7F29-4CA3-8B6E-6DE6952C3672}" type="presParOf" srcId="{62CCEC56-7EE1-4A41-9580-DA521FEAD5AE}" destId="{203C186A-5C3B-4ACA-B5EC-2BFB51E9346C}" srcOrd="0" destOrd="0" presId="urn:microsoft.com/office/officeart/2005/8/layout/process2"/>
    <dgm:cxn modelId="{64019D7B-8C2A-400D-BF10-6A6D3906ABA2}" type="presParOf" srcId="{2B92EFA5-7496-429E-A8CC-B99FB5BA0080}" destId="{ED2F577B-59A2-44BA-9299-061CCE312CD0}" srcOrd="8" destOrd="0" presId="urn:microsoft.com/office/officeart/2005/8/layout/process2"/>
    <dgm:cxn modelId="{68EF852D-062A-4794-A436-6FAC32416A61}" type="presParOf" srcId="{2B92EFA5-7496-429E-A8CC-B99FB5BA0080}" destId="{AA9F5373-1374-42F7-BABF-A54EDFAD4BF3}" srcOrd="9" destOrd="0" presId="urn:microsoft.com/office/officeart/2005/8/layout/process2"/>
    <dgm:cxn modelId="{F610DFF3-9371-4628-95B8-95E3E9830A9F}" type="presParOf" srcId="{AA9F5373-1374-42F7-BABF-A54EDFAD4BF3}" destId="{7CF2E354-BDCA-47EA-B59E-986291A307DF}" srcOrd="0" destOrd="0" presId="urn:microsoft.com/office/officeart/2005/8/layout/process2"/>
    <dgm:cxn modelId="{033D7C16-C1A6-402E-9001-C1FA49C83A5D}" type="presParOf" srcId="{2B92EFA5-7496-429E-A8CC-B99FB5BA0080}" destId="{75F11D48-1DA1-4ED4-89B0-045EF0A064E8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A4ACA-BFA2-475E-9554-F48E83412BB9}">
      <dsp:nvSpPr>
        <dsp:cNvPr id="0" name=""/>
        <dsp:cNvSpPr/>
      </dsp:nvSpPr>
      <dsp:spPr>
        <a:xfrm>
          <a:off x="4106049" y="5833"/>
          <a:ext cx="3097774" cy="774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Interface/interaction(Frontend-HTML/CSS)</a:t>
          </a:r>
          <a:endParaRPr lang="en-IN" sz="1600" kern="1200" dirty="0"/>
        </a:p>
      </dsp:txBody>
      <dsp:txXfrm>
        <a:off x="4128732" y="28516"/>
        <a:ext cx="3052408" cy="729077"/>
      </dsp:txXfrm>
    </dsp:sp>
    <dsp:sp modelId="{776C1961-24AD-4BE2-93FB-3835BB4D8BE7}">
      <dsp:nvSpPr>
        <dsp:cNvPr id="0" name=""/>
        <dsp:cNvSpPr/>
      </dsp:nvSpPr>
      <dsp:spPr>
        <a:xfrm rot="5400000">
          <a:off x="5509728" y="799638"/>
          <a:ext cx="290416" cy="3484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5550387" y="828680"/>
        <a:ext cx="209099" cy="203291"/>
      </dsp:txXfrm>
    </dsp:sp>
    <dsp:sp modelId="{0354D927-EC0F-4292-8838-BFE1CE907268}">
      <dsp:nvSpPr>
        <dsp:cNvPr id="0" name=""/>
        <dsp:cNvSpPr/>
      </dsp:nvSpPr>
      <dsp:spPr>
        <a:xfrm>
          <a:off x="4106049" y="1167499"/>
          <a:ext cx="3097774" cy="774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Location Fetching (Using Geocoder)</a:t>
          </a:r>
          <a:endParaRPr lang="en-IN" sz="2000" kern="1200"/>
        </a:p>
      </dsp:txBody>
      <dsp:txXfrm>
        <a:off x="4128732" y="1190182"/>
        <a:ext cx="3052408" cy="729077"/>
      </dsp:txXfrm>
    </dsp:sp>
    <dsp:sp modelId="{CD89306D-53FA-4D15-8B23-D237000B6192}">
      <dsp:nvSpPr>
        <dsp:cNvPr id="0" name=""/>
        <dsp:cNvSpPr/>
      </dsp:nvSpPr>
      <dsp:spPr>
        <a:xfrm rot="5400000">
          <a:off x="5509728" y="1961303"/>
          <a:ext cx="290416" cy="3484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5550387" y="1990345"/>
        <a:ext cx="209099" cy="203291"/>
      </dsp:txXfrm>
    </dsp:sp>
    <dsp:sp modelId="{D280B527-9813-40C6-A482-17DB706CD83E}">
      <dsp:nvSpPr>
        <dsp:cNvPr id="0" name=""/>
        <dsp:cNvSpPr/>
      </dsp:nvSpPr>
      <dsp:spPr>
        <a:xfrm>
          <a:off x="4106049" y="2329164"/>
          <a:ext cx="3097774" cy="774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Processing  (Backend - leaflet)</a:t>
          </a:r>
          <a:endParaRPr lang="en-IN" sz="2000" kern="1200"/>
        </a:p>
      </dsp:txBody>
      <dsp:txXfrm>
        <a:off x="4128732" y="2351847"/>
        <a:ext cx="3052408" cy="729077"/>
      </dsp:txXfrm>
    </dsp:sp>
    <dsp:sp modelId="{1AC0F8A5-47E4-4B9E-9A28-3B38442445CD}">
      <dsp:nvSpPr>
        <dsp:cNvPr id="0" name=""/>
        <dsp:cNvSpPr/>
      </dsp:nvSpPr>
      <dsp:spPr>
        <a:xfrm rot="5400000">
          <a:off x="5520485" y="3122969"/>
          <a:ext cx="290416" cy="3484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5561144" y="3152011"/>
        <a:ext cx="209099" cy="203291"/>
      </dsp:txXfrm>
    </dsp:sp>
    <dsp:sp modelId="{7C67ACCA-FCCE-43E1-AF79-B912DDCAA59C}">
      <dsp:nvSpPr>
        <dsp:cNvPr id="0" name=""/>
        <dsp:cNvSpPr/>
      </dsp:nvSpPr>
      <dsp:spPr>
        <a:xfrm>
          <a:off x="4106049" y="3490829"/>
          <a:ext cx="3097774" cy="774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Route Calculation (OpenStreetMap)</a:t>
          </a:r>
          <a:endParaRPr lang="en-IN" sz="2000" kern="1200"/>
        </a:p>
      </dsp:txBody>
      <dsp:txXfrm>
        <a:off x="4128732" y="3513512"/>
        <a:ext cx="3052408" cy="729077"/>
      </dsp:txXfrm>
    </dsp:sp>
    <dsp:sp modelId="{62CCEC56-7EE1-4A41-9580-DA521FEAD5AE}">
      <dsp:nvSpPr>
        <dsp:cNvPr id="0" name=""/>
        <dsp:cNvSpPr/>
      </dsp:nvSpPr>
      <dsp:spPr>
        <a:xfrm rot="5400000">
          <a:off x="5509728" y="4284634"/>
          <a:ext cx="290416" cy="3484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5550387" y="4313676"/>
        <a:ext cx="209099" cy="203291"/>
      </dsp:txXfrm>
    </dsp:sp>
    <dsp:sp modelId="{ED2F577B-59A2-44BA-9299-061CCE312CD0}">
      <dsp:nvSpPr>
        <dsp:cNvPr id="0" name=""/>
        <dsp:cNvSpPr/>
      </dsp:nvSpPr>
      <dsp:spPr>
        <a:xfrm>
          <a:off x="4106049" y="4652495"/>
          <a:ext cx="3097774" cy="774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Map Rendering (Leaflet)</a:t>
          </a:r>
          <a:endParaRPr lang="en-IN" sz="2000" kern="1200"/>
        </a:p>
      </dsp:txBody>
      <dsp:txXfrm>
        <a:off x="4128732" y="4675178"/>
        <a:ext cx="3052408" cy="729077"/>
      </dsp:txXfrm>
    </dsp:sp>
    <dsp:sp modelId="{AA9F5373-1374-42F7-BABF-A54EDFAD4BF3}">
      <dsp:nvSpPr>
        <dsp:cNvPr id="0" name=""/>
        <dsp:cNvSpPr/>
      </dsp:nvSpPr>
      <dsp:spPr>
        <a:xfrm rot="5400000">
          <a:off x="5509728" y="5446300"/>
          <a:ext cx="290416" cy="3484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5550387" y="5475342"/>
        <a:ext cx="209099" cy="203291"/>
      </dsp:txXfrm>
    </dsp:sp>
    <dsp:sp modelId="{75F11D48-1DA1-4ED4-89B0-045EF0A064E8}">
      <dsp:nvSpPr>
        <dsp:cNvPr id="0" name=""/>
        <dsp:cNvSpPr/>
      </dsp:nvSpPr>
      <dsp:spPr>
        <a:xfrm>
          <a:off x="4106049" y="5814160"/>
          <a:ext cx="3097774" cy="774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Display (FrontEnd)</a:t>
          </a:r>
          <a:endParaRPr lang="en-IN" sz="2000" kern="1200"/>
        </a:p>
      </dsp:txBody>
      <dsp:txXfrm>
        <a:off x="4128732" y="5836843"/>
        <a:ext cx="3052408" cy="729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DA5E-209E-27FE-A5E5-537E86691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9AE44-B0A9-3593-373A-F7AFA877A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AFC8-D2BE-32A2-F8EE-95AB0AFF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75-DB2C-4E59-B523-C87B5A3B1C2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2D818-8E3A-76B7-B351-9D245B8D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09AB5-FBAE-A407-EF1A-7E9F4667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C5E-1B70-403D-B458-073EEFD7C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23A9-83EF-E96A-1F60-AA555C07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E10D0-3359-5363-ABDF-8788B1AD8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5B44-2300-8E11-8220-2283D7C7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75-DB2C-4E59-B523-C87B5A3B1C2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7CAB4-10F3-CC33-E7F4-889E9DFD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56887-3FCC-3D8B-D13F-4DDB678F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C5E-1B70-403D-B458-073EEFD7C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34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B8C9A-B8A1-BF24-71B7-3AD19DE1D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8C204-6349-BC7F-F55B-4EC335F46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394F-DC2D-A3CB-9DFC-3481BDE4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75-DB2C-4E59-B523-C87B5A3B1C2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8486-5E66-47DA-C198-8AEC172B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1974-54CF-803F-890C-B2EA4776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C5E-1B70-403D-B458-073EEFD7C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68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8E91-D481-EA82-C614-21B109B7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7333-0021-E279-46A9-B928CE70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BBA17-7FC6-C063-6551-D068538E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75-DB2C-4E59-B523-C87B5A3B1C2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4DEB-3903-2238-A8F0-356C7892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86E2-695F-0672-A66D-F07A42BA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C5E-1B70-403D-B458-073EEFD7C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5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B2D3-0657-E858-666F-BAE79037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E8733-5A43-0728-8CD0-FD60FBE02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A5B93-6314-24B1-4B5A-F084CA7D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75-DB2C-4E59-B523-C87B5A3B1C2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7BC9-075E-E3A1-F088-3A3422BDB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839C-31A6-B8AC-580F-DDB83263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C5E-1B70-403D-B458-073EEFD7C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2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8341-5541-3448-64CE-9968F346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134E-66AD-9C6A-CB5F-0C1CA0617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031CF-EE76-1F30-B3BF-B52680B29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BBE0-6220-F4CD-0F69-DAE9D5E9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75-DB2C-4E59-B523-C87B5A3B1C2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AADFB-DA87-7B86-BFA5-DF5D1DBA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E8BA1-664C-6FCF-4ECB-893F22A8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C5E-1B70-403D-B458-073EEFD7C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37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2E20-F50A-1C00-E53F-94E53E50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EF18D-AA91-A296-7C9A-4F76393CC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B17A-56FA-2BDE-A406-B0762322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4B71D-29E0-5CD3-1FD0-E63545408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4984A-C2F0-4511-C8D6-6A72F5285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15FCD-FE84-D45A-97DC-DE068E72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75-DB2C-4E59-B523-C87B5A3B1C2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F77A8-CACB-D8EC-37DA-1F3E27FA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A2E62-3848-81CF-0F6A-2E8D09F7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C5E-1B70-403D-B458-073EEFD7C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39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8875-71DC-596B-2352-C08F2ECB3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E4514-58EF-4D23-6787-907E17F82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75-DB2C-4E59-B523-C87B5A3B1C2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C6CC5-8585-F963-471F-86683F7B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DA734-FDB3-B59B-70CA-A87181E5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C5E-1B70-403D-B458-073EEFD7C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6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7B014-07F6-0514-7BD8-2EC3E3DD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75-DB2C-4E59-B523-C87B5A3B1C2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2FDAA-3504-0F01-D83E-9A8A07B4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5DCB2-F348-E111-7C07-5214F31D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C5E-1B70-403D-B458-073EEFD7C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0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5ED3-C2A6-119C-A6EF-85FD4CACE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A8F7-D866-B5C2-F702-0601FACC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A0B88-A6D3-99AF-A948-9DD8703A2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889FA-BA9B-B728-608A-E1701552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75-DB2C-4E59-B523-C87B5A3B1C2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44743-4086-C337-2F3E-62826CDF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DCC62-6559-7955-E270-1068EADB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C5E-1B70-403D-B458-073EEFD7C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91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6650-C236-9C9F-1774-5A8D9FBE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60636-6934-8C11-2718-71B300FC6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EB2E8-19A6-0A36-4793-F022DB77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71B42-DDD2-5E0A-7346-5C62EB65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4E75-DB2C-4E59-B523-C87B5A3B1C2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D7FE-5347-A26D-9C90-08607C44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6690-4466-C2EC-11D7-22D112E1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0C5E-1B70-403D-B458-073EEFD7C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7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7047D-76EB-FBFE-5116-A889445D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AB1C7-8323-511B-4F50-B16A0C5A2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1510-04CA-DBDA-741C-C8169A44A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D4E75-DB2C-4E59-B523-C87B5A3B1C2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D886-AD10-5D0C-379E-E0455D88A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D5CC3-9EA1-2B5E-A929-EC448E61F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90C5E-1B70-403D-B458-073EEFD7C8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27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B4A6134-BCD7-9486-C570-BFD39062C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263032"/>
              </p:ext>
            </p:extLst>
          </p:nvPr>
        </p:nvGraphicFramePr>
        <p:xfrm>
          <a:off x="491265" y="131781"/>
          <a:ext cx="11309873" cy="659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16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918917275708</dc:creator>
  <cp:lastModifiedBy>918917275708</cp:lastModifiedBy>
  <cp:revision>1</cp:revision>
  <dcterms:created xsi:type="dcterms:W3CDTF">2025-02-06T14:05:36Z</dcterms:created>
  <dcterms:modified xsi:type="dcterms:W3CDTF">2025-02-06T14:20:32Z</dcterms:modified>
</cp:coreProperties>
</file>