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48" y="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F7C2-D7C2-446D-8176-47E74F17289A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419FB-A3ED-4773-8C21-322450821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7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ribbonChart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List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app.powerbi.com/groups/me/reports/00079d20-51a0-40b2-af3f-0ddbf1bb9063?pbi_source=PowerPoint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079d20-51a0-40b2-af3f-0ddbf1bb906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079d20-51a0-40b2-af3f-0ddbf1bb9063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079d20-51a0-40b2-af3f-0ddbf1bb9063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079d20-51a0-40b2-af3f-0ddbf1bb9063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7F26E5-C70D-B82C-4121-E973C97406DE}"/>
              </a:ext>
            </a:extLst>
          </p:cNvPr>
          <p:cNvGrpSpPr/>
          <p:nvPr/>
        </p:nvGrpSpPr>
        <p:grpSpPr>
          <a:xfrm>
            <a:off x="2785712" y="875193"/>
            <a:ext cx="9181969" cy="5790989"/>
            <a:chOff x="442913" y="600075"/>
            <a:chExt cx="11415712" cy="59793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52D659-340E-BFF6-AB20-55897E9B822C}"/>
                </a:ext>
              </a:extLst>
            </p:cNvPr>
            <p:cNvSpPr/>
            <p:nvPr/>
          </p:nvSpPr>
          <p:spPr>
            <a:xfrm>
              <a:off x="442913" y="600075"/>
              <a:ext cx="11415712" cy="5979319"/>
            </a:xfrm>
            <a:prstGeom prst="rect">
              <a:avLst/>
            </a:prstGeom>
            <a:gradFill>
              <a:gsLst>
                <a:gs pos="12000">
                  <a:srgbClr val="FFFF66"/>
                </a:gs>
                <a:gs pos="4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BC389C-22B7-2825-0BA8-E8B377168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7830" y="1476824"/>
              <a:ext cx="4663589" cy="282892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EC4598-52F1-CE83-B3CD-221F63F5E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941" y="1528517"/>
              <a:ext cx="5204217" cy="2648397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92D3A9-E312-7847-60E9-0EAE8030A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8777" y="3188048"/>
              <a:ext cx="5793797" cy="2907506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0F079D8D-F99A-4E8C-9C45-80919FA673D3}"/>
                </a:ext>
              </a:extLst>
            </p:cNvPr>
            <p:cNvSpPr/>
            <p:nvPr/>
          </p:nvSpPr>
          <p:spPr>
            <a:xfrm>
              <a:off x="442913" y="600076"/>
              <a:ext cx="11415712" cy="5979318"/>
            </a:xfrm>
            <a:prstGeom prst="rtTriangl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CanUp">
                <a:avLst/>
              </a:prstTxWarp>
            </a:bodyPr>
            <a:lstStyle/>
            <a:p>
              <a:pPr algn="ctr"/>
              <a:r>
                <a:rPr lang="en-IN" sz="4000" b="1" dirty="0"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Aptos Display" panose="020B0004020202020204" pitchFamily="34" charset="0"/>
                </a:rPr>
                <a:t>Industry Margin Insights Dashboard</a:t>
              </a:r>
            </a:p>
          </p:txBody>
        </p: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5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5/14/2024 4:17:07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5/14/2024 4:16:25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8" y="239433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39" y="3487394"/>
            <a:ext cx="4661646" cy="3334619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Customer Profitability Sample PBIX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slicer ,areaChart ,ribbonChart ,card ,card ,card ,card ,lineStackedColumnComboChart ,shapeMap ,slicer ,shape ,shape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Scorecard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areaChart ,slicer ,Product List  ,card ,card ,card ,card ,lineClusteredColumnComboChart ,scatterChart ,pivotTable ,stackedAreaChart ,shape ,shape ,shape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Margin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licer ,clusteredBarChart ,pivotTable ,tableEx ,pivotTable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9625"/>
            <a:ext cx="12192000" cy="522922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Industry Margin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licer ,card ,card ,lineStackedColumnComboChart ,tree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514350"/>
            <a:ext cx="2819400" cy="58293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Scorecard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259</Words>
  <Application>Microsoft Office PowerPoint</Application>
  <PresentationFormat>Widescreen</PresentationFormat>
  <Paragraphs>139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 Display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Customer Profitability Sample PBIX</vt:lpstr>
      <vt:lpstr>Team Scorecard</vt:lpstr>
      <vt:lpstr>Industry Margin Analysis</vt:lpstr>
      <vt:lpstr> Industry Margin Analysis</vt:lpstr>
      <vt:lpstr>Executive Scorecard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ashsonu711@outlook.com</cp:lastModifiedBy>
  <cp:revision>5</cp:revision>
  <dcterms:created xsi:type="dcterms:W3CDTF">2016-09-04T11:54:55Z</dcterms:created>
  <dcterms:modified xsi:type="dcterms:W3CDTF">2024-05-14T16:21:03Z</dcterms:modified>
</cp:coreProperties>
</file>