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Sales 2023 by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2023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Segment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e3a3509-21fd-48e7-a8fa-8598e6e1556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e42cc80d4d14b9b" /><Relationship Type="http://schemas.openxmlformats.org/officeDocument/2006/relationships/slideLayout" Target="/ppt/slideLayouts/slideLayout8.xml" Id="Rb5a0343889c1482e" /><Relationship Type="http://schemas.openxmlformats.org/officeDocument/2006/relationships/hyperlink" Target="https://app.powerbi.com/groups/me/reports/3e3a3509-21fd-48e7-a8fa-8598e6e15564/?pbi_source=PowerPoint" TargetMode="External" Id="RelId0" /><Relationship Type="http://schemas.openxmlformats.org/officeDocument/2006/relationships/image" Target="/ppt/media/image4.png" Id="imgId4972401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Raw Watch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5/14/2024 5:03:45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5/14/2024 4:58:02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ales 2023 by Segment ,Sales 2023 by Category ,Orders by Month ,card ,card ,card ,card ,card ,card ,shape ,shape ,image ,image ,image ,image ,image ,shape ,shape ,card ,image ,slicer ,slicer ,slicer ,slicer ,shape ,slicer ,shape ,shape ,shape ,textbox ,shape ,Sales by Segmen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972401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Performance Tracker</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