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1" d="100"/>
          <a:sy n="71" d="100"/>
        </p:scale>
        <p:origin x="48" y="36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4AA44-F25B-4641-ACD2-7E387C95EE14}" type="datetimeFigureOut">
              <a:rPr lang="en-IN" smtClean="0"/>
              <a:t>14-05-2024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22E75-4577-4452-8241-6FE96D20241A}" type="slidenum">
              <a:rPr lang="en-IN" smtClean="0"/>
              <a:t>‹#›</a:t>
            </a:fld>
            <a:endParaRPr lang="en-IN"/>
          </a:p>
        </p:txBody>
      </p:sp>
    </p:spTree>
    <p:extLst>
      <p:ext uri="{BB962C8B-B14F-4D97-AF65-F5344CB8AC3E}">
        <p14:creationId xmlns:p14="http://schemas.microsoft.com/office/powerpoint/2010/main" val="1694166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basicShape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waterfallChart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Total Assets</a:t>
            </a:r>
            <a:endParaRPr dirty="0"/>
          </a:p>
          <a:p>
            <a:r>
              <a:rPr b="0" dirty="0"/>
              <a:t>No alt text provided</a:t>
            </a:r>
            <a:endParaRPr dirty="0"/>
          </a:p>
          <a:p>
            <a:endParaRPr dirty="0"/>
          </a:p>
          <a:p>
            <a:r>
              <a:rPr b="1" dirty="0"/>
              <a:t>Total Liabilities &amp; Owner's Equity</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lineStackedColumnComboChart</a:t>
            </a:r>
            <a:endParaRPr dirty="0"/>
          </a:p>
          <a:p>
            <a:r>
              <a:rPr b="0" dirty="0"/>
              <a:t>No alt text provided</a:t>
            </a:r>
            <a:endParaRPr dirty="0"/>
          </a:p>
          <a:p>
            <a:endParaRPr dirty="0"/>
          </a:p>
          <a:p>
            <a:r>
              <a:rPr b="1" dirty="0"/>
              <a:t>waterfallChart</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5/14/2024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s://app.powerbi.com/groups/me/reports/0c682fe6-d2de-4dab-8e3d-99f8a186331a?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0c682fe6-d2de-4dab-8e3d-99f8a186331a/?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0c682fe6-d2de-4dab-8e3d-99f8a186331a/?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0c682fe6-d2de-4dab-8e3d-99f8a186331a/?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0c682fe6-d2de-4dab-8e3d-99f8a186331a/?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0c682fe6-d2de-4dab-8e3d-99f8a186331a/?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0c682fe6-d2de-4dab-8e3d-99f8a186331a/?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0c682fe6-d2de-4dab-8e3d-99f8a186331a/?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A0EE99-15F9-45C8-AA21-2B62FC94E7A9}"/>
              </a:ext>
            </a:extLst>
          </p:cNvPr>
          <p:cNvPicPr>
            <a:picLocks noChangeAspect="1"/>
          </p:cNvPicPr>
          <p:nvPr/>
        </p:nvPicPr>
        <p:blipFill>
          <a:blip r:embed="rId2"/>
          <a:stretch>
            <a:fillRect/>
          </a:stretch>
        </p:blipFill>
        <p:spPr>
          <a:xfrm>
            <a:off x="8371559" y="1160924"/>
            <a:ext cx="3408668" cy="223013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Front"/>
            <a:lightRig rig="soft" dir="t"/>
          </a:scene3d>
          <a:sp3d contourW="12700" prstMaterial="matte">
            <a:bevelT w="63500" h="50800"/>
            <a:contourClr>
              <a:srgbClr val="C0C0C0"/>
            </a:contourClr>
          </a:sp3d>
        </p:spPr>
      </p:pic>
      <p:pic>
        <p:nvPicPr>
          <p:cNvPr id="3" name="Picture 2">
            <a:extLst>
              <a:ext uri="{FF2B5EF4-FFF2-40B4-BE49-F238E27FC236}">
                <a16:creationId xmlns:a16="http://schemas.microsoft.com/office/drawing/2014/main" id="{09C98EDE-3067-DE57-5ED2-943DC8695BF4}"/>
              </a:ext>
            </a:extLst>
          </p:cNvPr>
          <p:cNvPicPr>
            <a:picLocks noChangeAspect="1"/>
          </p:cNvPicPr>
          <p:nvPr/>
        </p:nvPicPr>
        <p:blipFill>
          <a:blip r:embed="rId3"/>
          <a:stretch>
            <a:fillRect/>
          </a:stretch>
        </p:blipFill>
        <p:spPr>
          <a:xfrm rot="21326008">
            <a:off x="2594251" y="1987450"/>
            <a:ext cx="5206088" cy="304220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Front"/>
            <a:lightRig rig="soft" dir="t"/>
          </a:scene3d>
          <a:sp3d contourW="12700" prstMaterial="matte">
            <a:bevelT w="63500" h="50800"/>
            <a:contourClr>
              <a:srgbClr val="C0C0C0"/>
            </a:contourClr>
          </a:sp3d>
        </p:spPr>
      </p:pic>
      <p:pic>
        <p:nvPicPr>
          <p:cNvPr id="4" name="Picture 3">
            <a:extLst>
              <a:ext uri="{FF2B5EF4-FFF2-40B4-BE49-F238E27FC236}">
                <a16:creationId xmlns:a16="http://schemas.microsoft.com/office/drawing/2014/main" id="{D73C2E4F-7C34-3DD9-CBA0-FDD874719D8F}"/>
              </a:ext>
            </a:extLst>
          </p:cNvPr>
          <p:cNvPicPr>
            <a:picLocks noChangeAspect="1"/>
          </p:cNvPicPr>
          <p:nvPr/>
        </p:nvPicPr>
        <p:blipFill>
          <a:blip r:embed="rId4"/>
          <a:stretch>
            <a:fillRect/>
          </a:stretch>
        </p:blipFill>
        <p:spPr>
          <a:xfrm>
            <a:off x="7307214" y="2202217"/>
            <a:ext cx="3106889" cy="232661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5" name="Picture 4">
            <a:extLst>
              <a:ext uri="{FF2B5EF4-FFF2-40B4-BE49-F238E27FC236}">
                <a16:creationId xmlns:a16="http://schemas.microsoft.com/office/drawing/2014/main" id="{BAF36890-6C7D-ECB3-A7CE-4F01B105C246}"/>
              </a:ext>
            </a:extLst>
          </p:cNvPr>
          <p:cNvPicPr>
            <a:picLocks noChangeAspect="1"/>
          </p:cNvPicPr>
          <p:nvPr/>
        </p:nvPicPr>
        <p:blipFill>
          <a:blip r:embed="rId5"/>
          <a:stretch>
            <a:fillRect/>
          </a:stretch>
        </p:blipFill>
        <p:spPr>
          <a:xfrm>
            <a:off x="5443223" y="3288435"/>
            <a:ext cx="3842793" cy="223013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9" name="Picture 8">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45176" y="4975412"/>
            <a:ext cx="3346823" cy="1882588"/>
          </a:xfrm>
          <a:prstGeom prst="rect">
            <a:avLst/>
          </a:prstGeom>
        </p:spPr>
      </p:pic>
      <p:sp>
        <p:nvSpPr>
          <p:cNvPr id="12" name="Title 1"/>
          <p:cNvSpPr txBox="1">
            <a:spLocks noGrp="1"/>
          </p:cNvSpPr>
          <p:nvPr>
            <p:ph type="title" idx="4294967295"/>
          </p:nvPr>
        </p:nvSpPr>
        <p:spPr>
          <a:xfrm>
            <a:off x="500997" y="1076569"/>
            <a:ext cx="6985743"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F3C910"/>
                </a:solidFill>
                <a:effectLst>
                  <a:outerShdw blurRad="38100" dist="38100" dir="2700000" algn="tl">
                    <a:srgbClr val="000000">
                      <a:alpha val="43137"/>
                    </a:srgbClr>
                  </a:outerShdw>
                </a:effectLst>
                <a:uLnTx/>
                <a:uFillTx/>
                <a:latin typeface="Segoe UI Light" charset="0"/>
                <a:ea typeface="Segoe UI Light" charset="0"/>
                <a:cs typeface="Segoe UI Light" charset="0"/>
              </a:rPr>
              <a:t>Financial Reporting In Power BI</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7"/>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5/14/2024 5:29:50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5/14/2024 5:28:08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textbox ,textbox ,textbox ,textbox ,textbox ,textbox ,textbox ,image ,image ,image ,image ,image ,image ,image ,basic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Navigation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textbox ,tableEx ,image ,textbox ,textbox ,waterfallChart ,barChart ,column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Income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textbox ,image ,textbox ,textbox ,tableEx ,slicer ,textbox ,columnChart ,columnChart ,columnChart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Financial Details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image ,slicer ,textbox ,pivotTable ,pivotTable ,Total Assets ,Total Liabilities &amp; Owner's Equity.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Balance Sheet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image ,slicer ,textbox ,pivotTable ,pivotTable ,textbox ,textbox ,textbox ,donutChart ,textbox ,textbox ,donutChart ,card ,card ,donutChart ,donutChart ,donutChart ,donutChart ,card ,card ,card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Cash Flow Statement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textbox ,textbox ,pivotTable ,slicer ,card ,textbox ,textbox ,slicer ,card ,tableEx ,pivotTable ,card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Aged Trial Balance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image ,lineStackedColumnComboChart ,waterfallChart ,tableEx ,slicer ,slicer ,slicer ,slicer ,barChart ,barChart ,card ,card ,textbox ,textbox ,textbox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Revenue Insights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564</Words>
  <Application>Microsoft Office PowerPoint</Application>
  <PresentationFormat>Widescreen</PresentationFormat>
  <Paragraphs>318</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Segoe UI</vt:lpstr>
      <vt:lpstr>Segoe UI Light</vt:lpstr>
      <vt:lpstr>Segoe UI Semibold</vt:lpstr>
      <vt:lpstr>Custom Design</vt:lpstr>
      <vt:lpstr>Financial Reporting In Power BI</vt:lpstr>
      <vt:lpstr>Navigation</vt:lpstr>
      <vt:lpstr>Income Statement</vt:lpstr>
      <vt:lpstr>Financial Details</vt:lpstr>
      <vt:lpstr>Balance Sheet</vt:lpstr>
      <vt:lpstr>Cash Flow Statement</vt:lpstr>
      <vt:lpstr>Aged Trial Balance</vt:lpstr>
      <vt:lpstr>Revenue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ashsonu711@outlook.com</cp:lastModifiedBy>
  <cp:revision>5</cp:revision>
  <dcterms:created xsi:type="dcterms:W3CDTF">2016-09-04T11:54:55Z</dcterms:created>
  <dcterms:modified xsi:type="dcterms:W3CDTF">2024-05-14T17:31:45Z</dcterms:modified>
</cp:coreProperties>
</file>