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36" y="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2762E-9B13-4CBA-9033-5C7467186A60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9D487-C8D0-4AF4-93D9-A338E840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7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Occupancy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Rating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Occupancy % by day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Booking % by day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on Weekdays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on Weekends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Booking % by Platform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Property by Key Metrics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Booking % by Room class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property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RevPar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DSRN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Occupancy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Realisation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Property by Key Metrics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Trend by Key Metrics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Realisation % and ADR by Platform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Revenue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5ee7517-e4ed-49ee-aac5-efe4243302f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5ee7517-e4ed-49ee-aac5-efe4243302f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5ee7517-e4ed-49ee-aac5-efe4243302f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5ee7517-e4ed-49ee-aac5-efe4243302f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00" y="4007588"/>
            <a:ext cx="5067399" cy="2850412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Hospotality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dashboard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5/14/2024 6:38:52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5/14/2024 6:38:08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Revenue ,Occupancy % ,Average Rating ,textbox ,textbox ,Occupancy % by day type ,image ,clusteredBarChart ,clusteredBarChart ,Booking % by day type ,shape ,shape ,shape ,Revenue on Weekdays ,Revenue on Weekends ,areaChart ,Booking % by Platform 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025"/>
            <a:ext cx="12182475" cy="56769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perty by Key Metrics ,slicer ,slicer ,slicer ,slicer ,slicer ,slicer ,textbox ,image ,textbox ,Booking % by Room class  ,Revenue by property na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025"/>
            <a:ext cx="12182475" cy="56769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Revenue ,RevPar ,DSRN ,Occupancy % ,ADR ,Realisation ,Property by Key Metrics ,Trend by Key Metrics ,tableEx ,Realisation % and ADR by Platform ,slicer ,shape ,image ,slicer ,tableEx ,textbox ,shape ,tableEx ,tableEx ,tableEx ,tableEx ,tableEx ,% Revenue by 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0"/>
            <a:ext cx="11115675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379</Words>
  <Application>Microsoft Office PowerPoint</Application>
  <PresentationFormat>Widescreen</PresentationFormat>
  <Paragraphs>192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Hospotality dashboard</vt:lpstr>
      <vt:lpstr> Page 1</vt:lpstr>
      <vt:lpstr>Page 2</vt:lpstr>
      <vt:lpstr>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ashsonu711@outlook.com</cp:lastModifiedBy>
  <cp:revision>5</cp:revision>
  <dcterms:created xsi:type="dcterms:W3CDTF">2016-09-04T11:54:55Z</dcterms:created>
  <dcterms:modified xsi:type="dcterms:W3CDTF">2024-05-14T18:41:06Z</dcterms:modified>
</cp:coreProperties>
</file>