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48" y="3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2722A-8198-4F07-BDF6-2BD35F399E18}"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C931D-B86B-41BD-BDDF-06659D528AAF}" type="slidenum">
              <a:rPr lang="en-IN" smtClean="0"/>
              <a:t>‹#›</a:t>
            </a:fld>
            <a:endParaRPr lang="en-IN"/>
          </a:p>
        </p:txBody>
      </p:sp>
    </p:spTree>
    <p:extLst>
      <p:ext uri="{BB962C8B-B14F-4D97-AF65-F5344CB8AC3E}">
        <p14:creationId xmlns:p14="http://schemas.microsoft.com/office/powerpoint/2010/main" val="95013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shapeMap</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Content Catalog</a:t>
            </a:r>
            <a:endParaRPr dirty="0"/>
          </a:p>
          <a:p>
            <a:r>
              <a:rPr b="0" dirty="0"/>
              <a:t>No alt text provided</a:t>
            </a:r>
            <a:endParaRPr dirty="0"/>
          </a:p>
          <a:p>
            <a:endParaRPr dirty="0"/>
          </a:p>
          <a:p>
            <a:r>
              <a:rPr b="1" dirty="0"/>
              <a:t>Number of Titles by Rating Group</a:t>
            </a:r>
            <a:endParaRPr dirty="0"/>
          </a:p>
          <a:p>
            <a:r>
              <a:rPr b="0" dirty="0"/>
              <a:t>No alt text provided</a:t>
            </a:r>
            <a:endParaRPr dirty="0"/>
          </a:p>
          <a:p>
            <a:endParaRPr dirty="0"/>
          </a:p>
          <a:p>
            <a:r>
              <a:rPr b="1" dirty="0"/>
              <a:t>Average Rating and Number of Titles by Genre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Movies and TV Shows</a:t>
            </a:r>
            <a:endParaRPr dirty="0"/>
          </a:p>
          <a:p>
            <a:r>
              <a:rPr b="0" dirty="0"/>
              <a:t>No alt text provided</a:t>
            </a:r>
            <a:endParaRPr dirty="0"/>
          </a:p>
          <a:p>
            <a:endParaRPr dirty="0"/>
          </a:p>
          <a:p>
            <a:r>
              <a:rPr b="1" dirty="0"/>
              <a:t>Map Bubble Size Selection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shapeMap</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Content Catalog</a:t>
            </a:r>
            <a:endParaRPr dirty="0"/>
          </a:p>
          <a:p>
            <a:r>
              <a:rPr b="0" dirty="0"/>
              <a:t>No alt text provided</a:t>
            </a:r>
            <a:endParaRPr dirty="0"/>
          </a:p>
          <a:p>
            <a:endParaRPr dirty="0"/>
          </a:p>
          <a:p>
            <a:r>
              <a:rPr b="1" dirty="0"/>
              <a:t>Number of Titles by Rating Group</a:t>
            </a:r>
            <a:endParaRPr dirty="0"/>
          </a:p>
          <a:p>
            <a:r>
              <a:rPr b="0" dirty="0"/>
              <a:t>No alt text provided</a:t>
            </a:r>
            <a:endParaRPr dirty="0"/>
          </a:p>
          <a:p>
            <a:endParaRPr dirty="0"/>
          </a:p>
          <a:p>
            <a:r>
              <a:rPr b="1" dirty="0"/>
              <a:t>Average Rating and Number of Titles by Genre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Movies and TV Shows</a:t>
            </a:r>
            <a:endParaRPr dirty="0"/>
          </a:p>
          <a:p>
            <a:r>
              <a:rPr b="0" dirty="0"/>
              <a:t>No alt text provided</a:t>
            </a:r>
            <a:endParaRPr dirty="0"/>
          </a:p>
          <a:p>
            <a:endParaRPr dirty="0"/>
          </a:p>
          <a:p>
            <a:r>
              <a:rPr b="1" dirty="0"/>
              <a:t>Map Bubble Size Selection</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app.powerbi.com/groups/me/reports/7857e14f-254e-4fdb-a327-c452ab29f332/?pbi_source=PowerPoint"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app.powerbi.com/groups/me/reports/7857e14f-254e-4fdb-a327-c452ab29f332?pbi_source=PowerPoint"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857e14f-254e-4fdb-a327-c452ab29f33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857e14f-254e-4fdb-a327-c452ab29f33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title="This slide contains the following visuals: shapeMap ,tableEx ,Content Catalog ,Number of Titles by Rating Group ,Average Rating and Number of Titles by Genre ,cardVisual ,advancedSlicerVisual ,Movies and TV Shows ,Map Bubble Size Selection ,image. Please refer to the notes on this slide for details">
            <a:hlinkClick r:id="rId2"/>
            <a:extLst>
              <a:ext uri="{FF2B5EF4-FFF2-40B4-BE49-F238E27FC236}">
                <a16:creationId xmlns:a16="http://schemas.microsoft.com/office/drawing/2014/main" id="{B8BF5260-D529-715F-FBA4-130FBF4B4F66}"/>
              </a:ext>
            </a:extLst>
          </p:cNvPr>
          <p:cNvPicPr>
            <a:picLocks noChangeAspect="1"/>
          </p:cNvPicPr>
          <p:nvPr/>
        </p:nvPicPr>
        <p:blipFill rotWithShape="1">
          <a:blip r:embed="rId3"/>
          <a:srcRect l="3428" t="3852" r="3333" b="4001"/>
          <a:stretch/>
        </p:blipFill>
        <p:spPr>
          <a:xfrm>
            <a:off x="4003779" y="1007897"/>
            <a:ext cx="7437489" cy="417370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046" y="4851026"/>
            <a:ext cx="3567953" cy="2006974"/>
          </a:xfrm>
          <a:prstGeom prst="rect">
            <a:avLst/>
          </a:prstGeom>
        </p:spPr>
      </p:pic>
      <p:sp>
        <p:nvSpPr>
          <p:cNvPr id="12" name="Title 1"/>
          <p:cNvSpPr txBox="1">
            <a:spLocks noGrp="1"/>
          </p:cNvSpPr>
          <p:nvPr>
            <p:ph type="title" idx="4294967295"/>
          </p:nvPr>
        </p:nvSpPr>
        <p:spPr>
          <a:xfrm>
            <a:off x="200984" y="1550951"/>
            <a:ext cx="4342317" cy="177495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sng" strike="noStrike" kern="1200" cap="none" spc="0" normalizeH="0" baseline="0" noProof="0" dirty="0">
                <a:ln>
                  <a:noFill/>
                </a:ln>
                <a:solidFill>
                  <a:srgbClr val="F3C910"/>
                </a:solidFill>
                <a:effectLst/>
                <a:uLnTx/>
                <a:uFillTx/>
                <a:latin typeface="Segoe UI Light" charset="0"/>
                <a:ea typeface="Segoe UI Light" charset="0"/>
                <a:cs typeface="Segoe UI Light" charset="0"/>
              </a:rPr>
              <a:t>PBI - Netflix Project</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5"/>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5/14/2024 5:49:51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5/14/2024 5:47:43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Map ,tableEx ,Content Catalog ,Number of Titles by Rating Group ,Average Rating and Number of Titles by Genre ,cardVisual ,advancedSlicerVisual ,Movies and TV Shows ,Map Bubble Size Selection ,imag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Rating Analytics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Map ,tableEx ,Content Catalog ,Number of Titles by Rating Group ,Average Rating and Number of Titles by Genre ,cardVisual ,advancedSlicerVisual ,Movies and TV Shows ,Map Bubble Size Selection ,imag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Rating Analytics3</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166</Words>
  <Application>Microsoft Office PowerPoint</Application>
  <PresentationFormat>Widescreen</PresentationFormat>
  <Paragraphs>66</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PBI - Netflix Project</vt:lpstr>
      <vt:lpstr>Rating Analytics 2</vt:lpstr>
      <vt:lpstr>Rating Analytics3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ashsonu711@outlook.com</cp:lastModifiedBy>
  <cp:revision>5</cp:revision>
  <dcterms:created xsi:type="dcterms:W3CDTF">2016-09-04T11:54:55Z</dcterms:created>
  <dcterms:modified xsi:type="dcterms:W3CDTF">2024-05-14T17:52:11Z</dcterms:modified>
</cp:coreProperties>
</file>