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71" d="100"/>
          <a:sy n="71" d="100"/>
        </p:scale>
        <p:origin x="48" y="36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9ABCD-57B5-4AA1-BF54-670D6096E83B}" type="datetimeFigureOut">
              <a:rPr lang="en-IN" smtClean="0"/>
              <a:t>14-05-2024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123F4-1D48-4630-AE0F-631C42701344}" type="slidenum">
              <a:rPr lang="en-IN" smtClean="0"/>
              <a:t>‹#›</a:t>
            </a:fld>
            <a:endParaRPr lang="en-IN"/>
          </a:p>
        </p:txBody>
      </p:sp>
    </p:spTree>
    <p:extLst>
      <p:ext uri="{BB962C8B-B14F-4D97-AF65-F5344CB8AC3E}">
        <p14:creationId xmlns:p14="http://schemas.microsoft.com/office/powerpoint/2010/main" val="2250980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slicer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scatterChart</a:t>
            </a:r>
            <a:endParaRPr dirty="0"/>
          </a:p>
          <a:p>
            <a:r>
              <a:rPr b="0" dirty="0"/>
              <a:t>No alt text provided</a:t>
            </a:r>
            <a:endParaRPr dirty="0"/>
          </a:p>
          <a:p>
            <a:endParaRPr dirty="0"/>
          </a:p>
          <a:p>
            <a:r>
              <a:rPr b="1" dirty="0"/>
              <a:t>Button Player Ana selected</a:t>
            </a:r>
            <a:endParaRPr dirty="0"/>
          </a:p>
          <a:p>
            <a:r>
              <a:rPr b="0" dirty="0"/>
              <a:t>No alt text provided</a:t>
            </a:r>
            <a:endParaRPr dirty="0"/>
          </a:p>
          <a:p>
            <a:endParaRPr dirty="0"/>
          </a:p>
          <a:p>
            <a:r>
              <a:rPr b="1" dirty="0"/>
              <a:t>Button Player Ana selected</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slicer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scatterChart</a:t>
            </a:r>
            <a:endParaRPr dirty="0"/>
          </a:p>
          <a:p>
            <a:r>
              <a:rPr b="0" dirty="0"/>
              <a:t>No alt text provided</a:t>
            </a:r>
            <a:endParaRPr dirty="0"/>
          </a:p>
          <a:p>
            <a:endParaRPr dirty="0"/>
          </a:p>
          <a:p>
            <a:r>
              <a:rPr b="1" dirty="0"/>
              <a:t>Button Player Ana selected</a:t>
            </a:r>
            <a:endParaRPr dirty="0"/>
          </a:p>
          <a:p>
            <a:r>
              <a:rPr b="0" dirty="0"/>
              <a:t>No alt text provided</a:t>
            </a:r>
            <a:endParaRPr dirty="0"/>
          </a:p>
          <a:p>
            <a:endParaRPr dirty="0"/>
          </a:p>
          <a:p>
            <a:r>
              <a:rPr b="1" dirty="0"/>
              <a:t>Button Player Ana selected</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tableEx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scatterChart</a:t>
            </a:r>
            <a:endParaRPr dirty="0"/>
          </a:p>
          <a:p>
            <a:r>
              <a:rPr b="0" dirty="0"/>
              <a:t>No alt text provided</a:t>
            </a:r>
            <a:endParaRPr dirty="0"/>
          </a:p>
          <a:p>
            <a:endParaRPr dirty="0"/>
          </a:p>
          <a:p>
            <a:r>
              <a:rPr b="1" dirty="0"/>
              <a:t>Button Player Ana selected</a:t>
            </a:r>
            <a:endParaRPr dirty="0"/>
          </a:p>
          <a:p>
            <a:r>
              <a:rPr b="0" dirty="0"/>
              <a:t>No alt text provided</a:t>
            </a:r>
            <a:endParaRPr dirty="0"/>
          </a:p>
          <a:p>
            <a:endParaRPr dirty="0"/>
          </a:p>
          <a:p>
            <a:r>
              <a:rPr b="1" dirty="0"/>
              <a:t>Button Player Ana selected</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tableEx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scatterChart</a:t>
            </a:r>
            <a:endParaRPr dirty="0"/>
          </a:p>
          <a:p>
            <a:r>
              <a:rPr b="0" dirty="0"/>
              <a:t>No alt text provided</a:t>
            </a:r>
            <a:endParaRPr dirty="0"/>
          </a:p>
          <a:p>
            <a:endParaRPr dirty="0"/>
          </a:p>
          <a:p>
            <a:r>
              <a:rPr b="1" dirty="0"/>
              <a:t>Button Player Ana selected</a:t>
            </a:r>
            <a:endParaRPr dirty="0"/>
          </a:p>
          <a:p>
            <a:r>
              <a:rPr b="0" dirty="0"/>
              <a:t>No alt text provided</a:t>
            </a:r>
            <a:endParaRPr dirty="0"/>
          </a:p>
          <a:p>
            <a:endParaRPr dirty="0"/>
          </a:p>
          <a:p>
            <a:r>
              <a:rPr b="1" dirty="0"/>
              <a:t>Button Player Ana selected</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tableEx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Button Anchores</a:t>
            </a:r>
            <a:endParaRPr dirty="0"/>
          </a:p>
          <a:p>
            <a:r>
              <a:rPr b="0" dirty="0"/>
              <a:t>No alt text provided</a:t>
            </a:r>
            <a:endParaRPr dirty="0"/>
          </a:p>
          <a:p>
            <a:endParaRPr dirty="0"/>
          </a:p>
          <a:p>
            <a:r>
              <a:rPr b="1" dirty="0"/>
              <a:t>Button  Power Hitters</a:t>
            </a:r>
            <a:endParaRPr dirty="0"/>
          </a:p>
          <a:p>
            <a:r>
              <a:rPr b="0" dirty="0"/>
              <a:t>No alt text provided</a:t>
            </a:r>
            <a:endParaRPr dirty="0"/>
          </a:p>
          <a:p>
            <a:endParaRPr dirty="0"/>
          </a:p>
          <a:p>
            <a:r>
              <a:rPr b="1" dirty="0"/>
              <a:t>Button Finishers</a:t>
            </a:r>
            <a:endParaRPr dirty="0"/>
          </a:p>
          <a:p>
            <a:r>
              <a:rPr b="0" dirty="0"/>
              <a:t>No alt text provided</a:t>
            </a:r>
            <a:endParaRPr dirty="0"/>
          </a:p>
          <a:p>
            <a:endParaRPr dirty="0"/>
          </a:p>
          <a:p>
            <a:r>
              <a:rPr b="1" dirty="0"/>
              <a:t>Button All Rounders</a:t>
            </a:r>
            <a:endParaRPr dirty="0"/>
          </a:p>
          <a:p>
            <a:r>
              <a:rPr b="0" dirty="0"/>
              <a:t>No alt text provided</a:t>
            </a:r>
            <a:endParaRPr dirty="0"/>
          </a:p>
          <a:p>
            <a:endParaRPr dirty="0"/>
          </a:p>
          <a:p>
            <a:r>
              <a:rPr b="1" dirty="0"/>
              <a:t>Button Fast Bowler selected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scatterChart</a:t>
            </a:r>
            <a:endParaRPr dirty="0"/>
          </a:p>
          <a:p>
            <a:r>
              <a:rPr b="0" dirty="0"/>
              <a:t>No alt text provided</a:t>
            </a:r>
            <a:endParaRPr dirty="0"/>
          </a:p>
          <a:p>
            <a:endParaRPr dirty="0"/>
          </a:p>
          <a:p>
            <a:r>
              <a:rPr b="1" dirty="0"/>
              <a:t>Button Player Ana selected</a:t>
            </a:r>
            <a:endParaRPr dirty="0"/>
          </a:p>
          <a:p>
            <a:r>
              <a:rPr b="0" dirty="0"/>
              <a:t>No alt text provided</a:t>
            </a:r>
            <a:endParaRPr dirty="0"/>
          </a:p>
          <a:p>
            <a:endParaRPr dirty="0"/>
          </a:p>
          <a:p>
            <a:r>
              <a:rPr b="1" dirty="0"/>
              <a:t>Button Player Ana selected</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Button Player Ana selected</a:t>
            </a:r>
            <a:endParaRPr dirty="0"/>
          </a:p>
          <a:p>
            <a:r>
              <a:rPr b="0" dirty="0"/>
              <a:t>No alt text provided</a:t>
            </a:r>
            <a:endParaRPr dirty="0"/>
          </a:p>
          <a:p>
            <a:endParaRPr dirty="0"/>
          </a:p>
          <a:p>
            <a:r>
              <a:rPr b="1" dirty="0"/>
              <a:t>Button Player Ana selected</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simpleImageEBC4593F96F1425FB3D84C5BF02B5075</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simpleImageEBC4593F96F1425FB3D84C5BF02B5075</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simpleImageEBC4593F96F1425FB3D84C5BF02B5075</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5/14/2024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5/14/2024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5/14/2024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5/14/2024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hyperlink" Target="https://app.powerbi.com/groups/me/reports/9c0b1a24-0623-4ada-b57d-edee4f221f67?pbi_source=PowerPoint"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app.powerbi.com/groups/me/reports/9c0b1a24-0623-4ada-b57d-edee4f221f67/?pbi_source=PowerPoint"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9c0b1a24-0623-4ada-b57d-edee4f221f67/?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9c0b1a24-0623-4ada-b57d-edee4f221f67/?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9c0b1a24-0623-4ada-b57d-edee4f221f67/?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9c0b1a24-0623-4ada-b57d-edee4f221f67/?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9c0b1a24-0623-4ada-b57d-edee4f221f67/?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9c0b1a24-0623-4ada-b57d-edee4f221f67/?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hyperlink" Target="https://app.powerbi.com/groups/me/reports/9c0b1a24-0623-4ada-b57d-edee4f221f67/?pbi_source=PowerPoint"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hyperlink" Target="https://app.powerbi.com/groups/me/reports/9c0b1a24-0623-4ada-b57d-edee4f221f67/?pbi_source=PowerPoint"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050444F-2D42-6109-399D-8304EB2F9CE0}"/>
              </a:ext>
            </a:extLst>
          </p:cNvPr>
          <p:cNvGrpSpPr/>
          <p:nvPr/>
        </p:nvGrpSpPr>
        <p:grpSpPr>
          <a:xfrm>
            <a:off x="4939990" y="722376"/>
            <a:ext cx="6501839" cy="3675985"/>
            <a:chOff x="2726232" y="1916383"/>
            <a:chExt cx="6501839" cy="3675985"/>
          </a:xfrm>
        </p:grpSpPr>
        <p:pic>
          <p:nvPicPr>
            <p:cNvPr id="3" name="Picture 2">
              <a:extLst>
                <a:ext uri="{FF2B5EF4-FFF2-40B4-BE49-F238E27FC236}">
                  <a16:creationId xmlns:a16="http://schemas.microsoft.com/office/drawing/2014/main" id="{95780E04-075A-17B4-4E19-A637F7C1F362}"/>
                </a:ext>
              </a:extLst>
            </p:cNvPr>
            <p:cNvPicPr>
              <a:picLocks noChangeAspect="1"/>
            </p:cNvPicPr>
            <p:nvPr/>
          </p:nvPicPr>
          <p:blipFill rotWithShape="1">
            <a:blip r:embed="rId2"/>
            <a:srcRect l="5310" t="18568" r="9477" b="11371"/>
            <a:stretch/>
          </p:blipFill>
          <p:spPr>
            <a:xfrm rot="275010">
              <a:off x="2726232" y="1916383"/>
              <a:ext cx="6473755" cy="3547683"/>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Left"/>
              <a:lightRig rig="twoPt" dir="t">
                <a:rot lat="0" lon="0" rev="7200000"/>
              </a:lightRig>
            </a:scene3d>
            <a:sp3d prstMaterial="matte">
              <a:bevelT w="22860" h="12700"/>
              <a:contourClr>
                <a:srgbClr val="FFFFFF"/>
              </a:contourClr>
            </a:sp3d>
          </p:spPr>
        </p:pic>
        <p:pic>
          <p:nvPicPr>
            <p:cNvPr id="4" name="Picture 3">
              <a:extLst>
                <a:ext uri="{FF2B5EF4-FFF2-40B4-BE49-F238E27FC236}">
                  <a16:creationId xmlns:a16="http://schemas.microsoft.com/office/drawing/2014/main" id="{82A0A9E7-A2F0-356A-EEEC-7B25477C4814}"/>
                </a:ext>
              </a:extLst>
            </p:cNvPr>
            <p:cNvPicPr>
              <a:picLocks noChangeAspect="1"/>
            </p:cNvPicPr>
            <p:nvPr/>
          </p:nvPicPr>
          <p:blipFill rotWithShape="1">
            <a:blip r:embed="rId3">
              <a:extLst>
                <a:ext uri="{28A0092B-C50C-407E-A947-70E740481C1C}">
                  <a14:useLocalDpi xmlns:a14="http://schemas.microsoft.com/office/drawing/2010/main" val="0"/>
                </a:ext>
              </a:extLst>
            </a:blip>
            <a:srcRect b="52799"/>
            <a:stretch/>
          </p:blipFill>
          <p:spPr>
            <a:xfrm rot="442015">
              <a:off x="3072430" y="3863388"/>
              <a:ext cx="6130999" cy="1580649"/>
            </a:xfrm>
            <a:prstGeom prst="rect">
              <a:avLst/>
            </a:prstGeom>
            <a:ln w="127000" cap="rnd">
              <a:noFill/>
            </a:ln>
            <a:effectLst/>
          </p:spPr>
        </p:pic>
        <p:sp>
          <p:nvSpPr>
            <p:cNvPr id="5" name="TextBox 4">
              <a:extLst>
                <a:ext uri="{FF2B5EF4-FFF2-40B4-BE49-F238E27FC236}">
                  <a16:creationId xmlns:a16="http://schemas.microsoft.com/office/drawing/2014/main" id="{07762354-DC39-453A-CC31-B7CE3382FD26}"/>
                </a:ext>
              </a:extLst>
            </p:cNvPr>
            <p:cNvSpPr txBox="1"/>
            <p:nvPr/>
          </p:nvSpPr>
          <p:spPr>
            <a:xfrm rot="331819">
              <a:off x="5863674" y="2261541"/>
              <a:ext cx="3160044" cy="2800767"/>
            </a:xfrm>
            <a:prstGeom prst="rect">
              <a:avLst/>
            </a:prstGeom>
            <a:noFill/>
            <a:ln>
              <a:noFill/>
            </a:ln>
          </p:spPr>
          <p:txBody>
            <a:bodyPr wrap="square" rtlCol="0">
              <a:spAutoFit/>
            </a:bodyPr>
            <a:lstStyle/>
            <a:p>
              <a:r>
                <a:rPr lang="en-IN" sz="4400" b="1" dirty="0">
                  <a:solidFill>
                    <a:schemeClr val="bg1"/>
                  </a:solidFill>
                  <a:effectLst>
                    <a:glow rad="228600">
                      <a:schemeClr val="accent1">
                        <a:satMod val="175000"/>
                        <a:alpha val="40000"/>
                      </a:schemeClr>
                    </a:glow>
                  </a:effectLst>
                </a:rPr>
                <a:t>T20 World Cup Cricket Data Analysis</a:t>
              </a:r>
            </a:p>
          </p:txBody>
        </p:sp>
        <p:sp>
          <p:nvSpPr>
            <p:cNvPr id="6" name="Rectangle 5">
              <a:extLst>
                <a:ext uri="{FF2B5EF4-FFF2-40B4-BE49-F238E27FC236}">
                  <a16:creationId xmlns:a16="http://schemas.microsoft.com/office/drawing/2014/main" id="{C02201AF-AC76-3840-4FFA-DA65676B7D3E}"/>
                </a:ext>
              </a:extLst>
            </p:cNvPr>
            <p:cNvSpPr/>
            <p:nvPr/>
          </p:nvSpPr>
          <p:spPr>
            <a:xfrm rot="252693">
              <a:off x="5698091" y="1941910"/>
              <a:ext cx="3529980" cy="3650458"/>
            </a:xfrm>
            <a:prstGeom prst="rect">
              <a:avLst/>
            </a:prstGeom>
            <a:gradFill flip="none" rotWithShape="1">
              <a:gsLst>
                <a:gs pos="0">
                  <a:schemeClr val="tx1">
                    <a:alpha val="29000"/>
                  </a:schemeClr>
                </a:gs>
                <a:gs pos="100000">
                  <a:schemeClr val="bg1">
                    <a:alpha val="34000"/>
                    <a:lumMod val="0"/>
                    <a:lumOff val="100000"/>
                  </a:schemeClr>
                </a:gs>
              </a:gsLst>
              <a:lin ang="2700000" scaled="1"/>
              <a:tileRect/>
            </a:gradFill>
            <a:ln>
              <a:noFill/>
            </a:ln>
            <a:effectLst>
              <a:softEdge rad="127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9" name="Picture 8">
            <a:extLs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08141" y="5052004"/>
            <a:ext cx="3083859" cy="1734671"/>
          </a:xfrm>
          <a:prstGeom prst="rect">
            <a:avLst/>
          </a:prstGeom>
        </p:spPr>
      </p:pic>
      <p:sp>
        <p:nvSpPr>
          <p:cNvPr id="12" name="Title 1"/>
          <p:cNvSpPr txBox="1">
            <a:spLocks noGrp="1"/>
          </p:cNvSpPr>
          <p:nvPr>
            <p:ph type="title" idx="4294967295"/>
          </p:nvPr>
        </p:nvSpPr>
        <p:spPr>
          <a:xfrm>
            <a:off x="271377" y="2942066"/>
            <a:ext cx="5466036"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rgbClr val="F3C910"/>
                </a:solidFill>
                <a:effectLst>
                  <a:outerShdw blurRad="38100" dist="38100" dir="2700000" algn="tl">
                    <a:srgbClr val="000000">
                      <a:alpha val="43137"/>
                    </a:srgbClr>
                  </a:outerShdw>
                </a:effectLst>
                <a:uLnTx/>
                <a:uFillTx/>
                <a:latin typeface="Segoe UI Light" charset="0"/>
                <a:ea typeface="Segoe UI Light" charset="0"/>
                <a:cs typeface="Segoe UI Light" charset="0"/>
              </a:rPr>
              <a:t>Cricket Best 11 Dashboard</a:t>
            </a: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5"/>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5/14/2024 4:22:32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5/12/2024 3:33:07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simpleImageEBC4593F96F1425FB3D84C5BF02B5075 ,shape ,shape ,shape ,shape ,image ,shape ,card ,card ,card ,card ,shape ,shape ,shape ,shape ,shape ,pivotTable ,shape ,shape ,image ,pivotTable ,pivotTable ,pivotTable. Please refer to the notes on this slide for details">
            <a:hlinkClick r:id="rId3"/>
          </p:cNvPr>
          <p:cNvPicPr>
            <a:picLocks noChangeAspect="1"/>
          </p:cNvPicPr>
          <p:nvPr/>
        </p:nvPicPr>
        <p:blipFill>
          <a:blip r:embed="rId4"/>
          <a:stretch>
            <a:fillRect/>
          </a:stretch>
        </p:blipFill>
        <p:spPr>
          <a:xfrm>
            <a:off x="3124200" y="0"/>
            <a:ext cx="5924550" cy="6858000"/>
          </a:xfrm>
          <a:prstGeom prst="rect">
            <a:avLst/>
          </a:prstGeom>
          <a:noFill/>
        </p:spPr>
      </p:pic>
      <p:sp>
        <p:nvSpPr>
          <p:cNvPr id="4" name="Title" hidden="1"/>
          <p:cNvSpPr>
            <a:spLocks noGrp="1"/>
          </p:cNvSpPr>
          <p:nvPr>
            <p:ph type="title"/>
          </p:nvPr>
        </p:nvSpPr>
        <p:spPr/>
        <p:txBody>
          <a:bodyPr/>
          <a:lstStyle/>
          <a:p>
            <a:r>
              <a:t>Bowler- player details by match All Rounder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licer ,image ,shape ,actionButton ,actionButton ,actionButton ,actionButton ,actionButton ,shape ,shape ,card ,card ,card ,card ,shape ,areaChart ,shape ,areaChart ,areaChart ,areaChart ,shape ,image ,shape ,tableEx ,scatterChart ,Button Player Ana selected ,Button Player Ana selected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Project - Sportan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licer ,image ,shape ,actionButton ,actionButton ,actionButton ,actionButton ,actionButton ,shape ,shape ,card ,card ,card ,card ,shape ,areaChart ,shape ,areaChart ,areaChart ,areaChart ,shape ,image ,shape ,tableEx ,scatterChart ,Button Player Ana selected ,Button Player Ana selected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New Anchors / Middle Order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ableEx ,slicer ,image ,image ,shape ,shape ,actionButton ,actionButton ,actionButton ,actionButton ,actionButton ,shape ,shape ,card ,card ,card ,card ,shape ,areaChart ,shape ,areaChart ,areaChart ,areaChart ,shape ,scatterChart ,Button Player Ana selected ,Button Player Ana selected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New Finisher / Lower Order Anchor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ableEx ,slicer ,image ,image ,shape ,shape ,actionButton ,actionButton ,actionButton ,actionButton ,actionButton ,shape ,shape ,card ,card ,card ,card ,shape ,areaChart ,shape ,areaChart ,areaChart ,areaChart ,shape ,scatterChart ,Button Player Ana selected ,Button Player Ana selected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New All Rounders / Lower Middle Order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ableEx ,slicer ,image ,shape ,Button Anchores ,Button  Power Hitters ,Button Finishers ,Button All Rounders ,Button Fast Bowler selected ,shape ,shape ,card ,card ,card ,card ,shape ,areaChart ,shape ,areaChart ,areaChart ,areaChart ,shape ,image ,shape ,scatterChart ,Button Player Ana selected ,Button Player Ana selected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New Specialist Fast Bowlers / Tail End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shape ,shape ,Button Player Ana selected ,Button Player Ana selected ,slicer ,shape ,shape ,pivotTable ,shape ,card ,card ,card ,card ,card ,card ,card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New Final12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simpleImageEBC4593F96F1425FB3D84C5BF02B5075 ,shape ,shape ,shape ,shape ,image ,shape ,card ,card ,card ,card ,shape ,shape ,shape ,shape ,shape ,pivotTable ,shape ,shape ,image ,pivotTable ,pivotTable ,pivotTable. Please refer to the notes on this slide for details">
            <a:hlinkClick r:id="rId3"/>
          </p:cNvPr>
          <p:cNvPicPr>
            <a:picLocks noChangeAspect="1"/>
          </p:cNvPicPr>
          <p:nvPr/>
        </p:nvPicPr>
        <p:blipFill>
          <a:blip r:embed="rId4"/>
          <a:stretch>
            <a:fillRect/>
          </a:stretch>
        </p:blipFill>
        <p:spPr>
          <a:xfrm>
            <a:off x="3124200" y="0"/>
            <a:ext cx="5924550" cy="6858000"/>
          </a:xfrm>
          <a:prstGeom prst="rect">
            <a:avLst/>
          </a:prstGeom>
          <a:noFill/>
        </p:spPr>
      </p:pic>
      <p:sp>
        <p:nvSpPr>
          <p:cNvPr id="4" name="Title" hidden="1"/>
          <p:cNvSpPr>
            <a:spLocks noGrp="1"/>
          </p:cNvSpPr>
          <p:nvPr>
            <p:ph type="title"/>
          </p:nvPr>
        </p:nvSpPr>
        <p:spPr/>
        <p:txBody>
          <a:bodyPr/>
          <a:lstStyle/>
          <a:p>
            <a:r>
              <a:t>Batters-  player details by match All Rounder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simpleImageEBC4593F96F1425FB3D84C5BF02B5075 ,shape ,shape ,shape ,shape ,image ,shape ,card ,card ,card ,card ,shape ,shape ,shape ,shape ,shape ,shape ,shape ,image ,shape ,shape ,image ,pivotTable ,pivotTable ,pivotTable ,pivotTable. Please refer to the notes on this slide for details">
            <a:hlinkClick r:id="rId3"/>
          </p:cNvPr>
          <p:cNvPicPr>
            <a:picLocks noChangeAspect="1"/>
          </p:cNvPicPr>
          <p:nvPr/>
        </p:nvPicPr>
        <p:blipFill>
          <a:blip r:embed="rId4"/>
          <a:stretch>
            <a:fillRect/>
          </a:stretch>
        </p:blipFill>
        <p:spPr>
          <a:xfrm>
            <a:off x="3124200" y="0"/>
            <a:ext cx="5924550" cy="6858000"/>
          </a:xfrm>
          <a:prstGeom prst="rect">
            <a:avLst/>
          </a:prstGeom>
          <a:noFill/>
        </p:spPr>
      </p:pic>
      <p:sp>
        <p:nvSpPr>
          <p:cNvPr id="4" name="Title" hidden="1"/>
          <p:cNvSpPr>
            <a:spLocks noGrp="1"/>
          </p:cNvSpPr>
          <p:nvPr>
            <p:ph type="title"/>
          </p:nvPr>
        </p:nvSpPr>
        <p:spPr/>
        <p:txBody>
          <a:bodyPr/>
          <a:lstStyle/>
          <a:p>
            <a:r>
              <a:t>All Rounder /Low</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TotalTime>
  <Words>1287</Words>
  <Application>Microsoft Office PowerPoint</Application>
  <PresentationFormat>Widescreen</PresentationFormat>
  <Paragraphs>706</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Segoe UI</vt:lpstr>
      <vt:lpstr>Segoe UI Light</vt:lpstr>
      <vt:lpstr>Segoe UI Semibold</vt:lpstr>
      <vt:lpstr>Custom Design</vt:lpstr>
      <vt:lpstr>Cricket Best 11 Dashboard</vt:lpstr>
      <vt:lpstr>Project - Sportan</vt:lpstr>
      <vt:lpstr>New Anchors / Middle Order</vt:lpstr>
      <vt:lpstr>New Finisher / Lower Order Anchor</vt:lpstr>
      <vt:lpstr>New All Rounders / Lower Middle Order</vt:lpstr>
      <vt:lpstr>New Specialist Fast Bowlers / Tail End</vt:lpstr>
      <vt:lpstr>New Final12</vt:lpstr>
      <vt:lpstr>Batters-  player details by match All Rounder</vt:lpstr>
      <vt:lpstr>All Rounder /Low</vt:lpstr>
      <vt:lpstr>Bowler- player details by match All Rounder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ashsonu711@outlook.com</cp:lastModifiedBy>
  <cp:revision>5</cp:revision>
  <dcterms:created xsi:type="dcterms:W3CDTF">2016-09-04T11:54:55Z</dcterms:created>
  <dcterms:modified xsi:type="dcterms:W3CDTF">2024-05-14T16:46:40Z</dcterms:modified>
</cp:coreProperties>
</file>