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7FD2C-1118-364D-E636-147D421A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"/>
            <a:ext cx="12192000" cy="6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6c39446-ff6e-40be-a8d6-19429c439d4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105959&quot;"/>
    <we:property name="bookmark" value="&quot;H4sIAAAAAAAAA+1cWW8bRxL+KwKBRV6EoPru9pvlAwjiBIYVZBdYGEZ1d400MckRZoa2tYb++9YMaVsSz4gmRcXyk2e6WVN3fdWHPg9y2VwM8fJ3HNHgyeCkqt6PsH5/JAbHg/H0nUY0MYbklApBOpOEMTxaXbRlNW4GTz4PWqzPqP2zbCY47Ajxy/++PR7gcPgaz7qnAocNHQ8uqG6qMQ7L/9F0Mg+19YSujgf06WJY1diRPG2xpY7sB57Oz8yC+FnxFzG15Qc6pdRO376hi6puZ885Z2Wld5hliMoC6NTJ0ExHezbXz+8+2jP2rBq3WI6Zge5ddugFEQZCdNaANRm690U5bGdT4uWLTxc1y/35i9pe9oOuMD4ieciUk5I5qhSYrfbyopvzNH/AcaLMb6a0OlJ/fhFbHg9e1tWoJzqzz3ue+WLclu0lP/xKl+9+I2wmNev4ePBHTxOuWPP/Pqea+t+xILmc6qt7GF1gXTa3n34tx3nwRBwPXlHRdkMzqt1/O7GoaWYUTqtJnegNFd8eeq6u2ISv64oN3HP2R9Xi8OiX8bgcnzVHJ9XHIcvYzXlTnp33X3hVsrQ47OXF4aT3s1c8hf+9nbrDta9uxs5ivWzK2Xn18VlN7Hm50+HxLTNqK6kwNgstMAChNxHuzYxPO2t9/mqs36t2XjOrTQ3fz9QvUjWuRpdrrTueDIdT+16fuJpNtX823cwJd+yG19lZ7XkmeI+iiA6so5SM9OAPNIF8R3N1gckRenTa1uV7OnrTVYR1phN2HwlkGWerrRilNkIo7Z0DL0XwQm2TP/J1K+Zy9K4r4V0l2syIfW1rrueQZ9VwMhpvaq58WylxqpTT9nK43k4/Fdi0Py0z1UacLJR9HU+rLeSzyInAgEnSGwfRRPHjxNlTxloM1dbaTsI+Y+w6V6utRw4SKmWcCjEn0ErI+6vPe4NZz6v2KDLKPvrXWsPBz/r5Hix3i6PVRitQJy2d1BDIe6syRrvQaPeLBsW8t8UAWnjOFoiM6gkz4DfGn/HPzqq6TGyB7bJbwR3Pu4hty+y9ayYj7swu59Icts0Ix73jrufcC8gmee5gRPKuk8Kp++K8JRxtwLKU3saCiqAZ/njLrmIWJ+ab/D49O6vpDL/E5G10/J2KzFcZXk7Gs7ZUrXd84bP3RQqUOAKSV9xaL24Kd+b4H8v0ntpmgyAFkSz3/EQZrBfaB6fELjxmhZLHi3x7nlMnAqiCgoSIInurnU77dZSp10+L1zKvH2GZaXzLZ2AD6YItYmE584D2IA2A0vv1mRPO63+jZWYYJaSDADGFwOUYEfbs5G8m4+aIKzN/ZiOOg8sxaWO4ECEZr5Tycs8qXgN85rMjtxQ6BNImWKG5GAGmPbvFipI/z24AWaisNOicjPHg0OSDSeZzHcPfSupSuMKqGI1SEYRyKXvac6Jc2fKIHvk1PD6crb52ZKfLnVNMO2gxDunFp25xN/5Fqe1aRP5NVWeqTy57oPu8rL+svzJufrH7+sRc8xBkoWMORfTeA2fAqKFfrV28ArsTnY+wTefLsnrTLu5T1qq8GZaJ+5HrGh+MqD7rtZixxV6gi+mXSpqOV7kfpl7exT32CTZl+tpkX31ZPGeW/7q2It5Pb2YdzE4U8rZf7wPlIXgTk/KYJQViFNrRW6mactSRuOGLHa2oNRrLJTAHyN5osJDX0mrO8WIBLYaWpgAlsnSKgbwDcOv5wl5/J5O2ZQ3NkRTZkisKpSShM8FZYGy3JUnnAze4XEozRNZjMhm3JJmQUVIRA7PpNYCRXbLajmR2yXLxRO9ckmSiFMZtSVJFpaxONjDaQQ05uukezV1MbYQtghTaSa6QYDhHx3hXWgEESMv4ICRKUUkbUlyejW72vMn4xD/XWpNhOiQz7rdev+5rx9EpDWeJfGHVPiDQs0EWTVjnA6ha85JMc2/wXLoyBCXRUFKkaNX+4T2ofvVi9kNT/01pZibQisOOwZkOmIHIcQgehAmW7wQ9FLV/k2Cqap2dt0rYpKV2SnOCi3gQql65OPlQtH1DiKnCnfAojYCQIWcFBhgg3bW0Fd4oaxQDIad9VKAtrDfeHoF2P/h86abbQQTuBnx854Z2pcp+6wbX97NrAwB57rNzrNsNo0DcjoIdukK3G7Oww5m55uUuepzrDEz7HIbUDAoZqWrDwehJgoO7RqIDGTmes1CQGPqKQBQeI/Eum06PwfhDBqMRBQKaoK1z0TP21kAbdmkWJCXiMgrCdIsNKHHxdvIOF9v7vTNuJc42WQU2riBPJLzwKkZP1u6Z3xnmrhflg3l+HcNx6wNKHUkaoyHaPe/8Lqve87yiE7EQqKJ2FBOEBC4+iF1qrwqSyUWuRZQxOLK4CeP7zIbTwTKvS4jzwhWGwAmthOI6ayJXStpEuH9sDdzoyMwhmf6xEO6tEHojBScxEhC9zAazS49IcrvDnY+R9ENGEnrwOhUiOMaS0kiwev1OzJL+joIN0gdQIUugaHQI63vFJXtiSRutnAMFJiofnZDqznylHAt0CBbBqOSYIq5YAbp5rsmapK1nCJoY28kMRjxednly4Jdd5rFV8jklwc1PtikLm5xe0v3cw2WXQ70wcm3Sg7uPcziXXaxKBYoMwmonuQVPKi4+HnT/CeTxssvyI6OGe2QpAklhuCLwo1FbWPHxssvWJ7/m1jSEDeAYMZDEmIQCSId6XeKHv+yyoD7byIkyI0itlDbS6vgDwKwHddllQchZ75Ihb1wSHiFJSzu5M7L9OXoQSDIrnXyKUVsVfLinY9Crys68hmN2PllfBJWTzFHIjJtcFPnueLs7dr7JUWjjQur+7kAmB0FA5Gg+lEsga9cKmoQty7BwuWAXffpqj+bs9J+e8M59cLYMEAm1NIFtJ7UB1Dlve8YTYqFclJIbr4zdtrGVekuSWaF3gnzwUmtP2eBdN6N7cosOKFeTtrnARK9xTAsOKrPn4ri7e/Fk5WHl/q+DDPqPMC9lHNKaH3R/M+Tr0earq/8DP38du8VEAAA=&quot;"/>
    <we:property name="creatorSessionId" value="&quot;9867daac-0bc0-4433-9a0f-f4ed4397de9b&quot;"/>
    <we:property name="creatorTenantId" value="&quot;d0b7844b-29dd-42f6-a4ab-bb791786011c&quot;"/>
    <we:property name="creatorUserId" value="&quot;10032003805FEB54&quot;"/>
    <we:property name="datasetId" value="&quot;d340ccf7-fd23-459c-8693-e36c01a0da85&quot;"/>
    <we:property name="embedUrl" value="&quot;/reportEmbed?reportId=9c0b1a24-0623-4ada-b57d-edee4f221f67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bbW8bNxL+K4aAQ78YxfCdzDfbcYBDkjZIitwBhyAYkrP2NpJW2F2lcYP895vdVdrYliXVjmXZsT4YXnI1nPeZhxQ/j3LZzMZ49gtOaPRkdFhVHyZYf9gTo/3RdDH266/PXx68fv7+l4OXxzxczdqymjajJ59HLdYn1L4tmzmOOwo8+L93+yMcj1/hSfdU4Lih/dGM6qaa4rj8k4aXeaqt5/Rlf0SfZuOqxo7kmxZb6sh+5Nf5mdcWPyteEVNbfqQ3lNph9DXNqrpdPCv0KUoVvdBBiBS0Bc/faYbZns3173eL9owdVdMWyykz0I3ppF1RyCJAjt5AiIFMN16U43bxSjw7/jSrWW7Wxtms09cRS3FS1WXC8aiXr6ZmEOfz6Kgazyf9f8fnxt9U8zrRayr6qWlbtmdMKZeT9xNs0+n7Zj5hs5yNvrDGXtUV67N/oWlZzf3gafXHUU28ch49gS/veKQppyfjhbr/lu+3gcdmXCaqO2PG31ktvSQTYmN2/2RssRdoNqxU0jBf5X6aenk/j16UrIOB9lsczzuyPx1iU6afmCP+vOv4GkzHLP/+jT3615t+iVtSCK/NE1aCt1oUKVmbAIJhK3b0VqqmnHQkvtVMT8ux2yj2FRN0SibL4JxdS6s5xdkSWkFJEhEIohSOyQnvYC0t7PV3OG9b1tAlkhFjzimCEcHnIKNFJ29IEjSCVSGY4Cla/gMi3ZAkEseSidFkqz3EziZ4Q5LKB6dNdgKliaSUy5ZuKrhXpI1FL8iolHJSeG1TF8JiyBjRg0ODyThY74JX0IpKBcX5CE0UMfgYhIS12eggf8Rp4rRwMRW9JGzmNW0aes/p7P3iK83FqDvEtmV59g4+nlwnGSWs83lp+aHOVB+e9ZI8LeuvqV/uX2D21qQY0lfWSSnUSicEb9DqCGonVP6mrcsPtFd3FfP+qvy8FAuVZ6EKLDQ5ZSEITODDTqj8gNsSLg17h9zeNHvPsFvu/qp+uTSDCcgb0kkAp2cHmQSi3pFEU82nmcv+3r/usebPCTEoPBTWZuVBBOG1QeBGZX3FuaJRycp5Y8hoZ4QL0kvK4boVR0utvMmkKYAgAJmT26X+t598ujwH7u+OZ27AysHJSU0n2C4ej29Tay+7yX7w2Xy6cHh1jXhCfvfoFOt2w6ASF4PqFr3hy7srsMfCO89uA318y8CAQITyhNIpxo8RJIcSp9LrBmMm32UIDVliTpA0xPWF8YcMxs0q9WNU/qhRiSJnbTQkIAa4gNGRvzqSFttgz/pJC5ISaTQgDBrrUSKwoncGbO1f4FcZV5AnEl54FaMna7fM7yqkIi7x64JW1geUOpI0bKNo7Xb5PU7VtJqcbcArOhELgSpqRzFBSODidnn9rWpxvPfv6ZQdotk7rP4YL8l0lxn3qiCZXNQmUMbgyOImjG8zGw6TZV6XEC8LVxgCJ7QSKjNk57KbaRPhdqsYPhaeB1l4DKrkVTaUk/URgpdGPrZw/3x/6zGCftQIwhgCpOSdtCEqh144dV1A5ZKMOQIIob0NQQpwZi2tK3ZdChdz4ZD7yQwIAZVO197nz7bg7GCFEJAEWhW9TZu2p0hOuEKZlB2rSRlr0tLiN9DqSL39etgq2X3ratITXRwHf+A3l4fr/miQATq/+M8pdVHf23+ay/Yvb5zMsC6bi0/Py2nunfcFFe3meWN46Lla0xK/Lk9Oe8JLjigVvPh6PLkzTXrETAXZrBNmBYp0sPLhW+1iil9lNaG3Yra1Ved8p5mDkz5Himw1n6VJ1jx8s13AHOzoC8yxMuq2Yb0rOVttRpAQC5dsIBGUVF6yUR++GS9sWK8yHvxsnm4jZ67ZQj9f6DQ5jU4aQZJht4mClu9r3L3R9PcvdK+qZlh8J+JuKVerzcc9HAavQEMwziRITuFdbJ28nk+bDdilGEALT2AQc1KE3OT9ze73A2gFd9jv46DOq3pinm4mOO0dd4OtHgHZJA/WCG6aOymcuivOW8LJJttqaHVRSAMRtIrcUeu8PB/fmm+0vW/E/vSguPr04BzXAhnWexmE1VIYl42BLXO9Ufm7rG6rAwqnwQF7dYpCpG93tL/v5kP3S9MOwWziGJdVLJVMCQidVQBaR8dYa8ucTpdF3WVOs3UOum33aLNT5CymuGVOF7H4pj0bX+sXQi3GMR1/2t5OxGqND7+TkM4A+6exjlF78KC9X/F7hAub9c7LFGRwYAKg84zSd7RheETGf1lNgVHkIyBksE6QYqT18K1275FxyKk7F+Pkp5VIKeeQf4ANjXuOjC+3BmzEVLhcOBkzyNidGNLDN+O9QsZLzj8pJpUZqngtbVJOpLD8/PPujabuEBnrnUDGS9CP9S4xkjAuCe5RkrR0K1Dz5k1u4WxwSUfwOksI4Cmqu0A8V2D4tR1uk7o8WC89cLuNk67V2uYY+m9P+NZ6reEALRTdlYZCAIFVIiawsP4AbfV9maREFiFwiwZJoTcI/qbXmbIFnaPyGKXW7F9JDnfP/vlxWk9u2S23at42Mwb3r3BKS267sdPiNHeutPLGW3/BcdQvwryUjJnWfKG79vg18/Dn/619LbuBOQAA&quot;"/>
    <we:property name="isFiltersActionButtonVisible" value="true"/>
    <we:property name="isVisualContainerHeaderHidden" value="false"/>
    <we:property name="pageDisplayName" value="&quot;New Specialist Fast Bowlers / Tail End&quot;"/>
    <we:property name="pageName" value="&quot;ReportSectionddd36287ad29b36004c1&quot;"/>
    <we:property name="reportEmbeddedTime" value="&quot;2024-05-12T15:28:19.651Z&quot;"/>
    <we:property name="reportName" value="&quot;Codebasics Cricket Best 11 - Copy&quot;"/>
    <we:property name="reportState" value="&quot;CONNECTED&quot;"/>
    <we:property name="reportUrl" value="&quot;/groups/me/reports/9c0b1a24-0623-4ada-b57d-edee4f221f67/ReportSectionddd36287ad29b36004c1?bookmarkGuid=4c03b1c6-7a68-4581-9daa-8aef3abc3198&amp;bookmarkUsage=1&amp;ctid=d0b7844b-29dd-42f6-a4ab-bb791786011c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ashsonu711@outlook.com</cp:lastModifiedBy>
  <cp:revision>4</cp:revision>
  <dcterms:created xsi:type="dcterms:W3CDTF">2018-06-07T21:39:02Z</dcterms:created>
  <dcterms:modified xsi:type="dcterms:W3CDTF">2024-05-12T19:05:32Z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