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86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8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9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2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50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6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94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932B-E41C-402D-A72A-2AF0DDB865A2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C721-B620-425C-879A-A3325AF414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345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  <a:br>
              <a:rPr lang="en-US" sz="66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7200" b="1" u="sng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uhaus 93" panose="04030905020B02020C02" pitchFamily="82" charset="0"/>
              </a:rPr>
              <a:t>CoolSchool</a:t>
            </a:r>
            <a:endParaRPr lang="en-AU" sz="7200" b="1" u="sng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056" y="4232974"/>
            <a:ext cx="5199888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Dipa</a:t>
            </a:r>
            <a:r>
              <a:rPr lang="en-US" dirty="0" smtClean="0"/>
              <a:t> </a:t>
            </a:r>
            <a:r>
              <a:rPr lang="en-US" dirty="0" err="1" smtClean="0"/>
              <a:t>Rokka</a:t>
            </a:r>
            <a:endParaRPr lang="en-US" dirty="0" smtClean="0"/>
          </a:p>
          <a:p>
            <a:r>
              <a:rPr lang="en-US" dirty="0" err="1" smtClean="0"/>
              <a:t>Laxmi</a:t>
            </a:r>
            <a:r>
              <a:rPr lang="en-US" dirty="0" smtClean="0"/>
              <a:t> </a:t>
            </a:r>
            <a:r>
              <a:rPr lang="en-US" dirty="0" err="1" smtClean="0"/>
              <a:t>Manandhar</a:t>
            </a:r>
            <a:endParaRPr lang="en-US" dirty="0" smtClean="0"/>
          </a:p>
          <a:p>
            <a:r>
              <a:rPr lang="en-US" dirty="0" err="1" smtClean="0"/>
              <a:t>Sonu</a:t>
            </a:r>
            <a:r>
              <a:rPr lang="en-US" dirty="0" smtClean="0"/>
              <a:t> </a:t>
            </a:r>
            <a:r>
              <a:rPr lang="en-US" dirty="0" err="1" smtClean="0"/>
              <a:t>Karmacharya</a:t>
            </a:r>
            <a:endParaRPr lang="en-US" dirty="0" smtClean="0"/>
          </a:p>
          <a:p>
            <a:r>
              <a:rPr lang="en-US" dirty="0" smtClean="0"/>
              <a:t>Sujata </a:t>
            </a:r>
            <a:r>
              <a:rPr lang="en-US" dirty="0" err="1" smtClean="0"/>
              <a:t>Khadka</a:t>
            </a:r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06" y="280037"/>
            <a:ext cx="6704987" cy="642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8" y="91440"/>
            <a:ext cx="1743767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7" y="464393"/>
            <a:ext cx="1175039" cy="1358611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7" y="2408971"/>
            <a:ext cx="1175039" cy="1358611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6" y="4495905"/>
            <a:ext cx="1175039" cy="135861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6813075" y="1024477"/>
            <a:ext cx="1036849" cy="4414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fee structure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6586264" y="1522165"/>
            <a:ext cx="1490471" cy="49555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school achievements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613695" y="2073980"/>
            <a:ext cx="1435608" cy="4424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teachers’ info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6693189" y="2572668"/>
            <a:ext cx="1276621" cy="4903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developers’ info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13075" y="3119254"/>
            <a:ext cx="1036849" cy="4414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Signup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6916760" y="3616942"/>
            <a:ext cx="829479" cy="3867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Login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6667268" y="5206188"/>
            <a:ext cx="1328462" cy="5955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homework in diary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707230" y="4059956"/>
            <a:ext cx="1248539" cy="516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Assign homework in diary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873558" y="5858037"/>
            <a:ext cx="915883" cy="41060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Logout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8865757" y="3855727"/>
            <a:ext cx="1248539" cy="516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Update homework in diary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748271" y="525789"/>
            <a:ext cx="1166456" cy="4424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View other homepage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0679" y="72910"/>
            <a:ext cx="4782313" cy="67027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241844" y="1610557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2116113" y="3577745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128817" y="5642396"/>
            <a:ext cx="10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AU" dirty="0"/>
          </a:p>
        </p:txBody>
      </p:sp>
      <p:cxnSp>
        <p:nvCxnSpPr>
          <p:cNvPr id="20" name="Straight Connector 19"/>
          <p:cNvCxnSpPr>
            <a:endCxn id="15" idx="2"/>
          </p:cNvCxnSpPr>
          <p:nvPr/>
        </p:nvCxnSpPr>
        <p:spPr>
          <a:xfrm flipV="1">
            <a:off x="2807208" y="747005"/>
            <a:ext cx="3941063" cy="27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" idx="2"/>
          </p:cNvCxnSpPr>
          <p:nvPr/>
        </p:nvCxnSpPr>
        <p:spPr>
          <a:xfrm>
            <a:off x="2807208" y="1024477"/>
            <a:ext cx="4005867" cy="22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2"/>
          </p:cNvCxnSpPr>
          <p:nvPr/>
        </p:nvCxnSpPr>
        <p:spPr>
          <a:xfrm>
            <a:off x="2807208" y="1022895"/>
            <a:ext cx="3779056" cy="74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2"/>
          </p:cNvCxnSpPr>
          <p:nvPr/>
        </p:nvCxnSpPr>
        <p:spPr>
          <a:xfrm>
            <a:off x="2807208" y="1022895"/>
            <a:ext cx="3806487" cy="127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2"/>
          </p:cNvCxnSpPr>
          <p:nvPr/>
        </p:nvCxnSpPr>
        <p:spPr>
          <a:xfrm>
            <a:off x="2807208" y="1022895"/>
            <a:ext cx="3885981" cy="179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9" idx="2"/>
          </p:cNvCxnSpPr>
          <p:nvPr/>
        </p:nvCxnSpPr>
        <p:spPr>
          <a:xfrm>
            <a:off x="2916936" y="3110244"/>
            <a:ext cx="3896139" cy="229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2"/>
          </p:cNvCxnSpPr>
          <p:nvPr/>
        </p:nvCxnSpPr>
        <p:spPr>
          <a:xfrm>
            <a:off x="2916936" y="3128020"/>
            <a:ext cx="3999824" cy="68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2" idx="2"/>
          </p:cNvCxnSpPr>
          <p:nvPr/>
        </p:nvCxnSpPr>
        <p:spPr>
          <a:xfrm>
            <a:off x="2916936" y="3134936"/>
            <a:ext cx="3790294" cy="118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6"/>
            <a:endCxn id="14" idx="2"/>
          </p:cNvCxnSpPr>
          <p:nvPr/>
        </p:nvCxnSpPr>
        <p:spPr>
          <a:xfrm flipV="1">
            <a:off x="7955769" y="4114157"/>
            <a:ext cx="909988" cy="2042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2"/>
          </p:cNvCxnSpPr>
          <p:nvPr/>
        </p:nvCxnSpPr>
        <p:spPr>
          <a:xfrm>
            <a:off x="2916936" y="3148768"/>
            <a:ext cx="3750332" cy="2355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2"/>
          </p:cNvCxnSpPr>
          <p:nvPr/>
        </p:nvCxnSpPr>
        <p:spPr>
          <a:xfrm>
            <a:off x="2916936" y="3155684"/>
            <a:ext cx="3956622" cy="2907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2"/>
          </p:cNvCxnSpPr>
          <p:nvPr/>
        </p:nvCxnSpPr>
        <p:spPr>
          <a:xfrm flipV="1">
            <a:off x="2915583" y="747005"/>
            <a:ext cx="3832688" cy="238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5" idx="2"/>
          </p:cNvCxnSpPr>
          <p:nvPr/>
        </p:nvCxnSpPr>
        <p:spPr>
          <a:xfrm flipV="1">
            <a:off x="2970665" y="1245193"/>
            <a:ext cx="3842410" cy="1869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" idx="2"/>
          </p:cNvCxnSpPr>
          <p:nvPr/>
        </p:nvCxnSpPr>
        <p:spPr>
          <a:xfrm flipV="1">
            <a:off x="2915583" y="1769945"/>
            <a:ext cx="3670681" cy="1376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7" idx="2"/>
          </p:cNvCxnSpPr>
          <p:nvPr/>
        </p:nvCxnSpPr>
        <p:spPr>
          <a:xfrm flipV="1">
            <a:off x="2970665" y="2295196"/>
            <a:ext cx="3643030" cy="849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8" idx="2"/>
          </p:cNvCxnSpPr>
          <p:nvPr/>
        </p:nvCxnSpPr>
        <p:spPr>
          <a:xfrm flipV="1">
            <a:off x="2970665" y="2817833"/>
            <a:ext cx="3722524" cy="31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2"/>
          </p:cNvCxnSpPr>
          <p:nvPr/>
        </p:nvCxnSpPr>
        <p:spPr>
          <a:xfrm flipV="1">
            <a:off x="2912344" y="747005"/>
            <a:ext cx="3835927" cy="434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2"/>
          </p:cNvCxnSpPr>
          <p:nvPr/>
        </p:nvCxnSpPr>
        <p:spPr>
          <a:xfrm flipV="1">
            <a:off x="2909105" y="1245193"/>
            <a:ext cx="3903970" cy="3845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6" idx="2"/>
          </p:cNvCxnSpPr>
          <p:nvPr/>
        </p:nvCxnSpPr>
        <p:spPr>
          <a:xfrm flipV="1">
            <a:off x="2927463" y="1769945"/>
            <a:ext cx="3658801" cy="3303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27463" y="2294697"/>
            <a:ext cx="3655562" cy="27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8" idx="2"/>
          </p:cNvCxnSpPr>
          <p:nvPr/>
        </p:nvCxnSpPr>
        <p:spPr>
          <a:xfrm flipV="1">
            <a:off x="2956624" y="2817833"/>
            <a:ext cx="3736565" cy="225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9" idx="2"/>
          </p:cNvCxnSpPr>
          <p:nvPr/>
        </p:nvCxnSpPr>
        <p:spPr>
          <a:xfrm flipV="1">
            <a:off x="2905866" y="3339970"/>
            <a:ext cx="3907209" cy="1743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0" idx="2"/>
          </p:cNvCxnSpPr>
          <p:nvPr/>
        </p:nvCxnSpPr>
        <p:spPr>
          <a:xfrm flipV="1">
            <a:off x="2918826" y="3810321"/>
            <a:ext cx="3997934" cy="129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1" idx="2"/>
          </p:cNvCxnSpPr>
          <p:nvPr/>
        </p:nvCxnSpPr>
        <p:spPr>
          <a:xfrm>
            <a:off x="2927463" y="5073001"/>
            <a:ext cx="3739805" cy="430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3" idx="2"/>
          </p:cNvCxnSpPr>
          <p:nvPr/>
        </p:nvCxnSpPr>
        <p:spPr>
          <a:xfrm>
            <a:off x="2937990" y="5083698"/>
            <a:ext cx="3935568" cy="979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8608622" y="2684305"/>
            <a:ext cx="1129990" cy="4424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Validation</a:t>
            </a:r>
            <a:endParaRPr lang="en-AU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/>
          <p:cNvCxnSpPr>
            <a:stCxn id="9" idx="6"/>
            <a:endCxn id="45" idx="2"/>
          </p:cNvCxnSpPr>
          <p:nvPr/>
        </p:nvCxnSpPr>
        <p:spPr>
          <a:xfrm flipV="1">
            <a:off x="7849924" y="2905521"/>
            <a:ext cx="758698" cy="4344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718871">
            <a:off x="7724510" y="2872851"/>
            <a:ext cx="107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en-AU" sz="1100" dirty="0"/>
          </a:p>
        </p:txBody>
      </p:sp>
      <p:sp>
        <p:nvSpPr>
          <p:cNvPr id="48" name="TextBox 47"/>
          <p:cNvSpPr txBox="1"/>
          <p:nvPr/>
        </p:nvSpPr>
        <p:spPr>
          <a:xfrm rot="19718871">
            <a:off x="7919695" y="3261325"/>
            <a:ext cx="107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en-AU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728589" y="3072008"/>
            <a:ext cx="1025594" cy="6847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769165">
            <a:off x="7905180" y="3982775"/>
            <a:ext cx="107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&lt;&lt;extends&gt;&gt;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40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81450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Importantly, School diary system for teachers and parents of primary school level</a:t>
            </a:r>
          </a:p>
          <a:p>
            <a:pPr algn="just"/>
            <a:r>
              <a:rPr lang="en-US" dirty="0" smtClean="0"/>
              <a:t>To minimize the need of carrying traditional diaries by students of a school</a:t>
            </a:r>
          </a:p>
          <a:p>
            <a:pPr algn="just"/>
            <a:r>
              <a:rPr lang="en-US" dirty="0" smtClean="0"/>
              <a:t>To make it easy for teachers to post today’s homework </a:t>
            </a:r>
          </a:p>
          <a:p>
            <a:pPr algn="just"/>
            <a:r>
              <a:rPr lang="en-US" dirty="0" smtClean="0"/>
              <a:t>To let parents, check what activity their children did today in class</a:t>
            </a:r>
          </a:p>
          <a:p>
            <a:pPr algn="just"/>
            <a:r>
              <a:rPr lang="en-US" dirty="0" smtClean="0"/>
              <a:t>To let public users view school website into our website</a:t>
            </a:r>
          </a:p>
          <a:p>
            <a:pPr algn="just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6656" y="1225296"/>
            <a:ext cx="10543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pPr algn="just"/>
            <a:r>
              <a:rPr lang="en-US" dirty="0" smtClean="0"/>
              <a:t>Public users can view anything such as teachers’ info, our info, etc. except homework</a:t>
            </a:r>
            <a:endParaRPr lang="en-US" dirty="0"/>
          </a:p>
          <a:p>
            <a:pPr algn="just"/>
            <a:r>
              <a:rPr lang="en-US" dirty="0" smtClean="0"/>
              <a:t>Only teachers and parents are given access to homework</a:t>
            </a:r>
          </a:p>
          <a:p>
            <a:pPr algn="just"/>
            <a:r>
              <a:rPr lang="en-US" dirty="0" smtClean="0"/>
              <a:t>Will update later for notices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6656" y="1225296"/>
            <a:ext cx="10543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Office Theme</vt:lpstr>
      <vt:lpstr>Project CoolSchool</vt:lpstr>
      <vt:lpstr>PowerPoint Presentation</vt:lpstr>
      <vt:lpstr>Aim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CoolSchool</dc:title>
  <dc:creator>Laxmi Manandhar</dc:creator>
  <cp:lastModifiedBy>Laxmi Manandhar</cp:lastModifiedBy>
  <cp:revision>4</cp:revision>
  <dcterms:created xsi:type="dcterms:W3CDTF">2018-07-26T04:15:06Z</dcterms:created>
  <dcterms:modified xsi:type="dcterms:W3CDTF">2018-07-26T04:25:44Z</dcterms:modified>
</cp:coreProperties>
</file>