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7"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DDA3A5C-EB9F-4B2F-AB5E-695A19C47653}" type="datetimeFigureOut">
              <a:rPr lang="en-AU" smtClean="0"/>
              <a:t>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188403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DDA3A5C-EB9F-4B2F-AB5E-695A19C47653}" type="datetimeFigureOut">
              <a:rPr lang="en-AU" smtClean="0"/>
              <a:t>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406078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DDA3A5C-EB9F-4B2F-AB5E-695A19C47653}" type="datetimeFigureOut">
              <a:rPr lang="en-AU" smtClean="0"/>
              <a:t>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423258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DDA3A5C-EB9F-4B2F-AB5E-695A19C47653}" type="datetimeFigureOut">
              <a:rPr lang="en-AU" smtClean="0"/>
              <a:t>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394309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DA3A5C-EB9F-4B2F-AB5E-695A19C47653}" type="datetimeFigureOut">
              <a:rPr lang="en-AU" smtClean="0"/>
              <a:t>4/08/2018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3728861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DDA3A5C-EB9F-4B2F-AB5E-695A19C47653}" type="datetimeFigureOut">
              <a:rPr lang="en-AU" smtClean="0"/>
              <a:t>4/08/2018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296350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DDA3A5C-EB9F-4B2F-AB5E-695A19C47653}" type="datetimeFigureOut">
              <a:rPr lang="en-AU" smtClean="0"/>
              <a:t>4/08/2018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923503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DDA3A5C-EB9F-4B2F-AB5E-695A19C47653}" type="datetimeFigureOut">
              <a:rPr lang="en-AU" smtClean="0"/>
              <a:t>4/08/2018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362267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A3A5C-EB9F-4B2F-AB5E-695A19C47653}" type="datetimeFigureOut">
              <a:rPr lang="en-AU" smtClean="0"/>
              <a:t>4/08/2018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77928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DA3A5C-EB9F-4B2F-AB5E-695A19C47653}" type="datetimeFigureOut">
              <a:rPr lang="en-AU" smtClean="0"/>
              <a:t>4/08/2018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65369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DA3A5C-EB9F-4B2F-AB5E-695A19C47653}" type="datetimeFigureOut">
              <a:rPr lang="en-AU" smtClean="0"/>
              <a:t>4/08/2018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14533E5-8417-436D-A17C-4484377F9DDB}" type="slidenum">
              <a:rPr lang="en-AU" smtClean="0"/>
              <a:t>‹#›</a:t>
            </a:fld>
            <a:endParaRPr lang="en-AU"/>
          </a:p>
        </p:txBody>
      </p:sp>
    </p:spTree>
    <p:extLst>
      <p:ext uri="{BB962C8B-B14F-4D97-AF65-F5344CB8AC3E}">
        <p14:creationId xmlns:p14="http://schemas.microsoft.com/office/powerpoint/2010/main" val="35625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A3A5C-EB9F-4B2F-AB5E-695A19C47653}" type="datetimeFigureOut">
              <a:rPr lang="en-AU" smtClean="0"/>
              <a:t>4/08/2018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533E5-8417-436D-A17C-4484377F9DDB}" type="slidenum">
              <a:rPr lang="en-AU" smtClean="0"/>
              <a:t>‹#›</a:t>
            </a:fld>
            <a:endParaRPr lang="en-AU"/>
          </a:p>
        </p:txBody>
      </p:sp>
    </p:spTree>
    <p:extLst>
      <p:ext uri="{BB962C8B-B14F-4D97-AF65-F5344CB8AC3E}">
        <p14:creationId xmlns:p14="http://schemas.microsoft.com/office/powerpoint/2010/main" val="3381619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pal map outlineà¤à¥ à¤²à¤¾à¤à¤¿ à¤¤à¤¸à¥à¤¬à¤¿à¤° à¤ªà¤°à¤¿à¤£à¤¾à¤®"/>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1066801" y="438150"/>
            <a:ext cx="9731941" cy="56696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23925" y="1112837"/>
            <a:ext cx="9144000" cy="4994973"/>
          </a:xfrm>
        </p:spPr>
        <p:txBody>
          <a:bodyPr>
            <a:noAutofit/>
          </a:bodyPr>
          <a:lstStyle/>
          <a:p>
            <a:pPr algn="r">
              <a:lnSpc>
                <a:spcPct val="150000"/>
              </a:lnSpc>
            </a:pPr>
            <a:r>
              <a:rPr lang="hi-IN" sz="2400" dirty="0"/>
              <a:t>सयौं थुँगा फूलका हामी, एउटै माला </a:t>
            </a:r>
            <a:r>
              <a:rPr lang="hi-IN" sz="2400" dirty="0" smtClean="0"/>
              <a:t>नेपाली</a:t>
            </a:r>
            <a:r>
              <a:rPr lang="en-AU" sz="2400" dirty="0"/>
              <a:t/>
            </a:r>
            <a:br>
              <a:rPr lang="en-AU" sz="2400" dirty="0"/>
            </a:br>
            <a:r>
              <a:rPr lang="hi-IN" sz="2400" dirty="0"/>
              <a:t>सार्वभौम भई फैलिएका, मेची-महाकाली।</a:t>
            </a:r>
            <a:br>
              <a:rPr lang="hi-IN" sz="2400" dirty="0"/>
            </a:br>
            <a:r>
              <a:rPr lang="hi-IN" sz="2400" dirty="0"/>
              <a:t>प्रकृतिका कोटी-कोटी सम्पदाको आंचल</a:t>
            </a:r>
            <a:br>
              <a:rPr lang="hi-IN" sz="2400" dirty="0"/>
            </a:br>
            <a:r>
              <a:rPr lang="hi-IN" sz="2400" dirty="0"/>
              <a:t>वीरहरूका रगतले, स्वतन्त्र र अटल।</a:t>
            </a:r>
            <a:br>
              <a:rPr lang="hi-IN" sz="2400" dirty="0"/>
            </a:br>
            <a:r>
              <a:rPr lang="hi-IN" sz="2400" dirty="0"/>
              <a:t>ज्ञानभूमि, शान्तिभूमि तराई, पहाड, हिमाल</a:t>
            </a:r>
            <a:br>
              <a:rPr lang="hi-IN" sz="2400" dirty="0"/>
            </a:br>
            <a:r>
              <a:rPr lang="hi-IN" sz="2400" dirty="0"/>
              <a:t>अखण्ड यो प्यारो हाम्रो मातृभूमि नेपाल।</a:t>
            </a:r>
            <a:br>
              <a:rPr lang="hi-IN" sz="2400" dirty="0"/>
            </a:br>
            <a:r>
              <a:rPr lang="hi-IN" sz="2400" dirty="0"/>
              <a:t>बहुल जाति, भाषा, धर्म, संस्कृति छन् विशाल</a:t>
            </a:r>
            <a:br>
              <a:rPr lang="hi-IN" sz="2400" dirty="0"/>
            </a:br>
            <a:r>
              <a:rPr lang="hi-IN" sz="2400" dirty="0"/>
              <a:t>अग्रगामी राष्ट्र हाम्रो, जय जय नेपाल</a:t>
            </a:r>
            <a:r>
              <a:rPr lang="hi-IN" sz="2400" dirty="0" smtClean="0"/>
              <a:t>।</a:t>
            </a:r>
            <a:r>
              <a:rPr lang="hi-IN" sz="2400" dirty="0"/>
              <a:t/>
            </a:r>
            <a:br>
              <a:rPr lang="hi-IN" sz="2400" dirty="0"/>
            </a:br>
            <a:endParaRPr lang="en-AU" sz="2400" dirty="0"/>
          </a:p>
        </p:txBody>
      </p:sp>
      <p:pic>
        <p:nvPicPr>
          <p:cNvPr id="1026" name="Picture 2" descr="à¤¸à¤®à¥à¤¬à¤¨à¥à¤§à¤¿à¤¤ à¤à¤µà¤¿"/>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385" b="96538" l="5000" r="90000"/>
                    </a14:imgEffect>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1536573" y="1112837"/>
            <a:ext cx="3748021" cy="374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10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9574" y="1943626"/>
            <a:ext cx="5068751" cy="3427198"/>
          </a:xfrm>
          <a:prstGeom prst="rect">
            <a:avLst/>
          </a:prstGeom>
        </p:spPr>
      </p:pic>
      <p:pic>
        <p:nvPicPr>
          <p:cNvPr id="3" name="Picture 2"/>
          <p:cNvPicPr>
            <a:picLocks noChangeAspect="1"/>
          </p:cNvPicPr>
          <p:nvPr/>
        </p:nvPicPr>
        <p:blipFill>
          <a:blip r:embed="rId3"/>
          <a:stretch>
            <a:fillRect/>
          </a:stretch>
        </p:blipFill>
        <p:spPr>
          <a:xfrm>
            <a:off x="5100639" y="2113803"/>
            <a:ext cx="5681662" cy="3086843"/>
          </a:xfrm>
          <a:prstGeom prst="rect">
            <a:avLst/>
          </a:prstGeom>
          <a:effectLst>
            <a:softEdge rad="127000"/>
          </a:effectLst>
        </p:spPr>
      </p:pic>
      <p:sp>
        <p:nvSpPr>
          <p:cNvPr id="4" name="Rectangle 3"/>
          <p:cNvSpPr/>
          <p:nvPr/>
        </p:nvSpPr>
        <p:spPr>
          <a:xfrm>
            <a:off x="3954531" y="1652138"/>
            <a:ext cx="3387588" cy="461665"/>
          </a:xfrm>
          <a:prstGeom prst="rect">
            <a:avLst/>
          </a:prstGeom>
        </p:spPr>
        <p:txBody>
          <a:bodyPr wrap="square">
            <a:spAutoFit/>
          </a:bodyPr>
          <a:lstStyle/>
          <a:p>
            <a:r>
              <a:rPr lang="en-US" sz="2400" dirty="0" smtClean="0">
                <a:solidFill>
                  <a:schemeClr val="accent3">
                    <a:lumMod val="50000"/>
                  </a:schemeClr>
                </a:solidFill>
                <a:latin typeface="Impact Label Reversed" pitchFamily="2" charset="0"/>
                <a:ea typeface="Impact Label Reversed" pitchFamily="2" charset="0"/>
              </a:rPr>
              <a:t>A  N  T  H  E  M</a:t>
            </a:r>
          </a:p>
        </p:txBody>
      </p:sp>
      <p:cxnSp>
        <p:nvCxnSpPr>
          <p:cNvPr id="6" name="Straight Connector 5"/>
          <p:cNvCxnSpPr/>
          <p:nvPr/>
        </p:nvCxnSpPr>
        <p:spPr>
          <a:xfrm>
            <a:off x="2459106" y="2123240"/>
            <a:ext cx="653415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p:cNvCxnSpPr/>
          <p:nvPr/>
        </p:nvCxnSpPr>
        <p:spPr>
          <a:xfrm>
            <a:off x="2459106" y="1756913"/>
            <a:ext cx="653415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0288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fbvhdfvifbgfhd</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95990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25" y="1266031"/>
            <a:ext cx="12030075" cy="4849019"/>
          </a:xfrm>
          <a:prstGeom prst="rect">
            <a:avLst/>
          </a:prstGeom>
          <a:blipFill dpi="0" rotWithShape="1">
            <a:blip r:embed="rId2">
              <a:alphaModFix amt="3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1524000" y="1122363"/>
            <a:ext cx="9144000" cy="4697412"/>
          </a:xfrm>
        </p:spPr>
        <p:txBody>
          <a:bodyPr>
            <a:noAutofit/>
          </a:bodyPr>
          <a:lstStyle/>
          <a:p>
            <a:pPr algn="l">
              <a:lnSpc>
                <a:spcPct val="150000"/>
              </a:lnSpc>
            </a:pPr>
            <a:r>
              <a:rPr lang="hi-IN" sz="2400" dirty="0"/>
              <a:t>ज्ञानको ज्योति </a:t>
            </a:r>
            <a:r>
              <a:rPr lang="hi-IN" sz="2400" dirty="0" smtClean="0"/>
              <a:t>बालिदिने</a:t>
            </a:r>
            <a:r>
              <a:rPr lang="en-US" sz="2400" dirty="0"/>
              <a:t> </a:t>
            </a:r>
            <a:r>
              <a:rPr lang="hi-IN" sz="2400" dirty="0" smtClean="0"/>
              <a:t>माया </a:t>
            </a:r>
            <a:r>
              <a:rPr lang="hi-IN" sz="2400" dirty="0"/>
              <a:t>ममताको पाठ </a:t>
            </a:r>
            <a:r>
              <a:rPr lang="hi-IN" sz="2400" dirty="0" smtClean="0"/>
              <a:t>पढाउने</a:t>
            </a:r>
            <a:r>
              <a:rPr lang="en-US" sz="2400" dirty="0" smtClean="0"/>
              <a:t/>
            </a:r>
            <a:br>
              <a:rPr lang="en-US" sz="2400" dirty="0" smtClean="0"/>
            </a:br>
            <a:r>
              <a:rPr lang="hi-IN" sz="2400" dirty="0" smtClean="0"/>
              <a:t>फुल </a:t>
            </a:r>
            <a:r>
              <a:rPr lang="hi-IN" sz="2400" dirty="0"/>
              <a:t>झै फक्रन </a:t>
            </a:r>
            <a:r>
              <a:rPr lang="hi-IN" sz="2400" dirty="0" smtClean="0"/>
              <a:t>सिकाउने</a:t>
            </a:r>
            <a:r>
              <a:rPr lang="en-US" sz="2400" dirty="0"/>
              <a:t> </a:t>
            </a:r>
            <a:r>
              <a:rPr lang="hi-IN" sz="2400" dirty="0" smtClean="0"/>
              <a:t>सधै </a:t>
            </a:r>
            <a:r>
              <a:rPr lang="hi-IN" sz="2400" dirty="0"/>
              <a:t>अघि बढाउने </a:t>
            </a:r>
            <a:r>
              <a:rPr lang="en-US" sz="2400" dirty="0" smtClean="0"/>
              <a:t/>
            </a:r>
            <a:br>
              <a:rPr lang="en-US" sz="2400" dirty="0" smtClean="0"/>
            </a:br>
            <a:r>
              <a:rPr lang="hi-IN" sz="2400" dirty="0" smtClean="0"/>
              <a:t>मेरो </a:t>
            </a:r>
            <a:r>
              <a:rPr lang="hi-IN" sz="2400" dirty="0"/>
              <a:t>प्यारो </a:t>
            </a:r>
            <a:r>
              <a:rPr lang="hi-IN" sz="2400" dirty="0" smtClean="0"/>
              <a:t>स्कुल</a:t>
            </a:r>
            <a:r>
              <a:rPr lang="en-US" sz="2400" dirty="0" smtClean="0"/>
              <a:t> </a:t>
            </a:r>
            <a:r>
              <a:rPr lang="hi-IN" sz="2400" dirty="0" smtClean="0"/>
              <a:t>डल्लू </a:t>
            </a:r>
            <a:r>
              <a:rPr lang="hi-IN" sz="2400" dirty="0"/>
              <a:t>आबासिय बिध्यालय </a:t>
            </a:r>
            <a:r>
              <a:rPr lang="hi-IN" sz="2400" dirty="0" smtClean="0"/>
              <a:t> </a:t>
            </a:r>
            <a:r>
              <a:rPr lang="en-US" sz="2400" dirty="0" smtClean="0"/>
              <a:t/>
            </a:r>
            <a:br>
              <a:rPr lang="en-US" sz="2400" dirty="0" smtClean="0"/>
            </a:br>
            <a:r>
              <a:rPr lang="hi-IN" sz="2400" dirty="0" smtClean="0"/>
              <a:t>कलिला </a:t>
            </a:r>
            <a:r>
              <a:rPr lang="hi-IN" sz="2400" dirty="0"/>
              <a:t>हातले कलम समाई </a:t>
            </a:r>
            <a:r>
              <a:rPr lang="hi-IN" sz="2400" dirty="0" smtClean="0"/>
              <a:t>देश </a:t>
            </a:r>
            <a:r>
              <a:rPr lang="hi-IN" sz="2400" dirty="0"/>
              <a:t>बिकासमा जुट्ने छौ </a:t>
            </a:r>
            <a:r>
              <a:rPr lang="en-US" sz="2400" dirty="0" smtClean="0"/>
              <a:t/>
            </a:r>
            <a:br>
              <a:rPr lang="en-US" sz="2400" dirty="0" smtClean="0"/>
            </a:br>
            <a:r>
              <a:rPr lang="hi-IN" sz="2400" dirty="0" smtClean="0"/>
              <a:t>मिठो </a:t>
            </a:r>
            <a:r>
              <a:rPr lang="hi-IN" sz="2400" dirty="0"/>
              <a:t>बोलि वचन लगाई </a:t>
            </a:r>
            <a:r>
              <a:rPr lang="hi-IN" sz="2400" dirty="0" smtClean="0"/>
              <a:t>शन्तिको </a:t>
            </a:r>
            <a:r>
              <a:rPr lang="hi-IN" sz="2400" dirty="0"/>
              <a:t>सन्देश छर्ने छौ </a:t>
            </a:r>
            <a:r>
              <a:rPr lang="en-US" sz="2400" dirty="0" smtClean="0"/>
              <a:t/>
            </a:r>
            <a:br>
              <a:rPr lang="en-US" sz="2400" dirty="0" smtClean="0"/>
            </a:br>
            <a:r>
              <a:rPr lang="hi-IN" sz="2400" dirty="0" smtClean="0"/>
              <a:t>साना </a:t>
            </a:r>
            <a:r>
              <a:rPr lang="hi-IN" sz="2400" dirty="0"/>
              <a:t>ठुला सबैलाई </a:t>
            </a:r>
            <a:r>
              <a:rPr lang="hi-IN" sz="2400" dirty="0" smtClean="0"/>
              <a:t>आदर </a:t>
            </a:r>
            <a:r>
              <a:rPr lang="hi-IN" sz="2400" dirty="0"/>
              <a:t>गर्न </a:t>
            </a:r>
            <a:r>
              <a:rPr lang="hi-IN" sz="2400" dirty="0" smtClean="0"/>
              <a:t>सिकाउने</a:t>
            </a:r>
            <a:r>
              <a:rPr lang="en-US" sz="2400" dirty="0" smtClean="0"/>
              <a:t/>
            </a:r>
            <a:br>
              <a:rPr lang="en-US" sz="2400" dirty="0" smtClean="0"/>
            </a:br>
            <a:r>
              <a:rPr lang="hi-IN" sz="2400" dirty="0" smtClean="0"/>
              <a:t>शिक्षाको </a:t>
            </a:r>
            <a:r>
              <a:rPr lang="hi-IN" sz="2400" dirty="0"/>
              <a:t>दियो </a:t>
            </a:r>
            <a:r>
              <a:rPr lang="hi-IN" sz="2400" dirty="0" smtClean="0"/>
              <a:t>जलाई</a:t>
            </a:r>
            <a:r>
              <a:rPr lang="en-US" sz="2400" dirty="0"/>
              <a:t> </a:t>
            </a:r>
            <a:r>
              <a:rPr lang="hi-IN" sz="2400" dirty="0" smtClean="0"/>
              <a:t>भबीष्य </a:t>
            </a:r>
            <a:r>
              <a:rPr lang="hi-IN" sz="2400" dirty="0"/>
              <a:t>हाम्रो चम्काउने </a:t>
            </a:r>
            <a:r>
              <a:rPr lang="en-US" sz="2400" dirty="0" smtClean="0"/>
              <a:t/>
            </a:r>
            <a:br>
              <a:rPr lang="en-US" sz="2400" dirty="0" smtClean="0"/>
            </a:br>
            <a:r>
              <a:rPr lang="hi-IN" sz="2400" dirty="0" smtClean="0"/>
              <a:t>मेरो </a:t>
            </a:r>
            <a:r>
              <a:rPr lang="hi-IN" sz="2400" dirty="0"/>
              <a:t>प्यारो स्कुल </a:t>
            </a:r>
            <a:r>
              <a:rPr lang="hi-IN" sz="2400" dirty="0" smtClean="0"/>
              <a:t>डल्लू </a:t>
            </a:r>
            <a:r>
              <a:rPr lang="hi-IN" sz="2400" dirty="0"/>
              <a:t>आबासिय </a:t>
            </a:r>
            <a:r>
              <a:rPr lang="hi-IN" sz="2400" dirty="0" smtClean="0"/>
              <a:t>बिध्यालय</a:t>
            </a:r>
            <a:endParaRPr lang="en-AU" sz="2400"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backgroundMark x1="37668" y1="19912" x2="37668" y2="19912"/>
                        <a14:backgroundMark x1="23318" y1="46018" x2="23318" y2="46018"/>
                        <a14:backgroundMark x1="38565" y1="75221" x2="38565" y2="75221"/>
                        <a14:backgroundMark x1="67265" y1="72566" x2="67265" y2="72566"/>
                        <a14:backgroundMark x1="77578" y1="50000" x2="77578" y2="50000"/>
                        <a14:backgroundMark x1="61883" y1="18584" x2="61883" y2="18584"/>
                        <a14:backgroundMark x1="88789" y1="62389" x2="88789" y2="62389"/>
                        <a14:backgroundMark x1="12108" y1="57965" x2="12108" y2="57965"/>
                        <a14:backgroundMark x1="39462" y1="39823" x2="39462" y2="39823"/>
                      </a14:backgroundRemoval>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615237" y="2113756"/>
            <a:ext cx="3052763" cy="2886076"/>
          </a:xfrm>
          <a:prstGeom prst="rect">
            <a:avLst/>
          </a:prstGeom>
        </p:spPr>
      </p:pic>
    </p:spTree>
    <p:extLst>
      <p:ext uri="{BB962C8B-B14F-4D97-AF65-F5344CB8AC3E}">
        <p14:creationId xmlns:p14="http://schemas.microsoft.com/office/powerpoint/2010/main" val="1431159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22</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Impact Label Reversed</vt:lpstr>
      <vt:lpstr>Mangal</vt:lpstr>
      <vt:lpstr>Office Theme</vt:lpstr>
      <vt:lpstr>सयौं थुँगा फूलका हामी, एउटै माला नेपाली सार्वभौम भई फैलिएका, मेची-महाकाली। प्रकृतिका कोटी-कोटी सम्पदाको आंचल वीरहरूका रगतले, स्वतन्त्र र अटल। ज्ञानभूमि, शान्तिभूमि तराई, पहाड, हिमाल अखण्ड यो प्यारो हाम्रो मातृभूमि नेपाल। बहुल जाति, भाषा, धर्म, संस्कृति छन् विशाल अग्रगामी राष्ट्र हाम्रो, जय जय नेपाल। </vt:lpstr>
      <vt:lpstr>PowerPoint Presentation</vt:lpstr>
      <vt:lpstr>fbvhdfvifbgfhd</vt:lpstr>
      <vt:lpstr>ज्ञानको ज्योति बालिदिने माया ममताको पाठ पढाउने फुल झै फक्रन सिकाउने सधै अघि बढाउने  मेरो प्यारो स्कुल डल्लू आबासिय बिध्यालय   कलिला हातले कलम समाई देश बिकासमा जुट्ने छौ  मिठो बोलि वचन लगाई शन्तिको सन्देश छर्ने छौ  साना ठुला सबैलाई आदर गर्न सिकाउने शिक्षाको दियो जलाई भबीष्य हाम्रो चम्काउने  मेरो प्यारो स्कुल डल्लू आबासिय बिध्यालय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सयौं थुँगा फूलका हामी, एउटै माला नेपाली सार्वभौम भई फैलिएका, मेची-महाकाली। प्रकृतिका कोटी-कोटी सम्पदाको आंचल वीरहरूका रगतले, स्वतन्त्र र अटल। ज्ञानभूमि, शान्तिभूमि तराई, पहाड, हिमाल अखण्ड यो प्यारो हाम्रो मातृभूमि नेपाल। बहुल जाति, भाषा, धर्म, संस्कृति छन् विशाल अग्रगामी राष्ट्र हाम्रो, जय जय नेपाल।</dc:title>
  <dc:creator>Laxmi Manandhar</dc:creator>
  <cp:lastModifiedBy>Laxmi Manandhar</cp:lastModifiedBy>
  <cp:revision>7</cp:revision>
  <dcterms:created xsi:type="dcterms:W3CDTF">2018-08-04T06:09:08Z</dcterms:created>
  <dcterms:modified xsi:type="dcterms:W3CDTF">2018-08-04T08:34:35Z</dcterms:modified>
</cp:coreProperties>
</file>