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5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03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6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69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4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7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1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i="1" u="sng" dirty="0">
                <a:latin typeface="TimesNewRoman,Italic"/>
              </a:rPr>
              <a:t>TEXT RECOGNITION AND FACE DETECTION</a:t>
            </a:r>
            <a:br>
              <a:rPr lang="en-US" sz="2800" b="1" i="1" u="sng" dirty="0">
                <a:latin typeface="TimesNewRoman,Italic"/>
              </a:rPr>
            </a:br>
            <a:r>
              <a:rPr lang="en-US" sz="2800" b="1" i="1" u="sng" dirty="0">
                <a:latin typeface="TimesNewRoman,Italic"/>
              </a:rPr>
              <a:t>AID FOR VISUALLY IMPAIRED PERSON USING</a:t>
            </a:r>
            <a:br>
              <a:rPr lang="en-US" sz="2800" b="1" i="1" u="sng" dirty="0">
                <a:latin typeface="TimesNewRoman,Italic"/>
              </a:rPr>
            </a:br>
            <a:r>
              <a:rPr lang="en-IN" sz="2800" b="1" i="1" u="sng" dirty="0">
                <a:latin typeface="TimesNewRoman,Italic"/>
              </a:rPr>
              <a:t>RASPBERRY PI</a:t>
            </a:r>
            <a:endParaRPr lang="en-IN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0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  <p:sndAc>
          <p:stSnd>
            <p:snd r:embed="rId2" name="hammer.wav"/>
          </p:stSnd>
        </p:sndAc>
      </p:transition>
    </mc:Choice>
    <mc:Fallback>
      <p:transition spd="slow">
        <p:circl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TimesNewRoman,Italic</vt:lpstr>
      <vt:lpstr>Wingdings 3</vt:lpstr>
      <vt:lpstr>Wisp</vt:lpstr>
      <vt:lpstr>TEXT RECOGNITION AND FACE DETECTION AID FOR VISUALLY IMPAIRED PERSON USING RASPBERRY 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RECOGNITION AND FACE DETECTION AID FOR VISUALLY IMPAIRED PERSON USING RASPBERRY PI</dc:title>
  <dc:creator>dell</dc:creator>
  <cp:lastModifiedBy>dell</cp:lastModifiedBy>
  <cp:revision>2</cp:revision>
  <dcterms:created xsi:type="dcterms:W3CDTF">2019-08-18T19:22:53Z</dcterms:created>
  <dcterms:modified xsi:type="dcterms:W3CDTF">2019-08-18T19:34:08Z</dcterms:modified>
</cp:coreProperties>
</file>