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F31895-594C-4749-9002-E460DE675AE6}" v="1675" dt="2023-05-10T19:07:17.891"/>
    <p1510:client id="{EAB7F5F3-F241-4256-8A1A-3EB224F95AEC}" v="9" dt="2023-05-10T19:00:22.713"/>
    <p1510:client id="{F4A68FA6-1AE0-421A-A70C-5C1CB29C94BA}" v="15" dt="2023-05-10T18:39:54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D4C335-1D59-495C-9DC3-40FB5ED0C29F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BD1F508-6105-48D1-A47D-69DCBFA236CA}">
      <dgm:prSet/>
      <dgm:spPr/>
      <dgm:t>
        <a:bodyPr/>
        <a:lstStyle/>
        <a:p>
          <a:r>
            <a:rPr lang="en-US"/>
            <a:t>Hardware Requirement</a:t>
          </a:r>
        </a:p>
      </dgm:t>
    </dgm:pt>
    <dgm:pt modelId="{02E9D92A-7630-4E39-B307-934CC1037E56}" type="parTrans" cxnId="{7C3E87AE-CE4C-400C-83EA-BEC0A9B8D731}">
      <dgm:prSet/>
      <dgm:spPr/>
      <dgm:t>
        <a:bodyPr/>
        <a:lstStyle/>
        <a:p>
          <a:endParaRPr lang="en-US"/>
        </a:p>
      </dgm:t>
    </dgm:pt>
    <dgm:pt modelId="{6C78DB5D-82B1-4BAE-A529-6AAE46BB241B}" type="sibTrans" cxnId="{7C3E87AE-CE4C-400C-83EA-BEC0A9B8D731}">
      <dgm:prSet/>
      <dgm:spPr/>
      <dgm:t>
        <a:bodyPr/>
        <a:lstStyle/>
        <a:p>
          <a:endParaRPr lang="en-US"/>
        </a:p>
      </dgm:t>
    </dgm:pt>
    <dgm:pt modelId="{3EB09F04-A0A2-436F-859C-CFDE4CB76BDA}">
      <dgm:prSet/>
      <dgm:spPr/>
      <dgm:t>
        <a:bodyPr/>
        <a:lstStyle/>
        <a:p>
          <a:r>
            <a:rPr lang="en-US"/>
            <a:t>Processor – Core i3 8th gen (Recommended – core i7 11th gen and above) </a:t>
          </a:r>
        </a:p>
      </dgm:t>
    </dgm:pt>
    <dgm:pt modelId="{BDA8553C-2917-42F2-B37D-1F50B3655746}" type="parTrans" cxnId="{CCD1E08F-9B83-44BF-BEAB-B5F349E62C6E}">
      <dgm:prSet/>
      <dgm:spPr/>
      <dgm:t>
        <a:bodyPr/>
        <a:lstStyle/>
        <a:p>
          <a:endParaRPr lang="en-US"/>
        </a:p>
      </dgm:t>
    </dgm:pt>
    <dgm:pt modelId="{D0DE0A63-B90A-40B9-924A-D4E4142E4CAA}" type="sibTrans" cxnId="{CCD1E08F-9B83-44BF-BEAB-B5F349E62C6E}">
      <dgm:prSet/>
      <dgm:spPr/>
      <dgm:t>
        <a:bodyPr/>
        <a:lstStyle/>
        <a:p>
          <a:endParaRPr lang="en-US"/>
        </a:p>
      </dgm:t>
    </dgm:pt>
    <dgm:pt modelId="{5D247E96-8F5B-4EB7-BF47-456F270C1073}">
      <dgm:prSet/>
      <dgm:spPr/>
      <dgm:t>
        <a:bodyPr/>
        <a:lstStyle/>
        <a:p>
          <a:r>
            <a:rPr lang="en-US"/>
            <a:t>RAM – 4 GB (Recommended – 8 GB)</a:t>
          </a:r>
        </a:p>
      </dgm:t>
    </dgm:pt>
    <dgm:pt modelId="{6F2DF072-0A48-4078-BDBA-197FD600B362}" type="parTrans" cxnId="{17CDA993-629A-4C74-BEAC-FEE2E31AD172}">
      <dgm:prSet/>
      <dgm:spPr/>
      <dgm:t>
        <a:bodyPr/>
        <a:lstStyle/>
        <a:p>
          <a:endParaRPr lang="en-US"/>
        </a:p>
      </dgm:t>
    </dgm:pt>
    <dgm:pt modelId="{6C2E5484-6E15-4571-9B23-4AE265F49461}" type="sibTrans" cxnId="{17CDA993-629A-4C74-BEAC-FEE2E31AD172}">
      <dgm:prSet/>
      <dgm:spPr/>
      <dgm:t>
        <a:bodyPr/>
        <a:lstStyle/>
        <a:p>
          <a:endParaRPr lang="en-US"/>
        </a:p>
      </dgm:t>
    </dgm:pt>
    <dgm:pt modelId="{215514F1-6683-4630-90B7-A2BE0A71A84A}">
      <dgm:prSet/>
      <dgm:spPr/>
      <dgm:t>
        <a:bodyPr/>
        <a:lstStyle/>
        <a:p>
          <a:r>
            <a:rPr lang="en-US"/>
            <a:t>Disk space – 2 GB (Recommended – 10 GB)</a:t>
          </a:r>
        </a:p>
      </dgm:t>
    </dgm:pt>
    <dgm:pt modelId="{F7DCAC11-552E-4826-9B2F-33FC88875600}" type="parTrans" cxnId="{1B0DE116-4F50-4876-97FD-3422C4FE6FDB}">
      <dgm:prSet/>
      <dgm:spPr/>
      <dgm:t>
        <a:bodyPr/>
        <a:lstStyle/>
        <a:p>
          <a:endParaRPr lang="en-US"/>
        </a:p>
      </dgm:t>
    </dgm:pt>
    <dgm:pt modelId="{6EDBF5E3-2BE8-4709-8ECC-C0934416D042}" type="sibTrans" cxnId="{1B0DE116-4F50-4876-97FD-3422C4FE6FDB}">
      <dgm:prSet/>
      <dgm:spPr/>
      <dgm:t>
        <a:bodyPr/>
        <a:lstStyle/>
        <a:p>
          <a:endParaRPr lang="en-US"/>
        </a:p>
      </dgm:t>
    </dgm:pt>
    <dgm:pt modelId="{A64B61FD-8CFD-4C2B-9287-EB03D1FFD538}">
      <dgm:prSet/>
      <dgm:spPr/>
      <dgm:t>
        <a:bodyPr/>
        <a:lstStyle/>
        <a:p>
          <a:r>
            <a:rPr lang="en-US"/>
            <a:t>Software Requirement</a:t>
          </a:r>
        </a:p>
      </dgm:t>
    </dgm:pt>
    <dgm:pt modelId="{C5F01984-AD3A-4F76-B616-3CC955FD8814}" type="parTrans" cxnId="{E448D7D2-1903-4575-A842-AC0DC5196DE5}">
      <dgm:prSet/>
      <dgm:spPr/>
      <dgm:t>
        <a:bodyPr/>
        <a:lstStyle/>
        <a:p>
          <a:endParaRPr lang="en-US"/>
        </a:p>
      </dgm:t>
    </dgm:pt>
    <dgm:pt modelId="{98E561F9-2546-4BA6-9B9A-B6E69E5199A2}" type="sibTrans" cxnId="{E448D7D2-1903-4575-A842-AC0DC5196DE5}">
      <dgm:prSet/>
      <dgm:spPr/>
      <dgm:t>
        <a:bodyPr/>
        <a:lstStyle/>
        <a:p>
          <a:endParaRPr lang="en-US"/>
        </a:p>
      </dgm:t>
    </dgm:pt>
    <dgm:pt modelId="{B4FD8464-C799-4935-8282-3513BF16C320}">
      <dgm:prSet/>
      <dgm:spPr/>
      <dgm:t>
        <a:bodyPr/>
        <a:lstStyle/>
        <a:p>
          <a:r>
            <a:rPr lang="en-US"/>
            <a:t>Java – JDK 20 (Recommended – Openjdk version 20)</a:t>
          </a:r>
        </a:p>
      </dgm:t>
    </dgm:pt>
    <dgm:pt modelId="{FD9FA176-BFA2-4DE0-93A7-DDE7BF215F32}" type="parTrans" cxnId="{48105575-421D-49BA-ACCF-DB5CD2610520}">
      <dgm:prSet/>
      <dgm:spPr/>
      <dgm:t>
        <a:bodyPr/>
        <a:lstStyle/>
        <a:p>
          <a:endParaRPr lang="en-US"/>
        </a:p>
      </dgm:t>
    </dgm:pt>
    <dgm:pt modelId="{FB915D85-99C3-49AA-B1D7-F48EDAD3D58A}" type="sibTrans" cxnId="{48105575-421D-49BA-ACCF-DB5CD2610520}">
      <dgm:prSet/>
      <dgm:spPr/>
      <dgm:t>
        <a:bodyPr/>
        <a:lstStyle/>
        <a:p>
          <a:endParaRPr lang="en-US"/>
        </a:p>
      </dgm:t>
    </dgm:pt>
    <dgm:pt modelId="{A58C4B03-8BB4-42B4-8698-0551433D8917}" type="pres">
      <dgm:prSet presAssocID="{38D4C335-1D59-495C-9DC3-40FB5ED0C29F}" presName="vert0" presStyleCnt="0">
        <dgm:presLayoutVars>
          <dgm:dir/>
          <dgm:animOne val="branch"/>
          <dgm:animLvl val="lvl"/>
        </dgm:presLayoutVars>
      </dgm:prSet>
      <dgm:spPr/>
    </dgm:pt>
    <dgm:pt modelId="{D2154193-07F1-4CD6-90B3-9E30C308DA78}" type="pres">
      <dgm:prSet presAssocID="{BBD1F508-6105-48D1-A47D-69DCBFA236CA}" presName="thickLine" presStyleLbl="alignNode1" presStyleIdx="0" presStyleCnt="6"/>
      <dgm:spPr/>
    </dgm:pt>
    <dgm:pt modelId="{184BA6C6-816C-40D9-844A-C5495D96DD34}" type="pres">
      <dgm:prSet presAssocID="{BBD1F508-6105-48D1-A47D-69DCBFA236CA}" presName="horz1" presStyleCnt="0"/>
      <dgm:spPr/>
    </dgm:pt>
    <dgm:pt modelId="{57E5BE92-17E3-4AC0-83F4-4D4E66545CBE}" type="pres">
      <dgm:prSet presAssocID="{BBD1F508-6105-48D1-A47D-69DCBFA236CA}" presName="tx1" presStyleLbl="revTx" presStyleIdx="0" presStyleCnt="6"/>
      <dgm:spPr/>
    </dgm:pt>
    <dgm:pt modelId="{3DEAFBEC-A476-4FC3-A0CA-63DE3521B370}" type="pres">
      <dgm:prSet presAssocID="{BBD1F508-6105-48D1-A47D-69DCBFA236CA}" presName="vert1" presStyleCnt="0"/>
      <dgm:spPr/>
    </dgm:pt>
    <dgm:pt modelId="{2971413A-6FA0-4A10-947C-2F8E0C29A94C}" type="pres">
      <dgm:prSet presAssocID="{3EB09F04-A0A2-436F-859C-CFDE4CB76BDA}" presName="thickLine" presStyleLbl="alignNode1" presStyleIdx="1" presStyleCnt="6"/>
      <dgm:spPr/>
    </dgm:pt>
    <dgm:pt modelId="{404F38BD-33E2-416B-B0FC-5863E083A249}" type="pres">
      <dgm:prSet presAssocID="{3EB09F04-A0A2-436F-859C-CFDE4CB76BDA}" presName="horz1" presStyleCnt="0"/>
      <dgm:spPr/>
    </dgm:pt>
    <dgm:pt modelId="{8C0F3C45-0E1B-4E04-AA32-D46A0FEA5471}" type="pres">
      <dgm:prSet presAssocID="{3EB09F04-A0A2-436F-859C-CFDE4CB76BDA}" presName="tx1" presStyleLbl="revTx" presStyleIdx="1" presStyleCnt="6"/>
      <dgm:spPr/>
    </dgm:pt>
    <dgm:pt modelId="{C74F5AD9-7197-4B72-BC0D-A4EC5BE9F5E7}" type="pres">
      <dgm:prSet presAssocID="{3EB09F04-A0A2-436F-859C-CFDE4CB76BDA}" presName="vert1" presStyleCnt="0"/>
      <dgm:spPr/>
    </dgm:pt>
    <dgm:pt modelId="{ECBA6E27-E79B-40E3-BA58-8DEFC7E1392D}" type="pres">
      <dgm:prSet presAssocID="{5D247E96-8F5B-4EB7-BF47-456F270C1073}" presName="thickLine" presStyleLbl="alignNode1" presStyleIdx="2" presStyleCnt="6"/>
      <dgm:spPr/>
    </dgm:pt>
    <dgm:pt modelId="{61724BAD-809D-4D73-B302-07C1C5FFB12D}" type="pres">
      <dgm:prSet presAssocID="{5D247E96-8F5B-4EB7-BF47-456F270C1073}" presName="horz1" presStyleCnt="0"/>
      <dgm:spPr/>
    </dgm:pt>
    <dgm:pt modelId="{BB25FAEF-87B9-4F72-B2F5-F99DEDEE067D}" type="pres">
      <dgm:prSet presAssocID="{5D247E96-8F5B-4EB7-BF47-456F270C1073}" presName="tx1" presStyleLbl="revTx" presStyleIdx="2" presStyleCnt="6"/>
      <dgm:spPr/>
    </dgm:pt>
    <dgm:pt modelId="{D2BC95C0-6C39-4D91-8134-34D2ABD0E6D0}" type="pres">
      <dgm:prSet presAssocID="{5D247E96-8F5B-4EB7-BF47-456F270C1073}" presName="vert1" presStyleCnt="0"/>
      <dgm:spPr/>
    </dgm:pt>
    <dgm:pt modelId="{965D4E07-6138-472B-B5C7-034CEF929C91}" type="pres">
      <dgm:prSet presAssocID="{215514F1-6683-4630-90B7-A2BE0A71A84A}" presName="thickLine" presStyleLbl="alignNode1" presStyleIdx="3" presStyleCnt="6"/>
      <dgm:spPr/>
    </dgm:pt>
    <dgm:pt modelId="{00C3258B-E975-492E-94D9-AB4FA1C59861}" type="pres">
      <dgm:prSet presAssocID="{215514F1-6683-4630-90B7-A2BE0A71A84A}" presName="horz1" presStyleCnt="0"/>
      <dgm:spPr/>
    </dgm:pt>
    <dgm:pt modelId="{FC8D1C6E-24B6-4D65-8B6E-6D48601BB278}" type="pres">
      <dgm:prSet presAssocID="{215514F1-6683-4630-90B7-A2BE0A71A84A}" presName="tx1" presStyleLbl="revTx" presStyleIdx="3" presStyleCnt="6"/>
      <dgm:spPr/>
    </dgm:pt>
    <dgm:pt modelId="{876ED244-008F-4D08-8776-49A2B05F7C35}" type="pres">
      <dgm:prSet presAssocID="{215514F1-6683-4630-90B7-A2BE0A71A84A}" presName="vert1" presStyleCnt="0"/>
      <dgm:spPr/>
    </dgm:pt>
    <dgm:pt modelId="{B969E143-C7C7-49AA-ACF5-FA3227BD88B0}" type="pres">
      <dgm:prSet presAssocID="{A64B61FD-8CFD-4C2B-9287-EB03D1FFD538}" presName="thickLine" presStyleLbl="alignNode1" presStyleIdx="4" presStyleCnt="6"/>
      <dgm:spPr/>
    </dgm:pt>
    <dgm:pt modelId="{53D481D6-CB3E-4A22-A1F8-D2240A6455FC}" type="pres">
      <dgm:prSet presAssocID="{A64B61FD-8CFD-4C2B-9287-EB03D1FFD538}" presName="horz1" presStyleCnt="0"/>
      <dgm:spPr/>
    </dgm:pt>
    <dgm:pt modelId="{2745C805-997F-4906-81D9-8540FE708928}" type="pres">
      <dgm:prSet presAssocID="{A64B61FD-8CFD-4C2B-9287-EB03D1FFD538}" presName="tx1" presStyleLbl="revTx" presStyleIdx="4" presStyleCnt="6"/>
      <dgm:spPr/>
    </dgm:pt>
    <dgm:pt modelId="{1A3E378C-D36E-4131-90AE-7F6B90285043}" type="pres">
      <dgm:prSet presAssocID="{A64B61FD-8CFD-4C2B-9287-EB03D1FFD538}" presName="vert1" presStyleCnt="0"/>
      <dgm:spPr/>
    </dgm:pt>
    <dgm:pt modelId="{0139CFCF-5373-43C3-A004-E7448D5406CF}" type="pres">
      <dgm:prSet presAssocID="{B4FD8464-C799-4935-8282-3513BF16C320}" presName="thickLine" presStyleLbl="alignNode1" presStyleIdx="5" presStyleCnt="6"/>
      <dgm:spPr/>
    </dgm:pt>
    <dgm:pt modelId="{5A48F5B5-D7F3-4152-A083-3A508BD74229}" type="pres">
      <dgm:prSet presAssocID="{B4FD8464-C799-4935-8282-3513BF16C320}" presName="horz1" presStyleCnt="0"/>
      <dgm:spPr/>
    </dgm:pt>
    <dgm:pt modelId="{0488A272-3696-4B3B-AC26-4E652001911E}" type="pres">
      <dgm:prSet presAssocID="{B4FD8464-C799-4935-8282-3513BF16C320}" presName="tx1" presStyleLbl="revTx" presStyleIdx="5" presStyleCnt="6"/>
      <dgm:spPr/>
    </dgm:pt>
    <dgm:pt modelId="{7763AB72-3C3A-48F0-8D73-6C091A2A8B4A}" type="pres">
      <dgm:prSet presAssocID="{B4FD8464-C799-4935-8282-3513BF16C320}" presName="vert1" presStyleCnt="0"/>
      <dgm:spPr/>
    </dgm:pt>
  </dgm:ptLst>
  <dgm:cxnLst>
    <dgm:cxn modelId="{B6A6CB0E-9884-47C3-8BE9-042759A4F128}" type="presOf" srcId="{38D4C335-1D59-495C-9DC3-40FB5ED0C29F}" destId="{A58C4B03-8BB4-42B4-8698-0551433D8917}" srcOrd="0" destOrd="0" presId="urn:microsoft.com/office/officeart/2008/layout/LinedList"/>
    <dgm:cxn modelId="{1B0DE116-4F50-4876-97FD-3422C4FE6FDB}" srcId="{38D4C335-1D59-495C-9DC3-40FB5ED0C29F}" destId="{215514F1-6683-4630-90B7-A2BE0A71A84A}" srcOrd="3" destOrd="0" parTransId="{F7DCAC11-552E-4826-9B2F-33FC88875600}" sibTransId="{6EDBF5E3-2BE8-4709-8ECC-C0934416D042}"/>
    <dgm:cxn modelId="{F1D02A35-A2FF-4AAF-8425-444C75B26680}" type="presOf" srcId="{215514F1-6683-4630-90B7-A2BE0A71A84A}" destId="{FC8D1C6E-24B6-4D65-8B6E-6D48601BB278}" srcOrd="0" destOrd="0" presId="urn:microsoft.com/office/officeart/2008/layout/LinedList"/>
    <dgm:cxn modelId="{5F0ADB67-E131-44F3-B851-8A8E94EA5310}" type="presOf" srcId="{3EB09F04-A0A2-436F-859C-CFDE4CB76BDA}" destId="{8C0F3C45-0E1B-4E04-AA32-D46A0FEA5471}" srcOrd="0" destOrd="0" presId="urn:microsoft.com/office/officeart/2008/layout/LinedList"/>
    <dgm:cxn modelId="{48105575-421D-49BA-ACCF-DB5CD2610520}" srcId="{38D4C335-1D59-495C-9DC3-40FB5ED0C29F}" destId="{B4FD8464-C799-4935-8282-3513BF16C320}" srcOrd="5" destOrd="0" parTransId="{FD9FA176-BFA2-4DE0-93A7-DDE7BF215F32}" sibTransId="{FB915D85-99C3-49AA-B1D7-F48EDAD3D58A}"/>
    <dgm:cxn modelId="{CCD1E08F-9B83-44BF-BEAB-B5F349E62C6E}" srcId="{38D4C335-1D59-495C-9DC3-40FB5ED0C29F}" destId="{3EB09F04-A0A2-436F-859C-CFDE4CB76BDA}" srcOrd="1" destOrd="0" parTransId="{BDA8553C-2917-42F2-B37D-1F50B3655746}" sibTransId="{D0DE0A63-B90A-40B9-924A-D4E4142E4CAA}"/>
    <dgm:cxn modelId="{17CDA993-629A-4C74-BEAC-FEE2E31AD172}" srcId="{38D4C335-1D59-495C-9DC3-40FB5ED0C29F}" destId="{5D247E96-8F5B-4EB7-BF47-456F270C1073}" srcOrd="2" destOrd="0" parTransId="{6F2DF072-0A48-4078-BDBA-197FD600B362}" sibTransId="{6C2E5484-6E15-4571-9B23-4AE265F49461}"/>
    <dgm:cxn modelId="{7FAFBF9E-A5FF-4F6D-9C06-6049F4056CC6}" type="presOf" srcId="{B4FD8464-C799-4935-8282-3513BF16C320}" destId="{0488A272-3696-4B3B-AC26-4E652001911E}" srcOrd="0" destOrd="0" presId="urn:microsoft.com/office/officeart/2008/layout/LinedList"/>
    <dgm:cxn modelId="{7C3E87AE-CE4C-400C-83EA-BEC0A9B8D731}" srcId="{38D4C335-1D59-495C-9DC3-40FB5ED0C29F}" destId="{BBD1F508-6105-48D1-A47D-69DCBFA236CA}" srcOrd="0" destOrd="0" parTransId="{02E9D92A-7630-4E39-B307-934CC1037E56}" sibTransId="{6C78DB5D-82B1-4BAE-A529-6AAE46BB241B}"/>
    <dgm:cxn modelId="{E448D7D2-1903-4575-A842-AC0DC5196DE5}" srcId="{38D4C335-1D59-495C-9DC3-40FB5ED0C29F}" destId="{A64B61FD-8CFD-4C2B-9287-EB03D1FFD538}" srcOrd="4" destOrd="0" parTransId="{C5F01984-AD3A-4F76-B616-3CC955FD8814}" sibTransId="{98E561F9-2546-4BA6-9B9A-B6E69E5199A2}"/>
    <dgm:cxn modelId="{B2BB4BDC-3BB9-4690-9AC4-F782C295BD3F}" type="presOf" srcId="{5D247E96-8F5B-4EB7-BF47-456F270C1073}" destId="{BB25FAEF-87B9-4F72-B2F5-F99DEDEE067D}" srcOrd="0" destOrd="0" presId="urn:microsoft.com/office/officeart/2008/layout/LinedList"/>
    <dgm:cxn modelId="{5A9815E7-4A56-4CE3-859E-19AE248DEDE8}" type="presOf" srcId="{BBD1F508-6105-48D1-A47D-69DCBFA236CA}" destId="{57E5BE92-17E3-4AC0-83F4-4D4E66545CBE}" srcOrd="0" destOrd="0" presId="urn:microsoft.com/office/officeart/2008/layout/LinedList"/>
    <dgm:cxn modelId="{CB3B6BE9-5A22-4D87-962B-377ED971F2E0}" type="presOf" srcId="{A64B61FD-8CFD-4C2B-9287-EB03D1FFD538}" destId="{2745C805-997F-4906-81D9-8540FE708928}" srcOrd="0" destOrd="0" presId="urn:microsoft.com/office/officeart/2008/layout/LinedList"/>
    <dgm:cxn modelId="{89ADC8B3-B2F0-4A17-A4CB-96FDB1B25C6E}" type="presParOf" srcId="{A58C4B03-8BB4-42B4-8698-0551433D8917}" destId="{D2154193-07F1-4CD6-90B3-9E30C308DA78}" srcOrd="0" destOrd="0" presId="urn:microsoft.com/office/officeart/2008/layout/LinedList"/>
    <dgm:cxn modelId="{ACA92056-4124-46D1-A37E-67173CC8A9EA}" type="presParOf" srcId="{A58C4B03-8BB4-42B4-8698-0551433D8917}" destId="{184BA6C6-816C-40D9-844A-C5495D96DD34}" srcOrd="1" destOrd="0" presId="urn:microsoft.com/office/officeart/2008/layout/LinedList"/>
    <dgm:cxn modelId="{5AF05F54-F933-4A25-968C-FCF0640EC3DA}" type="presParOf" srcId="{184BA6C6-816C-40D9-844A-C5495D96DD34}" destId="{57E5BE92-17E3-4AC0-83F4-4D4E66545CBE}" srcOrd="0" destOrd="0" presId="urn:microsoft.com/office/officeart/2008/layout/LinedList"/>
    <dgm:cxn modelId="{2CE1E8DA-E237-4658-8F5F-CAD95711767E}" type="presParOf" srcId="{184BA6C6-816C-40D9-844A-C5495D96DD34}" destId="{3DEAFBEC-A476-4FC3-A0CA-63DE3521B370}" srcOrd="1" destOrd="0" presId="urn:microsoft.com/office/officeart/2008/layout/LinedList"/>
    <dgm:cxn modelId="{79B4CA78-B214-435D-B2FA-205FADE14912}" type="presParOf" srcId="{A58C4B03-8BB4-42B4-8698-0551433D8917}" destId="{2971413A-6FA0-4A10-947C-2F8E0C29A94C}" srcOrd="2" destOrd="0" presId="urn:microsoft.com/office/officeart/2008/layout/LinedList"/>
    <dgm:cxn modelId="{18F7F3A2-A01D-46C4-903A-C54B654CC0E5}" type="presParOf" srcId="{A58C4B03-8BB4-42B4-8698-0551433D8917}" destId="{404F38BD-33E2-416B-B0FC-5863E083A249}" srcOrd="3" destOrd="0" presId="urn:microsoft.com/office/officeart/2008/layout/LinedList"/>
    <dgm:cxn modelId="{5465148D-2478-41CC-970A-6E6D23785166}" type="presParOf" srcId="{404F38BD-33E2-416B-B0FC-5863E083A249}" destId="{8C0F3C45-0E1B-4E04-AA32-D46A0FEA5471}" srcOrd="0" destOrd="0" presId="urn:microsoft.com/office/officeart/2008/layout/LinedList"/>
    <dgm:cxn modelId="{AE6B5ED3-AF33-4AAA-B261-11A50EAC87FA}" type="presParOf" srcId="{404F38BD-33E2-416B-B0FC-5863E083A249}" destId="{C74F5AD9-7197-4B72-BC0D-A4EC5BE9F5E7}" srcOrd="1" destOrd="0" presId="urn:microsoft.com/office/officeart/2008/layout/LinedList"/>
    <dgm:cxn modelId="{431BA52D-3057-426A-B22F-BB875C2BB356}" type="presParOf" srcId="{A58C4B03-8BB4-42B4-8698-0551433D8917}" destId="{ECBA6E27-E79B-40E3-BA58-8DEFC7E1392D}" srcOrd="4" destOrd="0" presId="urn:microsoft.com/office/officeart/2008/layout/LinedList"/>
    <dgm:cxn modelId="{8C59518B-E872-4E66-B511-EA254D5CF924}" type="presParOf" srcId="{A58C4B03-8BB4-42B4-8698-0551433D8917}" destId="{61724BAD-809D-4D73-B302-07C1C5FFB12D}" srcOrd="5" destOrd="0" presId="urn:microsoft.com/office/officeart/2008/layout/LinedList"/>
    <dgm:cxn modelId="{A10A5AF5-3AC6-466A-A140-082F2EB7FF3E}" type="presParOf" srcId="{61724BAD-809D-4D73-B302-07C1C5FFB12D}" destId="{BB25FAEF-87B9-4F72-B2F5-F99DEDEE067D}" srcOrd="0" destOrd="0" presId="urn:microsoft.com/office/officeart/2008/layout/LinedList"/>
    <dgm:cxn modelId="{4B1409A0-7D8A-412C-9CAE-28ABFE3E7DE1}" type="presParOf" srcId="{61724BAD-809D-4D73-B302-07C1C5FFB12D}" destId="{D2BC95C0-6C39-4D91-8134-34D2ABD0E6D0}" srcOrd="1" destOrd="0" presId="urn:microsoft.com/office/officeart/2008/layout/LinedList"/>
    <dgm:cxn modelId="{69D7248C-EF90-42F9-90C7-FA4020A50EA8}" type="presParOf" srcId="{A58C4B03-8BB4-42B4-8698-0551433D8917}" destId="{965D4E07-6138-472B-B5C7-034CEF929C91}" srcOrd="6" destOrd="0" presId="urn:microsoft.com/office/officeart/2008/layout/LinedList"/>
    <dgm:cxn modelId="{73E26BA6-9961-424A-B07F-5AC77A248FCB}" type="presParOf" srcId="{A58C4B03-8BB4-42B4-8698-0551433D8917}" destId="{00C3258B-E975-492E-94D9-AB4FA1C59861}" srcOrd="7" destOrd="0" presId="urn:microsoft.com/office/officeart/2008/layout/LinedList"/>
    <dgm:cxn modelId="{1733E5E3-EA8E-43C9-AC2D-98085B6ACD25}" type="presParOf" srcId="{00C3258B-E975-492E-94D9-AB4FA1C59861}" destId="{FC8D1C6E-24B6-4D65-8B6E-6D48601BB278}" srcOrd="0" destOrd="0" presId="urn:microsoft.com/office/officeart/2008/layout/LinedList"/>
    <dgm:cxn modelId="{64F2B903-F5AA-41CA-931C-D1F994FE27A0}" type="presParOf" srcId="{00C3258B-E975-492E-94D9-AB4FA1C59861}" destId="{876ED244-008F-4D08-8776-49A2B05F7C35}" srcOrd="1" destOrd="0" presId="urn:microsoft.com/office/officeart/2008/layout/LinedList"/>
    <dgm:cxn modelId="{04B54CEB-266B-41EA-8B5D-23E65776AF88}" type="presParOf" srcId="{A58C4B03-8BB4-42B4-8698-0551433D8917}" destId="{B969E143-C7C7-49AA-ACF5-FA3227BD88B0}" srcOrd="8" destOrd="0" presId="urn:microsoft.com/office/officeart/2008/layout/LinedList"/>
    <dgm:cxn modelId="{DFC2C615-DED0-4492-9F0B-A04F13B1ECFF}" type="presParOf" srcId="{A58C4B03-8BB4-42B4-8698-0551433D8917}" destId="{53D481D6-CB3E-4A22-A1F8-D2240A6455FC}" srcOrd="9" destOrd="0" presId="urn:microsoft.com/office/officeart/2008/layout/LinedList"/>
    <dgm:cxn modelId="{B539DEC9-860D-409B-9C7B-1AB45BEDAA6F}" type="presParOf" srcId="{53D481D6-CB3E-4A22-A1F8-D2240A6455FC}" destId="{2745C805-997F-4906-81D9-8540FE708928}" srcOrd="0" destOrd="0" presId="urn:microsoft.com/office/officeart/2008/layout/LinedList"/>
    <dgm:cxn modelId="{1BFBE8FB-E4A2-473E-B0F5-30DE3796321E}" type="presParOf" srcId="{53D481D6-CB3E-4A22-A1F8-D2240A6455FC}" destId="{1A3E378C-D36E-4131-90AE-7F6B90285043}" srcOrd="1" destOrd="0" presId="urn:microsoft.com/office/officeart/2008/layout/LinedList"/>
    <dgm:cxn modelId="{59E472B7-E716-4895-8171-33127127158B}" type="presParOf" srcId="{A58C4B03-8BB4-42B4-8698-0551433D8917}" destId="{0139CFCF-5373-43C3-A004-E7448D5406CF}" srcOrd="10" destOrd="0" presId="urn:microsoft.com/office/officeart/2008/layout/LinedList"/>
    <dgm:cxn modelId="{91691AAB-B715-4D75-9D8F-E9D44124B581}" type="presParOf" srcId="{A58C4B03-8BB4-42B4-8698-0551433D8917}" destId="{5A48F5B5-D7F3-4152-A083-3A508BD74229}" srcOrd="11" destOrd="0" presId="urn:microsoft.com/office/officeart/2008/layout/LinedList"/>
    <dgm:cxn modelId="{477AF313-A8ED-4858-80C4-E734314D3FBD}" type="presParOf" srcId="{5A48F5B5-D7F3-4152-A083-3A508BD74229}" destId="{0488A272-3696-4B3B-AC26-4E652001911E}" srcOrd="0" destOrd="0" presId="urn:microsoft.com/office/officeart/2008/layout/LinedList"/>
    <dgm:cxn modelId="{400A498D-918D-478E-AA0E-6C330E8D90BA}" type="presParOf" srcId="{5A48F5B5-D7F3-4152-A083-3A508BD74229}" destId="{7763AB72-3C3A-48F0-8D73-6C091A2A8B4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34C04D-0F95-4092-AB6E-F5100B48321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D221BFD-B9B3-4632-967A-5FDF5F4BD037}">
      <dgm:prSet/>
      <dgm:spPr/>
      <dgm:t>
        <a:bodyPr/>
        <a:lstStyle/>
        <a:p>
          <a:r>
            <a:rPr lang="en-US"/>
            <a:t>Although the application performs the intended task it was meant to do. These Limitations and future works includes</a:t>
          </a:r>
        </a:p>
      </dgm:t>
    </dgm:pt>
    <dgm:pt modelId="{6C1CD550-B791-4E13-8BC2-0B76A38C4742}" type="parTrans" cxnId="{07441D18-C6E2-4216-80FF-634BB8032D02}">
      <dgm:prSet/>
      <dgm:spPr/>
      <dgm:t>
        <a:bodyPr/>
        <a:lstStyle/>
        <a:p>
          <a:endParaRPr lang="en-US"/>
        </a:p>
      </dgm:t>
    </dgm:pt>
    <dgm:pt modelId="{AD2EB2E7-4BC3-4D1A-B3F3-6363888044F6}" type="sibTrans" cxnId="{07441D18-C6E2-4216-80FF-634BB8032D02}">
      <dgm:prSet/>
      <dgm:spPr/>
      <dgm:t>
        <a:bodyPr/>
        <a:lstStyle/>
        <a:p>
          <a:endParaRPr lang="en-US"/>
        </a:p>
      </dgm:t>
    </dgm:pt>
    <dgm:pt modelId="{D103B6D3-8FDD-432A-AB5D-AF10E794B6C7}">
      <dgm:prSet/>
      <dgm:spPr/>
      <dgm:t>
        <a:bodyPr/>
        <a:lstStyle/>
        <a:p>
          <a:r>
            <a:rPr lang="en-US"/>
            <a:t>An email or sms to parents or guardian to confirm their payments.</a:t>
          </a:r>
        </a:p>
      </dgm:t>
    </dgm:pt>
    <dgm:pt modelId="{EF374885-740F-421E-843B-69336B7321F3}" type="parTrans" cxnId="{19D661E2-0D15-4344-BFAA-1E184AE5A2B3}">
      <dgm:prSet/>
      <dgm:spPr/>
      <dgm:t>
        <a:bodyPr/>
        <a:lstStyle/>
        <a:p>
          <a:endParaRPr lang="en-US"/>
        </a:p>
      </dgm:t>
    </dgm:pt>
    <dgm:pt modelId="{1B01870B-855A-4A8C-93E7-F962217A3455}" type="sibTrans" cxnId="{19D661E2-0D15-4344-BFAA-1E184AE5A2B3}">
      <dgm:prSet/>
      <dgm:spPr/>
      <dgm:t>
        <a:bodyPr/>
        <a:lstStyle/>
        <a:p>
          <a:endParaRPr lang="en-US"/>
        </a:p>
      </dgm:t>
    </dgm:pt>
    <dgm:pt modelId="{7DF4F958-3030-450E-A862-398836087215}">
      <dgm:prSet/>
      <dgm:spPr/>
      <dgm:t>
        <a:bodyPr/>
        <a:lstStyle/>
        <a:p>
          <a:r>
            <a:rPr lang="en-US"/>
            <a:t>Better UI Design</a:t>
          </a:r>
        </a:p>
      </dgm:t>
    </dgm:pt>
    <dgm:pt modelId="{473240CC-5E66-4E2F-937B-97ADE761650D}" type="parTrans" cxnId="{99FD1F14-3F83-4407-B74B-568C5DA95AFE}">
      <dgm:prSet/>
      <dgm:spPr/>
      <dgm:t>
        <a:bodyPr/>
        <a:lstStyle/>
        <a:p>
          <a:endParaRPr lang="en-US"/>
        </a:p>
      </dgm:t>
    </dgm:pt>
    <dgm:pt modelId="{13C1A559-7A6A-456E-9734-019F7AD205AB}" type="sibTrans" cxnId="{99FD1F14-3F83-4407-B74B-568C5DA95AFE}">
      <dgm:prSet/>
      <dgm:spPr/>
      <dgm:t>
        <a:bodyPr/>
        <a:lstStyle/>
        <a:p>
          <a:endParaRPr lang="en-US"/>
        </a:p>
      </dgm:t>
    </dgm:pt>
    <dgm:pt modelId="{BB9B63FB-368F-4349-BD98-8B5DAB89EB09}">
      <dgm:prSet/>
      <dgm:spPr/>
      <dgm:t>
        <a:bodyPr/>
        <a:lstStyle/>
        <a:p>
          <a:r>
            <a:rPr lang="en-US"/>
            <a:t>Mobile Application equivalent.</a:t>
          </a:r>
        </a:p>
      </dgm:t>
    </dgm:pt>
    <dgm:pt modelId="{D577DFC4-1220-4F87-9384-C54AB5573479}" type="parTrans" cxnId="{3C7F3433-E74A-47AB-A947-9CE38538510E}">
      <dgm:prSet/>
      <dgm:spPr/>
      <dgm:t>
        <a:bodyPr/>
        <a:lstStyle/>
        <a:p>
          <a:endParaRPr lang="en-US"/>
        </a:p>
      </dgm:t>
    </dgm:pt>
    <dgm:pt modelId="{F35AC961-1C96-4D71-B9AC-74BEE0639F97}" type="sibTrans" cxnId="{3C7F3433-E74A-47AB-A947-9CE38538510E}">
      <dgm:prSet/>
      <dgm:spPr/>
      <dgm:t>
        <a:bodyPr/>
        <a:lstStyle/>
        <a:p>
          <a:endParaRPr lang="en-US"/>
        </a:p>
      </dgm:t>
    </dgm:pt>
    <dgm:pt modelId="{657AD82E-885D-461A-855D-9EEC1C6030A5}" type="pres">
      <dgm:prSet presAssocID="{2634C04D-0F95-4092-AB6E-F5100B48321C}" presName="root" presStyleCnt="0">
        <dgm:presLayoutVars>
          <dgm:dir/>
          <dgm:resizeHandles val="exact"/>
        </dgm:presLayoutVars>
      </dgm:prSet>
      <dgm:spPr/>
    </dgm:pt>
    <dgm:pt modelId="{3862EF0B-E9A3-44CD-A6F0-F755AD1D91A6}" type="pres">
      <dgm:prSet presAssocID="{AD221BFD-B9B3-4632-967A-5FDF5F4BD037}" presName="compNode" presStyleCnt="0"/>
      <dgm:spPr/>
    </dgm:pt>
    <dgm:pt modelId="{DD585D17-D2C0-4165-BF31-80E3826C617A}" type="pres">
      <dgm:prSet presAssocID="{AD221BFD-B9B3-4632-967A-5FDF5F4BD03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4C849302-233E-4E08-8BFF-797EB9701C6E}" type="pres">
      <dgm:prSet presAssocID="{AD221BFD-B9B3-4632-967A-5FDF5F4BD037}" presName="spaceRect" presStyleCnt="0"/>
      <dgm:spPr/>
    </dgm:pt>
    <dgm:pt modelId="{6FBEAA51-30E8-4951-9CDC-BA1A01A304CD}" type="pres">
      <dgm:prSet presAssocID="{AD221BFD-B9B3-4632-967A-5FDF5F4BD037}" presName="textRect" presStyleLbl="revTx" presStyleIdx="0" presStyleCnt="4">
        <dgm:presLayoutVars>
          <dgm:chMax val="1"/>
          <dgm:chPref val="1"/>
        </dgm:presLayoutVars>
      </dgm:prSet>
      <dgm:spPr/>
    </dgm:pt>
    <dgm:pt modelId="{30857A64-09C8-4BF7-B685-81D21EF86F63}" type="pres">
      <dgm:prSet presAssocID="{AD2EB2E7-4BC3-4D1A-B3F3-6363888044F6}" presName="sibTrans" presStyleCnt="0"/>
      <dgm:spPr/>
    </dgm:pt>
    <dgm:pt modelId="{65248F71-640B-4E93-935E-08DC527D2B6E}" type="pres">
      <dgm:prSet presAssocID="{D103B6D3-8FDD-432A-AB5D-AF10E794B6C7}" presName="compNode" presStyleCnt="0"/>
      <dgm:spPr/>
    </dgm:pt>
    <dgm:pt modelId="{474D87EA-E477-43FE-B41F-07D086294226}" type="pres">
      <dgm:prSet presAssocID="{D103B6D3-8FDD-432A-AB5D-AF10E794B6C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ent and Child"/>
        </a:ext>
      </dgm:extLst>
    </dgm:pt>
    <dgm:pt modelId="{B3D9486B-D0B1-4BB9-ABDC-C21492A9B2B2}" type="pres">
      <dgm:prSet presAssocID="{D103B6D3-8FDD-432A-AB5D-AF10E794B6C7}" presName="spaceRect" presStyleCnt="0"/>
      <dgm:spPr/>
    </dgm:pt>
    <dgm:pt modelId="{848B7B10-EF98-4CBC-B9B3-18FAE37A60EE}" type="pres">
      <dgm:prSet presAssocID="{D103B6D3-8FDD-432A-AB5D-AF10E794B6C7}" presName="textRect" presStyleLbl="revTx" presStyleIdx="1" presStyleCnt="4">
        <dgm:presLayoutVars>
          <dgm:chMax val="1"/>
          <dgm:chPref val="1"/>
        </dgm:presLayoutVars>
      </dgm:prSet>
      <dgm:spPr/>
    </dgm:pt>
    <dgm:pt modelId="{59062EC2-254B-45FB-8A3F-0BA4E21E06F7}" type="pres">
      <dgm:prSet presAssocID="{1B01870B-855A-4A8C-93E7-F962217A3455}" presName="sibTrans" presStyleCnt="0"/>
      <dgm:spPr/>
    </dgm:pt>
    <dgm:pt modelId="{AB98B803-FC6C-485A-82F4-A62F5D401074}" type="pres">
      <dgm:prSet presAssocID="{7DF4F958-3030-450E-A862-398836087215}" presName="compNode" presStyleCnt="0"/>
      <dgm:spPr/>
    </dgm:pt>
    <dgm:pt modelId="{8E4C9FCD-5799-4D4E-8079-D316D68891A9}" type="pres">
      <dgm:prSet presAssocID="{7DF4F958-3030-450E-A862-39883608721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49A534E-BAD1-4936-9C79-60577E1F425F}" type="pres">
      <dgm:prSet presAssocID="{7DF4F958-3030-450E-A862-398836087215}" presName="spaceRect" presStyleCnt="0"/>
      <dgm:spPr/>
    </dgm:pt>
    <dgm:pt modelId="{1003D068-5BEB-4786-867B-BF0144D7C43D}" type="pres">
      <dgm:prSet presAssocID="{7DF4F958-3030-450E-A862-398836087215}" presName="textRect" presStyleLbl="revTx" presStyleIdx="2" presStyleCnt="4">
        <dgm:presLayoutVars>
          <dgm:chMax val="1"/>
          <dgm:chPref val="1"/>
        </dgm:presLayoutVars>
      </dgm:prSet>
      <dgm:spPr/>
    </dgm:pt>
    <dgm:pt modelId="{F71C8291-607A-43BC-98FF-664AF3802091}" type="pres">
      <dgm:prSet presAssocID="{13C1A559-7A6A-456E-9734-019F7AD205AB}" presName="sibTrans" presStyleCnt="0"/>
      <dgm:spPr/>
    </dgm:pt>
    <dgm:pt modelId="{ADA0C9EF-270B-493D-8CAD-C3F81CD1641A}" type="pres">
      <dgm:prSet presAssocID="{BB9B63FB-368F-4349-BD98-8B5DAB89EB09}" presName="compNode" presStyleCnt="0"/>
      <dgm:spPr/>
    </dgm:pt>
    <dgm:pt modelId="{C0F1A29F-1B29-40E3-85F7-0D2996122575}" type="pres">
      <dgm:prSet presAssocID="{BB9B63FB-368F-4349-BD98-8B5DAB89EB0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85706E7-7066-4D65-9676-2C8819E7989F}" type="pres">
      <dgm:prSet presAssocID="{BB9B63FB-368F-4349-BD98-8B5DAB89EB09}" presName="spaceRect" presStyleCnt="0"/>
      <dgm:spPr/>
    </dgm:pt>
    <dgm:pt modelId="{B0DC2526-2B26-46E8-B492-C73F9D5AD2A5}" type="pres">
      <dgm:prSet presAssocID="{BB9B63FB-368F-4349-BD98-8B5DAB89EB0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9FD1F14-3F83-4407-B74B-568C5DA95AFE}" srcId="{2634C04D-0F95-4092-AB6E-F5100B48321C}" destId="{7DF4F958-3030-450E-A862-398836087215}" srcOrd="2" destOrd="0" parTransId="{473240CC-5E66-4E2F-937B-97ADE761650D}" sibTransId="{13C1A559-7A6A-456E-9734-019F7AD205AB}"/>
    <dgm:cxn modelId="{6DAA2D17-A272-437D-BE1F-49B3588731FD}" type="presOf" srcId="{BB9B63FB-368F-4349-BD98-8B5DAB89EB09}" destId="{B0DC2526-2B26-46E8-B492-C73F9D5AD2A5}" srcOrd="0" destOrd="0" presId="urn:microsoft.com/office/officeart/2018/2/layout/IconLabelList"/>
    <dgm:cxn modelId="{07441D18-C6E2-4216-80FF-634BB8032D02}" srcId="{2634C04D-0F95-4092-AB6E-F5100B48321C}" destId="{AD221BFD-B9B3-4632-967A-5FDF5F4BD037}" srcOrd="0" destOrd="0" parTransId="{6C1CD550-B791-4E13-8BC2-0B76A38C4742}" sibTransId="{AD2EB2E7-4BC3-4D1A-B3F3-6363888044F6}"/>
    <dgm:cxn modelId="{E7094E1C-0733-4681-AF1E-0FAE52CE56A4}" type="presOf" srcId="{7DF4F958-3030-450E-A862-398836087215}" destId="{1003D068-5BEB-4786-867B-BF0144D7C43D}" srcOrd="0" destOrd="0" presId="urn:microsoft.com/office/officeart/2018/2/layout/IconLabelList"/>
    <dgm:cxn modelId="{D1BCDB28-5DF2-416C-91BE-FD482A3B510C}" type="presOf" srcId="{D103B6D3-8FDD-432A-AB5D-AF10E794B6C7}" destId="{848B7B10-EF98-4CBC-B9B3-18FAE37A60EE}" srcOrd="0" destOrd="0" presId="urn:microsoft.com/office/officeart/2018/2/layout/IconLabelList"/>
    <dgm:cxn modelId="{3C7F3433-E74A-47AB-A947-9CE38538510E}" srcId="{2634C04D-0F95-4092-AB6E-F5100B48321C}" destId="{BB9B63FB-368F-4349-BD98-8B5DAB89EB09}" srcOrd="3" destOrd="0" parTransId="{D577DFC4-1220-4F87-9384-C54AB5573479}" sibTransId="{F35AC961-1C96-4D71-B9AC-74BEE0639F97}"/>
    <dgm:cxn modelId="{81196D3B-627E-42FF-A2DE-A3E9B463BFD9}" type="presOf" srcId="{2634C04D-0F95-4092-AB6E-F5100B48321C}" destId="{657AD82E-885D-461A-855D-9EEC1C6030A5}" srcOrd="0" destOrd="0" presId="urn:microsoft.com/office/officeart/2018/2/layout/IconLabelList"/>
    <dgm:cxn modelId="{D5489FA6-70A8-47BB-A0E0-67D1B010E50F}" type="presOf" srcId="{AD221BFD-B9B3-4632-967A-5FDF5F4BD037}" destId="{6FBEAA51-30E8-4951-9CDC-BA1A01A304CD}" srcOrd="0" destOrd="0" presId="urn:microsoft.com/office/officeart/2018/2/layout/IconLabelList"/>
    <dgm:cxn modelId="{19D661E2-0D15-4344-BFAA-1E184AE5A2B3}" srcId="{2634C04D-0F95-4092-AB6E-F5100B48321C}" destId="{D103B6D3-8FDD-432A-AB5D-AF10E794B6C7}" srcOrd="1" destOrd="0" parTransId="{EF374885-740F-421E-843B-69336B7321F3}" sibTransId="{1B01870B-855A-4A8C-93E7-F962217A3455}"/>
    <dgm:cxn modelId="{7078BA35-F32F-4F10-BEE6-9F6892B3A288}" type="presParOf" srcId="{657AD82E-885D-461A-855D-9EEC1C6030A5}" destId="{3862EF0B-E9A3-44CD-A6F0-F755AD1D91A6}" srcOrd="0" destOrd="0" presId="urn:microsoft.com/office/officeart/2018/2/layout/IconLabelList"/>
    <dgm:cxn modelId="{C641B758-1C17-4DC7-A555-CE0A9F00BB13}" type="presParOf" srcId="{3862EF0B-E9A3-44CD-A6F0-F755AD1D91A6}" destId="{DD585D17-D2C0-4165-BF31-80E3826C617A}" srcOrd="0" destOrd="0" presId="urn:microsoft.com/office/officeart/2018/2/layout/IconLabelList"/>
    <dgm:cxn modelId="{4DA69E1C-35E7-4F85-A7E9-02EABA5B7463}" type="presParOf" srcId="{3862EF0B-E9A3-44CD-A6F0-F755AD1D91A6}" destId="{4C849302-233E-4E08-8BFF-797EB9701C6E}" srcOrd="1" destOrd="0" presId="urn:microsoft.com/office/officeart/2018/2/layout/IconLabelList"/>
    <dgm:cxn modelId="{1FD3BCD8-4753-485F-94F6-F16FB2E2D476}" type="presParOf" srcId="{3862EF0B-E9A3-44CD-A6F0-F755AD1D91A6}" destId="{6FBEAA51-30E8-4951-9CDC-BA1A01A304CD}" srcOrd="2" destOrd="0" presId="urn:microsoft.com/office/officeart/2018/2/layout/IconLabelList"/>
    <dgm:cxn modelId="{B4F8A760-B737-4098-93E8-F9F6EDB986FB}" type="presParOf" srcId="{657AD82E-885D-461A-855D-9EEC1C6030A5}" destId="{30857A64-09C8-4BF7-B685-81D21EF86F63}" srcOrd="1" destOrd="0" presId="urn:microsoft.com/office/officeart/2018/2/layout/IconLabelList"/>
    <dgm:cxn modelId="{D8BBB882-AF57-4606-9DE6-EE910F73B68E}" type="presParOf" srcId="{657AD82E-885D-461A-855D-9EEC1C6030A5}" destId="{65248F71-640B-4E93-935E-08DC527D2B6E}" srcOrd="2" destOrd="0" presId="urn:microsoft.com/office/officeart/2018/2/layout/IconLabelList"/>
    <dgm:cxn modelId="{F9475079-7D28-4C2E-B711-99A9A8DDF6B5}" type="presParOf" srcId="{65248F71-640B-4E93-935E-08DC527D2B6E}" destId="{474D87EA-E477-43FE-B41F-07D086294226}" srcOrd="0" destOrd="0" presId="urn:microsoft.com/office/officeart/2018/2/layout/IconLabelList"/>
    <dgm:cxn modelId="{A5131697-688D-47FA-9010-075D7A6F6425}" type="presParOf" srcId="{65248F71-640B-4E93-935E-08DC527D2B6E}" destId="{B3D9486B-D0B1-4BB9-ABDC-C21492A9B2B2}" srcOrd="1" destOrd="0" presId="urn:microsoft.com/office/officeart/2018/2/layout/IconLabelList"/>
    <dgm:cxn modelId="{FB3DA012-2382-423F-B35A-19B2401E840D}" type="presParOf" srcId="{65248F71-640B-4E93-935E-08DC527D2B6E}" destId="{848B7B10-EF98-4CBC-B9B3-18FAE37A60EE}" srcOrd="2" destOrd="0" presId="urn:microsoft.com/office/officeart/2018/2/layout/IconLabelList"/>
    <dgm:cxn modelId="{09B24943-DB40-4CB0-84E8-203C5864DE86}" type="presParOf" srcId="{657AD82E-885D-461A-855D-9EEC1C6030A5}" destId="{59062EC2-254B-45FB-8A3F-0BA4E21E06F7}" srcOrd="3" destOrd="0" presId="urn:microsoft.com/office/officeart/2018/2/layout/IconLabelList"/>
    <dgm:cxn modelId="{CB4317FB-1F10-4889-88AB-870E3C5D7FE4}" type="presParOf" srcId="{657AD82E-885D-461A-855D-9EEC1C6030A5}" destId="{AB98B803-FC6C-485A-82F4-A62F5D401074}" srcOrd="4" destOrd="0" presId="urn:microsoft.com/office/officeart/2018/2/layout/IconLabelList"/>
    <dgm:cxn modelId="{DFE3214E-412A-4938-9C17-32A938F1EF0E}" type="presParOf" srcId="{AB98B803-FC6C-485A-82F4-A62F5D401074}" destId="{8E4C9FCD-5799-4D4E-8079-D316D68891A9}" srcOrd="0" destOrd="0" presId="urn:microsoft.com/office/officeart/2018/2/layout/IconLabelList"/>
    <dgm:cxn modelId="{8539C61A-DFC6-4B42-ACDB-39AF0C08933D}" type="presParOf" srcId="{AB98B803-FC6C-485A-82F4-A62F5D401074}" destId="{049A534E-BAD1-4936-9C79-60577E1F425F}" srcOrd="1" destOrd="0" presId="urn:microsoft.com/office/officeart/2018/2/layout/IconLabelList"/>
    <dgm:cxn modelId="{F300C541-B3D7-465F-AE9E-A6D5D5CE3498}" type="presParOf" srcId="{AB98B803-FC6C-485A-82F4-A62F5D401074}" destId="{1003D068-5BEB-4786-867B-BF0144D7C43D}" srcOrd="2" destOrd="0" presId="urn:microsoft.com/office/officeart/2018/2/layout/IconLabelList"/>
    <dgm:cxn modelId="{B051D6C8-CE42-4BFA-8540-EF2238F3A548}" type="presParOf" srcId="{657AD82E-885D-461A-855D-9EEC1C6030A5}" destId="{F71C8291-607A-43BC-98FF-664AF3802091}" srcOrd="5" destOrd="0" presId="urn:microsoft.com/office/officeart/2018/2/layout/IconLabelList"/>
    <dgm:cxn modelId="{4E7E7110-90B0-44B8-B5A6-248FEA127F8B}" type="presParOf" srcId="{657AD82E-885D-461A-855D-9EEC1C6030A5}" destId="{ADA0C9EF-270B-493D-8CAD-C3F81CD1641A}" srcOrd="6" destOrd="0" presId="urn:microsoft.com/office/officeart/2018/2/layout/IconLabelList"/>
    <dgm:cxn modelId="{3040DF14-DF2C-4FC9-A49F-2E62BE599CC0}" type="presParOf" srcId="{ADA0C9EF-270B-493D-8CAD-C3F81CD1641A}" destId="{C0F1A29F-1B29-40E3-85F7-0D2996122575}" srcOrd="0" destOrd="0" presId="urn:microsoft.com/office/officeart/2018/2/layout/IconLabelList"/>
    <dgm:cxn modelId="{3737999A-9876-49F7-8B72-E6BCC1DCC729}" type="presParOf" srcId="{ADA0C9EF-270B-493D-8CAD-C3F81CD1641A}" destId="{A85706E7-7066-4D65-9676-2C8819E7989F}" srcOrd="1" destOrd="0" presId="urn:microsoft.com/office/officeart/2018/2/layout/IconLabelList"/>
    <dgm:cxn modelId="{5DCDBE3E-E92C-498E-A989-2C73A0E6B5FB}" type="presParOf" srcId="{ADA0C9EF-270B-493D-8CAD-C3F81CD1641A}" destId="{B0DC2526-2B26-46E8-B492-C73F9D5AD2A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54193-07F1-4CD6-90B3-9E30C308DA78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7E5BE92-17E3-4AC0-83F4-4D4E66545CBE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Hardware Requirement</a:t>
          </a:r>
        </a:p>
      </dsp:txBody>
      <dsp:txXfrm>
        <a:off x="0" y="2124"/>
        <a:ext cx="10515600" cy="724514"/>
      </dsp:txXfrm>
    </dsp:sp>
    <dsp:sp modelId="{2971413A-6FA0-4A10-947C-2F8E0C29A94C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C0F3C45-0E1B-4E04-AA32-D46A0FEA5471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Processor – Core i3 8th gen (Recommended – core i7 11th gen and above) </a:t>
          </a:r>
        </a:p>
      </dsp:txBody>
      <dsp:txXfrm>
        <a:off x="0" y="726639"/>
        <a:ext cx="10515600" cy="724514"/>
      </dsp:txXfrm>
    </dsp:sp>
    <dsp:sp modelId="{ECBA6E27-E79B-40E3-BA58-8DEFC7E1392D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B25FAEF-87B9-4F72-B2F5-F99DEDEE067D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RAM – 4 GB (Recommended – 8 GB)</a:t>
          </a:r>
        </a:p>
      </dsp:txBody>
      <dsp:txXfrm>
        <a:off x="0" y="1451154"/>
        <a:ext cx="10515600" cy="724514"/>
      </dsp:txXfrm>
    </dsp:sp>
    <dsp:sp modelId="{965D4E07-6138-472B-B5C7-034CEF929C91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C8D1C6E-24B6-4D65-8B6E-6D48601BB278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Disk space – 2 GB (Recommended – 10 GB)</a:t>
          </a:r>
        </a:p>
      </dsp:txBody>
      <dsp:txXfrm>
        <a:off x="0" y="2175669"/>
        <a:ext cx="10515600" cy="724514"/>
      </dsp:txXfrm>
    </dsp:sp>
    <dsp:sp modelId="{B969E143-C7C7-49AA-ACF5-FA3227BD88B0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745C805-997F-4906-81D9-8540FE708928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Software Requirement</a:t>
          </a:r>
        </a:p>
      </dsp:txBody>
      <dsp:txXfrm>
        <a:off x="0" y="2900183"/>
        <a:ext cx="10515600" cy="724514"/>
      </dsp:txXfrm>
    </dsp:sp>
    <dsp:sp modelId="{0139CFCF-5373-43C3-A004-E7448D5406CF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488A272-3696-4B3B-AC26-4E652001911E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Java – JDK 20 (Recommended – Openjdk version 20)</a:t>
          </a:r>
        </a:p>
      </dsp:txBody>
      <dsp:txXfrm>
        <a:off x="0" y="3624698"/>
        <a:ext cx="10515600" cy="724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585D17-D2C0-4165-BF31-80E3826C617A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EAA51-30E8-4951-9CDC-BA1A01A304CD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Although the application performs the intended task it was meant to do. These Limitations and future works includes</a:t>
          </a:r>
        </a:p>
      </dsp:txBody>
      <dsp:txXfrm>
        <a:off x="569079" y="2427788"/>
        <a:ext cx="2072362" cy="720000"/>
      </dsp:txXfrm>
    </dsp:sp>
    <dsp:sp modelId="{474D87EA-E477-43FE-B41F-07D086294226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B7B10-EF98-4CBC-B9B3-18FAE37A60EE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An email or sms to parents or guardian to confirm their payments.</a:t>
          </a:r>
        </a:p>
      </dsp:txBody>
      <dsp:txXfrm>
        <a:off x="3004105" y="2427788"/>
        <a:ext cx="2072362" cy="720000"/>
      </dsp:txXfrm>
    </dsp:sp>
    <dsp:sp modelId="{8E4C9FCD-5799-4D4E-8079-D316D68891A9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3D068-5BEB-4786-867B-BF0144D7C43D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Better UI Design</a:t>
          </a:r>
        </a:p>
      </dsp:txBody>
      <dsp:txXfrm>
        <a:off x="5439131" y="2427788"/>
        <a:ext cx="2072362" cy="720000"/>
      </dsp:txXfrm>
    </dsp:sp>
    <dsp:sp modelId="{C0F1A29F-1B29-40E3-85F7-0D2996122575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C2526-2B26-46E8-B492-C73F9D5AD2A5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Mobile Application equivalent.</a:t>
          </a:r>
        </a:p>
      </dsp:txBody>
      <dsp:txXfrm>
        <a:off x="7874157" y="242778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57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046" y="405846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kern="1200">
                <a:solidFill>
                  <a:srgbClr val="3F3F3F"/>
                </a:solidFill>
                <a:latin typeface="+mj-lt"/>
                <a:ea typeface="+mj-ea"/>
                <a:cs typeface="+mj-cs"/>
              </a:rPr>
              <a:t>A Presentation on Fees Management System</a:t>
            </a:r>
            <a:br>
              <a:rPr lang="en-US" sz="3600" kern="1200">
                <a:solidFill>
                  <a:srgbClr val="3F3F3F"/>
                </a:solidFill>
              </a:rPr>
            </a:br>
            <a:endParaRPr lang="en-US" sz="3600" kern="1200">
              <a:solidFill>
                <a:srgbClr val="3F3F3F"/>
              </a:solidFill>
              <a:latin typeface="+mj-l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548640">
              <a:spcBef>
                <a:spcPts val="600"/>
              </a:spcBef>
              <a:buNone/>
            </a:pPr>
            <a:r>
              <a:rPr lang="en-US" sz="2000" kern="1200">
                <a:latin typeface="+mn-lt"/>
                <a:ea typeface="+mn-ea"/>
                <a:cs typeface="Calibri" panose="020F0502020204030204"/>
              </a:rPr>
              <a:t>Developed by:</a:t>
            </a:r>
            <a:endParaRPr lang="en-US" sz="2000" kern="1200">
              <a:latin typeface="+mn-lt"/>
              <a:ea typeface="+mn-ea"/>
              <a:cs typeface="+mn-cs"/>
            </a:endParaRPr>
          </a:p>
          <a:p>
            <a:pPr marL="0" indent="0" defTabSz="548640">
              <a:spcBef>
                <a:spcPts val="600"/>
              </a:spcBef>
              <a:buNone/>
            </a:pPr>
            <a:r>
              <a:rPr lang="en-US" sz="2000" kern="1200">
                <a:latin typeface="+mn-lt"/>
                <a:ea typeface="+mn-ea"/>
                <a:cs typeface="Calibri" panose="020F0502020204030204"/>
              </a:rPr>
              <a:t> Sonu Kumar Keshari</a:t>
            </a:r>
          </a:p>
          <a:p>
            <a:pPr marL="0" indent="0" defTabSz="548640">
              <a:spcBef>
                <a:spcPts val="600"/>
              </a:spcBef>
              <a:buNone/>
            </a:pPr>
            <a:r>
              <a:rPr lang="en-US" sz="2000" kern="1200">
                <a:latin typeface="+mn-lt"/>
                <a:ea typeface="+mn-ea"/>
                <a:cs typeface="Calibri" panose="020F0502020204030204"/>
              </a:rPr>
              <a:t> ID: 1802079, Session: 2018</a:t>
            </a:r>
          </a:p>
          <a:p>
            <a:pPr marL="0" indent="0" defTabSz="548640">
              <a:spcBef>
                <a:spcPts val="600"/>
              </a:spcBef>
              <a:buNone/>
            </a:pPr>
            <a:r>
              <a:rPr lang="en-US" sz="2000" kern="1200">
                <a:latin typeface="+mn-lt"/>
                <a:ea typeface="+mn-ea"/>
                <a:cs typeface="Calibri" panose="020F0502020204030204"/>
              </a:rPr>
              <a:t> Bsc(Engineering) in CSE.</a:t>
            </a:r>
          </a:p>
          <a:p>
            <a:pPr marL="0" indent="0" defTabSz="548640">
              <a:spcBef>
                <a:spcPts val="600"/>
              </a:spcBef>
              <a:buNone/>
            </a:pPr>
            <a:r>
              <a:rPr lang="en-US" sz="2000" kern="1200">
                <a:latin typeface="+mn-lt"/>
                <a:ea typeface="+mn-ea"/>
                <a:cs typeface="Calibri" panose="020F0502020204030204"/>
              </a:rPr>
              <a:t>Umar Rabiu El-Yakub</a:t>
            </a:r>
          </a:p>
          <a:p>
            <a:pPr marL="0" indent="0" defTabSz="548640">
              <a:spcBef>
                <a:spcPts val="600"/>
              </a:spcBef>
              <a:buNone/>
            </a:pPr>
            <a:r>
              <a:rPr lang="en-US" sz="2000" kern="1200">
                <a:latin typeface="+mn-lt"/>
                <a:ea typeface="+mn-ea"/>
                <a:cs typeface="Calibri" panose="020F0502020204030204"/>
              </a:rPr>
              <a:t>ID: 1802081, Session: 2018</a:t>
            </a:r>
          </a:p>
          <a:p>
            <a:pPr marL="0" indent="0" defTabSz="548640">
              <a:spcBef>
                <a:spcPts val="600"/>
              </a:spcBef>
              <a:buNone/>
            </a:pPr>
            <a:r>
              <a:rPr lang="en-US" sz="2000" kern="1200">
                <a:latin typeface="+mn-lt"/>
                <a:ea typeface="+mn-ea"/>
                <a:cs typeface="Calibri" panose="020F0502020204030204"/>
              </a:rPr>
              <a:t>Bsc(Engineering) in CSE.</a:t>
            </a:r>
            <a:endParaRPr lang="en-US" sz="2000" kern="120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000">
              <a:cs typeface="Calibri" panose="020F0502020204030204"/>
            </a:endParaRPr>
          </a:p>
        </p:txBody>
      </p:sp>
      <p:cxnSp>
        <p:nvCxnSpPr>
          <p:cNvPr id="169" name="Straight Connector 159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0F764-C0A1-AD86-6D0C-F05993BBD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548640">
              <a:spcBef>
                <a:spcPts val="600"/>
              </a:spcBef>
              <a:buNone/>
            </a:pPr>
            <a:r>
              <a:rPr lang="en-US" sz="2000" kern="1200">
                <a:latin typeface="+mn-lt"/>
                <a:ea typeface="+mn-ea"/>
                <a:cs typeface="Calibri"/>
              </a:rPr>
              <a:t>Submitted to:</a:t>
            </a:r>
            <a:endParaRPr lang="en-US" sz="2000" kern="1200">
              <a:latin typeface="+mn-lt"/>
              <a:ea typeface="+mn-ea"/>
              <a:cs typeface="+mn-cs"/>
            </a:endParaRPr>
          </a:p>
          <a:p>
            <a:pPr marL="0" indent="0" defTabSz="548640">
              <a:spcBef>
                <a:spcPts val="600"/>
              </a:spcBef>
              <a:buNone/>
            </a:pPr>
            <a:r>
              <a:rPr lang="en-US" sz="2000" kern="1200">
                <a:latin typeface="+mn-lt"/>
                <a:ea typeface="+mn-ea"/>
                <a:cs typeface="Calibri"/>
              </a:rPr>
              <a:t>Hasi Saha</a:t>
            </a:r>
          </a:p>
          <a:p>
            <a:pPr marL="0" indent="0" defTabSz="548640">
              <a:spcBef>
                <a:spcPts val="600"/>
              </a:spcBef>
              <a:buNone/>
            </a:pPr>
            <a:r>
              <a:rPr lang="en-US" sz="2000" kern="1200">
                <a:latin typeface="+mn-lt"/>
                <a:ea typeface="+mn-ea"/>
                <a:cs typeface="Calibri"/>
              </a:rPr>
              <a:t>Associate Professor</a:t>
            </a:r>
          </a:p>
          <a:p>
            <a:pPr marL="0" indent="0" defTabSz="548640">
              <a:spcBef>
                <a:spcPts val="600"/>
              </a:spcBef>
              <a:buNone/>
            </a:pPr>
            <a:r>
              <a:rPr lang="en-US" sz="2000" kern="1200">
                <a:latin typeface="+mn-lt"/>
                <a:ea typeface="+mn-ea"/>
                <a:cs typeface="Calibri"/>
              </a:rPr>
              <a:t>Faculty of CSE</a:t>
            </a:r>
          </a:p>
          <a:p>
            <a:pPr marL="0" indent="0" defTabSz="548640">
              <a:spcBef>
                <a:spcPts val="600"/>
              </a:spcBef>
              <a:buNone/>
            </a:pPr>
            <a:r>
              <a:rPr lang="en-US" sz="2000" kern="1200">
                <a:latin typeface="+mn-lt"/>
                <a:ea typeface="+mn-ea"/>
                <a:cs typeface="Calibri"/>
              </a:rPr>
              <a:t>Department of CSE.</a:t>
            </a:r>
          </a:p>
          <a:p>
            <a:pPr marL="0" indent="0" defTabSz="548640">
              <a:spcBef>
                <a:spcPts val="600"/>
              </a:spcBef>
              <a:buNone/>
            </a:pPr>
            <a:r>
              <a:rPr lang="en-US" sz="2000" kern="1200">
                <a:latin typeface="+mn-lt"/>
                <a:ea typeface="+mn-ea"/>
                <a:cs typeface="Calibri"/>
              </a:rPr>
              <a:t>HSTU, Dinajpur.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FC6AE7-0540-83AF-D805-86D9D1D43FFB}"/>
              </a:ext>
            </a:extLst>
          </p:cNvPr>
          <p:cNvSpPr txBox="1"/>
          <p:nvPr/>
        </p:nvSpPr>
        <p:spPr>
          <a:xfrm>
            <a:off x="1618704" y="1719345"/>
            <a:ext cx="837949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libri Light"/>
                <a:cs typeface="Calibri Light"/>
              </a:rPr>
              <a:t>Course Code: CSE 420</a:t>
            </a:r>
            <a:br>
              <a:rPr lang="en-US" sz="2400">
                <a:latin typeface="Calibri Light"/>
                <a:cs typeface="Calibri Light"/>
              </a:rPr>
            </a:br>
            <a:r>
              <a:rPr lang="en-US" sz="2400">
                <a:latin typeface="Calibri Light"/>
                <a:cs typeface="Calibri Light"/>
              </a:rPr>
              <a:t>Course Title: System Analysis and Design Sessional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6B940FB7-9BA9-9448-5DFB-53823AF828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410" y="320325"/>
            <a:ext cx="11365215" cy="641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8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BA240954-9EFF-3FF4-11FB-62180D2A0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3277"/>
          <a:stretch/>
        </p:blipFill>
        <p:spPr>
          <a:xfrm>
            <a:off x="5634057" y="1"/>
            <a:ext cx="6557943" cy="34189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A240C79-242E-4918-9F28-B101847D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2277" y="3386960"/>
            <a:ext cx="56697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id="{39BA95AA-D28B-0937-030E-E635D8B223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-2" b="8334"/>
          <a:stretch/>
        </p:blipFill>
        <p:spPr>
          <a:xfrm>
            <a:off x="253749" y="3426779"/>
            <a:ext cx="7596289" cy="34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49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4060B5F2-9A9C-CBF2-BDBD-9D050BC2AA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53" b="-2"/>
          <a:stretch/>
        </p:blipFill>
        <p:spPr>
          <a:xfrm>
            <a:off x="498499" y="2420886"/>
            <a:ext cx="4078040" cy="3890357"/>
          </a:xfrm>
          <a:prstGeom prst="rect">
            <a:avLst/>
          </a:prstGeom>
        </p:spPr>
      </p:pic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42172640-13E9-1F33-402D-7CD886E339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-2" b="3888"/>
          <a:stretch/>
        </p:blipFill>
        <p:spPr>
          <a:xfrm>
            <a:off x="4839644" y="124448"/>
            <a:ext cx="7268632" cy="542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79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40A93-5EBA-0E8F-5DBB-C2D25619A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  <a:cs typeface="Calibri Light"/>
              </a:rPr>
              <a:t>Testing</a:t>
            </a:r>
            <a:endParaRPr lang="en-US" sz="3800">
              <a:solidFill>
                <a:schemeClr val="bg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08EBC-0D2F-66E7-700B-222E75FB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Unit Testing: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Unit testing is a software development process in which the smallest testable parts of an application, called units, are individually scrutinized for proper operation.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cs typeface="Calibri"/>
              </a:rPr>
              <a:t>Functional testing: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cs typeface="Calibri"/>
              </a:rPr>
              <a:t>Functional testing is a type of testing that seeks to establish whether each application feature works as per the software requirements.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Computer script on a screen">
            <a:extLst>
              <a:ext uri="{FF2B5EF4-FFF2-40B4-BE49-F238E27FC236}">
                <a16:creationId xmlns:a16="http://schemas.microsoft.com/office/drawing/2014/main" id="{3D35E6C5-B4F9-6434-D188-B147F72BC2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3" r="40954" b="-3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41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BDA4E-6D7E-121D-5931-CB525C75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Requirement Analysis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5AE99E-A535-7209-20B3-96CCAB59B5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6954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441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9E732996-D49C-EDBA-BBEF-115A70B5ED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573" r="-2" b="90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32EE3C-4BBC-F85D-AA19-B4A13CEE9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Tools and Technology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1B7ED-28B9-9424-FA13-A89DCA79F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Netbeans as IDE</a:t>
            </a: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Xaamp</a:t>
            </a: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Git</a:t>
            </a: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Java Swing</a:t>
            </a:r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  <a:cs typeface="Calibri" panose="020F0502020204030204"/>
              </a:rPr>
              <a:t>MySQl as Database</a:t>
            </a:r>
          </a:p>
          <a:p>
            <a:r>
              <a:rPr lang="en-US">
                <a:solidFill>
                  <a:srgbClr val="FFFFFF"/>
                </a:solidFill>
                <a:cs typeface="Calibri" panose="020F0502020204030204"/>
              </a:rPr>
              <a:t>Github For Collabaration</a:t>
            </a:r>
          </a:p>
          <a:p>
            <a:endParaRPr lang="en-US">
              <a:solidFill>
                <a:srgbClr val="FFFFFF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38814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8EEE08-2A7D-8CAC-7E39-6C97568774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605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B9D30D-9684-4A26-DFCC-29751A2F4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Limitations and Future works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C1DDE8-58C0-6282-CB50-3357838333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7287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8690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215DF-74BB-1ABC-5617-AC1A915E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75" y="707132"/>
            <a:ext cx="366712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3209925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Handshake">
            <a:extLst>
              <a:ext uri="{FF2B5EF4-FFF2-40B4-BE49-F238E27FC236}">
                <a16:creationId xmlns:a16="http://schemas.microsoft.com/office/drawing/2014/main" id="{0638DA84-DBA9-7B68-32BC-D35E3BDBB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7472" y="1069837"/>
            <a:ext cx="4718321" cy="471832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1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3CF6F-5198-74DE-CA0A-BEDDECA20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  <a:cs typeface="Calibri Light"/>
              </a:rPr>
              <a:t>Contents</a:t>
            </a:r>
            <a:endParaRPr lang="en-US" sz="3800">
              <a:solidFill>
                <a:schemeClr val="bg1"/>
              </a:solidFill>
            </a:endParaRPr>
          </a:p>
        </p:txBody>
      </p:sp>
      <p:cxnSp>
        <p:nvCxnSpPr>
          <p:cNvPr id="26" name="Straight Connector 2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C89E6-AFBC-EFAB-5C7F-383E4A94A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solidFill>
                  <a:schemeClr val="bg1"/>
                </a:solidFill>
                <a:cs typeface="Calibri"/>
              </a:rPr>
              <a:t>Introduction</a:t>
            </a:r>
          </a:p>
          <a:p>
            <a:r>
              <a:rPr lang="en-US" sz="1700">
                <a:solidFill>
                  <a:schemeClr val="bg1"/>
                </a:solidFill>
                <a:cs typeface="Calibri"/>
              </a:rPr>
              <a:t>Motivations &amp; Objectives</a:t>
            </a:r>
          </a:p>
          <a:p>
            <a:r>
              <a:rPr lang="en-US" sz="1700">
                <a:solidFill>
                  <a:schemeClr val="bg1"/>
                </a:solidFill>
                <a:cs typeface="Calibri"/>
              </a:rPr>
              <a:t>Proposed System</a:t>
            </a:r>
          </a:p>
          <a:p>
            <a:r>
              <a:rPr lang="en-US" sz="1700">
                <a:solidFill>
                  <a:schemeClr val="bg1"/>
                </a:solidFill>
                <a:cs typeface="Calibri"/>
              </a:rPr>
              <a:t>Structured Analysis Tools</a:t>
            </a:r>
          </a:p>
          <a:p>
            <a:r>
              <a:rPr lang="en-US" sz="1700">
                <a:solidFill>
                  <a:schemeClr val="bg1"/>
                </a:solidFill>
                <a:cs typeface="Calibri"/>
              </a:rPr>
              <a:t>Results and Outputs of the System</a:t>
            </a:r>
          </a:p>
          <a:p>
            <a:r>
              <a:rPr lang="en-US" sz="1700">
                <a:solidFill>
                  <a:schemeClr val="bg1"/>
                </a:solidFill>
                <a:cs typeface="Calibri"/>
              </a:rPr>
              <a:t>Unit Testing &amp; Functional Testing</a:t>
            </a:r>
          </a:p>
          <a:p>
            <a:r>
              <a:rPr lang="en-US" sz="1700">
                <a:solidFill>
                  <a:schemeClr val="bg1"/>
                </a:solidFill>
                <a:cs typeface="Calibri"/>
              </a:rPr>
              <a:t>Requirement Analysis</a:t>
            </a:r>
          </a:p>
          <a:p>
            <a:r>
              <a:rPr lang="en-US" sz="1700">
                <a:solidFill>
                  <a:schemeClr val="bg1"/>
                </a:solidFill>
                <a:cs typeface="Calibri"/>
              </a:rPr>
              <a:t>Tools and Technology</a:t>
            </a:r>
          </a:p>
          <a:p>
            <a:r>
              <a:rPr lang="en-US" sz="1700">
                <a:solidFill>
                  <a:schemeClr val="bg1"/>
                </a:solidFill>
                <a:cs typeface="Calibri"/>
              </a:rPr>
              <a:t>Limitations and Future Works</a:t>
            </a:r>
          </a:p>
          <a:p>
            <a:r>
              <a:rPr lang="en-US" sz="1700">
                <a:solidFill>
                  <a:schemeClr val="bg1"/>
                </a:solidFill>
                <a:cs typeface="Calibri"/>
              </a:rPr>
              <a:t>Conclusion</a:t>
            </a:r>
          </a:p>
          <a:p>
            <a:endParaRPr lang="en-US" sz="170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en-US" sz="1700">
              <a:solidFill>
                <a:schemeClr val="bg1"/>
              </a:solidFill>
              <a:cs typeface="Calibri"/>
            </a:endParaRPr>
          </a:p>
          <a:p>
            <a:endParaRPr lang="en-US" sz="1700">
              <a:solidFill>
                <a:schemeClr val="bg1"/>
              </a:solidFill>
              <a:cs typeface="Calibri"/>
            </a:endParaRPr>
          </a:p>
          <a:p>
            <a:endParaRPr lang="en-US" sz="170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lowing circuit board">
            <a:extLst>
              <a:ext uri="{FF2B5EF4-FFF2-40B4-BE49-F238E27FC236}">
                <a16:creationId xmlns:a16="http://schemas.microsoft.com/office/drawing/2014/main" id="{0160A99F-E095-CF95-2D2D-D6B942F0DB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15" t="526" r="4987" b="5"/>
          <a:stretch/>
        </p:blipFill>
        <p:spPr>
          <a:xfrm>
            <a:off x="6525453" y="1184117"/>
            <a:ext cx="5666547" cy="448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1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75B19E4-0108-41C4-8DB1-11BAE0B4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9BA9C4-EE43-FFF2-0D7E-59BF84F62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8" y="669925"/>
            <a:ext cx="4686295" cy="1325563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  <a:cs typeface="Calibri Light"/>
              </a:rPr>
              <a:t>Introduction</a:t>
            </a:r>
            <a:endParaRPr lang="en-US" sz="3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A9EA-5F37-FC5A-310E-D0BCCDCB5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8" y="2400304"/>
            <a:ext cx="4686295" cy="34416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cs typeface="Calibri"/>
              </a:rPr>
              <a:t>Fees Management System is a software solution designed to simplify the process of managing fees-related activities in educational institutions.</a:t>
            </a:r>
          </a:p>
          <a:p>
            <a:r>
              <a:rPr lang="en-US" sz="2000">
                <a:solidFill>
                  <a:schemeClr val="bg1"/>
                </a:solidFill>
                <a:cs typeface="Calibri"/>
              </a:rPr>
              <a:t>The system provides a platform for students, parents, and administrators to access relevant information about fees, including fee structures, payment schedules, and overdue fees. 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27A21A-62F5-405C-B7A5-439FD3993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41577A-888F-4E56-B9E4-CC57AC7B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95399" y="2026340"/>
            <a:ext cx="1089660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5" descr="Computer Buy Money · Free photo on Pixabay">
            <a:extLst>
              <a:ext uri="{FF2B5EF4-FFF2-40B4-BE49-F238E27FC236}">
                <a16:creationId xmlns:a16="http://schemas.microsoft.com/office/drawing/2014/main" id="{135826F8-684A-EB59-3679-C5BAC6F76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363" y="2428335"/>
            <a:ext cx="5057954" cy="338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759B8-FADD-A836-61A5-906E0A8A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800" y="448721"/>
            <a:ext cx="4713997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  <a:cs typeface="Calibri Light"/>
              </a:rPr>
              <a:t>Motivation &amp; Objectives</a:t>
            </a:r>
            <a:endParaRPr lang="en-US" sz="3800">
              <a:solidFill>
                <a:schemeClr val="bg1"/>
              </a:solidFill>
            </a:endParaRPr>
          </a:p>
        </p:txBody>
      </p:sp>
      <p:pic>
        <p:nvPicPr>
          <p:cNvPr id="7" name="Picture 4" descr="White bulbs with a yellow one standing out">
            <a:extLst>
              <a:ext uri="{FF2B5EF4-FFF2-40B4-BE49-F238E27FC236}">
                <a16:creationId xmlns:a16="http://schemas.microsoft.com/office/drawing/2014/main" id="{2E31EE0C-8615-1A1E-F159-7F083FE042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2346" y="1835278"/>
            <a:ext cx="5666547" cy="3187444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06FB040-030F-1268-5D37-2BEDD2A00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800" y="1909192"/>
            <a:ext cx="4713997" cy="36477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chemeClr val="bg1"/>
                </a:solidFill>
                <a:cs typeface="Calibri" panose="020F0502020204030204"/>
              </a:rPr>
              <a:t>Some of the motivations behind developing this system includes</a:t>
            </a:r>
          </a:p>
          <a:p>
            <a:r>
              <a:rPr lang="en-US" sz="1600">
                <a:solidFill>
                  <a:schemeClr val="bg1"/>
                </a:solidFill>
                <a:cs typeface="Calibri" panose="020F0502020204030204"/>
              </a:rPr>
              <a:t>From experience, we the developers want to bring more automatic systems to our campus and society.</a:t>
            </a:r>
          </a:p>
          <a:p>
            <a:endParaRPr lang="en-US" sz="1600">
              <a:solidFill>
                <a:schemeClr val="bg1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>
                <a:solidFill>
                  <a:schemeClr val="bg1"/>
                </a:solidFill>
                <a:cs typeface="Calibri" panose="020F0502020204030204"/>
              </a:rPr>
              <a:t>Objectives:</a:t>
            </a:r>
          </a:p>
          <a:p>
            <a:pPr marL="457200" indent="-457200"/>
            <a:r>
              <a:rPr lang="en-US" sz="1600">
                <a:solidFill>
                  <a:schemeClr val="bg1"/>
                </a:solidFill>
                <a:cs typeface="Calibri" panose="020F0502020204030204"/>
              </a:rPr>
              <a:t>Automating the fee collection and management process.</a:t>
            </a:r>
          </a:p>
          <a:p>
            <a:pPr marL="457200" indent="-457200"/>
            <a:r>
              <a:rPr lang="en-US" sz="1600">
                <a:solidFill>
                  <a:schemeClr val="bg1"/>
                </a:solidFill>
                <a:cs typeface="Calibri" panose="020F0502020204030204"/>
              </a:rPr>
              <a:t>Streamlining administrative tasks. </a:t>
            </a:r>
          </a:p>
          <a:p>
            <a:pPr marL="457200" indent="-457200">
              <a:buFont typeface="Arial"/>
              <a:buChar char="•"/>
            </a:pPr>
            <a:r>
              <a:rPr lang="en-US" sz="1600">
                <a:solidFill>
                  <a:schemeClr val="bg1"/>
                </a:solidFill>
                <a:cs typeface="Calibri" panose="020F0502020204030204"/>
              </a:rPr>
              <a:t>Providing valuable insights into fee-related data. </a:t>
            </a:r>
          </a:p>
          <a:p>
            <a:pPr marL="457200" indent="-457200"/>
            <a:endParaRPr lang="en-US" sz="1600">
              <a:solidFill>
                <a:schemeClr val="bg1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1600">
              <a:solidFill>
                <a:schemeClr val="bg1"/>
              </a:solidFill>
              <a:cs typeface="Calibri" panose="020F0502020204030204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759B8-FADD-A836-61A5-906E0A8A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800" y="448721"/>
            <a:ext cx="4713997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  <a:cs typeface="Calibri Light"/>
              </a:rPr>
              <a:t>Proposed System</a:t>
            </a:r>
            <a:endParaRPr lang="en-US" sz="3800">
              <a:solidFill>
                <a:schemeClr val="bg1"/>
              </a:solidFill>
            </a:endParaRP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BBFA0D1F-3614-D3FC-DD08-F54FA171D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46" y="595726"/>
            <a:ext cx="5666547" cy="56665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FB040-030F-1268-5D37-2BEDD2A00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800" y="1909192"/>
            <a:ext cx="4713997" cy="36477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The main functions of this application are as follows</a:t>
            </a:r>
          </a:p>
          <a:p>
            <a:pPr marL="457200" indent="-457200"/>
            <a:r>
              <a:rPr lang="en-US" sz="1700">
                <a:solidFill>
                  <a:schemeClr val="bg1"/>
                </a:solidFill>
                <a:cs typeface="Calibri"/>
              </a:rPr>
              <a:t>Provides an automatic payment invoice system to the administration.</a:t>
            </a:r>
          </a:p>
          <a:p>
            <a:pPr marL="457200" indent="-457200"/>
            <a:r>
              <a:rPr lang="en-US" sz="1700">
                <a:solidFill>
                  <a:schemeClr val="bg1"/>
                </a:solidFill>
                <a:cs typeface="Calibri"/>
              </a:rPr>
              <a:t>Administer a fees related data record of each and every student.</a:t>
            </a:r>
          </a:p>
          <a:p>
            <a:pPr marL="457200" indent="-457200"/>
            <a:r>
              <a:rPr lang="en-US" sz="1700">
                <a:solidFill>
                  <a:schemeClr val="bg1"/>
                </a:solidFill>
                <a:cs typeface="Calibri"/>
              </a:rPr>
              <a:t>Grants an easy way to get a report on the finances of a university.</a:t>
            </a:r>
          </a:p>
          <a:p>
            <a:pPr marL="457200" indent="-457200"/>
            <a:r>
              <a:rPr lang="en-US" sz="1700">
                <a:solidFill>
                  <a:schemeClr val="bg1"/>
                </a:solidFill>
                <a:cs typeface="Calibri"/>
              </a:rPr>
              <a:t>Provides efficiency, reliable and qualitative data.</a:t>
            </a:r>
          </a:p>
          <a:p>
            <a:pPr marL="457200" indent="-457200"/>
            <a:r>
              <a:rPr lang="en-US" sz="1700">
                <a:solidFill>
                  <a:schemeClr val="bg1"/>
                </a:solidFill>
                <a:cs typeface="Calibri"/>
              </a:rPr>
              <a:t>Accounts access are only granted to staffs.</a:t>
            </a:r>
          </a:p>
          <a:p>
            <a:pPr marL="457200" indent="-457200"/>
            <a:endParaRPr lang="en-US" sz="1700">
              <a:solidFill>
                <a:schemeClr val="bg1"/>
              </a:solidFill>
              <a:cs typeface="Calibri"/>
            </a:endParaRPr>
          </a:p>
          <a:p>
            <a:pPr marL="457200" indent="-457200"/>
            <a:endParaRPr lang="en-US" sz="170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8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C05B6A-D802-C215-B1CA-514266F35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73" y="520226"/>
            <a:ext cx="3667125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5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Structured Analysis Tools</a:t>
            </a:r>
            <a:br>
              <a:rPr lang="en-US" sz="3500" kern="1200">
                <a:solidFill>
                  <a:schemeClr val="bg1"/>
                </a:solidFill>
                <a:latin typeface="+mj-lt"/>
                <a:cs typeface="Calibri Light"/>
              </a:rPr>
            </a:br>
            <a:br>
              <a:rPr lang="en-US" sz="3500">
                <a:cs typeface="Calibri Light"/>
              </a:rPr>
            </a:br>
            <a:br>
              <a:rPr lang="en-US" sz="3500"/>
            </a:br>
            <a:endParaRPr lang="en-US" sz="35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3209925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9F374810-7995-5FEF-F29B-F1C548238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341" y="769384"/>
            <a:ext cx="7809452" cy="5851191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26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BF752-3BBD-23D3-AB28-E5E2BD13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800" y="448721"/>
            <a:ext cx="4713997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  <a:cs typeface="Calibri Light"/>
              </a:rPr>
              <a:t>Structed Analysis Tools</a:t>
            </a:r>
            <a:endParaRPr lang="en-US" sz="3800">
              <a:solidFill>
                <a:schemeClr val="bg1"/>
              </a:solidFill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6160650-AB8F-A16D-0A14-29501C417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" y="2189443"/>
            <a:ext cx="6529188" cy="3356132"/>
          </a:xfrm>
          <a:prstGeom prst="rect">
            <a:avLst/>
          </a:prstGeom>
        </p:spPr>
      </p:pic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2778-A404-93F8-82A5-31D6C0A9F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800" y="1909192"/>
            <a:ext cx="4713997" cy="36477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cs typeface="Calibri"/>
              </a:rPr>
              <a:t>Data Flow Diagram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  <a:cs typeface="Calibri"/>
            </a:endParaRPr>
          </a:p>
          <a:p>
            <a:endParaRPr lang="en-US" sz="200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537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56FD28-7B51-1762-2AF7-55AB7E99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800" y="448721"/>
            <a:ext cx="4713997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  <a:cs typeface="Calibri Light"/>
              </a:rPr>
              <a:t>Structured Analysis Tools</a:t>
            </a:r>
            <a:endParaRPr lang="en-US" sz="3800">
              <a:solidFill>
                <a:schemeClr val="bg1"/>
              </a:solidFill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1DBD6E6-2345-D246-5265-796047A1C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" y="1818797"/>
            <a:ext cx="6399791" cy="383863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84214-67F6-0385-4386-1FDA9C7F2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800" y="1909192"/>
            <a:ext cx="4713997" cy="36477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cs typeface="Calibri"/>
              </a:rPr>
              <a:t>Data Flow Diagram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556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7AAB3-8644-FAFD-23DA-430E9A489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Results and Outputs</a:t>
            </a:r>
          </a:p>
        </p:txBody>
      </p:sp>
      <p:cxnSp>
        <p:nvCxnSpPr>
          <p:cNvPr id="33" name="Straight Connector 2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22020E4-2CEB-D470-156A-A9666385D8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5853" y="2364881"/>
            <a:ext cx="5713921" cy="4148945"/>
          </a:xfrm>
        </p:spPr>
      </p:pic>
      <p:pic>
        <p:nvPicPr>
          <p:cNvPr id="6" name="Picture 6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6C30FA2A-7F71-FD67-8970-4A3074068F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25292" y="369913"/>
            <a:ext cx="3228442" cy="2784532"/>
          </a:xfrm>
          <a:prstGeom prst="rect">
            <a:avLst/>
          </a:prstGeom>
        </p:spPr>
      </p:pic>
      <p:sp>
        <p:nvSpPr>
          <p:cNvPr id="34" name="Rectangle 2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0290C5E4-6D0B-06EA-040F-0EBD0421A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812" y="3730267"/>
            <a:ext cx="3448337" cy="2784532"/>
          </a:xfrm>
          <a:prstGeom prst="rect">
            <a:avLst/>
          </a:prstGeom>
        </p:spPr>
      </p:pic>
      <p:sp>
        <p:nvSpPr>
          <p:cNvPr id="35" name="Rectangle 2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1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 Presentation on Fees Management System </vt:lpstr>
      <vt:lpstr>Contents</vt:lpstr>
      <vt:lpstr>Introduction</vt:lpstr>
      <vt:lpstr>Motivation &amp; Objectives</vt:lpstr>
      <vt:lpstr>Proposed System</vt:lpstr>
      <vt:lpstr>Structured Analysis Tools   </vt:lpstr>
      <vt:lpstr>Structed Analysis Tools</vt:lpstr>
      <vt:lpstr>Structured Analysis Tools</vt:lpstr>
      <vt:lpstr>Results and Outputs</vt:lpstr>
      <vt:lpstr>PowerPoint Presentation</vt:lpstr>
      <vt:lpstr>PowerPoint Presentation</vt:lpstr>
      <vt:lpstr>PowerPoint Presentation</vt:lpstr>
      <vt:lpstr>Testing</vt:lpstr>
      <vt:lpstr>Requirement Analysis</vt:lpstr>
      <vt:lpstr>Tools and Technology</vt:lpstr>
      <vt:lpstr>Limitations and Future works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12</cp:revision>
  <dcterms:created xsi:type="dcterms:W3CDTF">2023-05-10T17:03:21Z</dcterms:created>
  <dcterms:modified xsi:type="dcterms:W3CDTF">2023-05-10T19:09:58Z</dcterms:modified>
</cp:coreProperties>
</file>