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p:scale>
          <a:sx n="76" d="100"/>
          <a:sy n="76" d="100"/>
        </p:scale>
        <p:origin x="-480"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tableStyles" Target="tableStyles.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37" name=""/>
        <p:cNvGrpSpPr/>
        <p:nvPr/>
      </p:nvGrpSpPr>
      <p:grpSpPr>
        <a:xfrm>
          <a:off x="0" y="0"/>
          <a:ext cx="0" cy="0"/>
          <a:chOff x="0" y="0"/>
          <a:chExt cx="0" cy="0"/>
        </a:xfrm>
      </p:grpSpPr>
      <p:sp>
        <p:nvSpPr>
          <p:cNvPr id="104865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9"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3" name="Date Placeholder 3"/>
          <p:cNvSpPr>
            <a:spLocks noGrp="1"/>
          </p:cNvSpPr>
          <p:nvPr>
            <p:ph type="dt" sz="half" idx="10"/>
          </p:nvPr>
        </p:nvSpPr>
        <p:spPr/>
        <p:txBody>
          <a:bodyPr/>
          <a:p>
            <a:fld id="{2F59B36B-A8DA-4A94-B313-FD28DB1827DB}" type="datetimeFigureOut">
              <a:rPr lang="en-US" smtClean="0"/>
              <a:t>10/2/2020</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750FB326-FE97-489C-96E8-A0B2B51C7CC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0" name=""/>
        <p:cNvGrpSpPr/>
        <p:nvPr/>
      </p:nvGrpSpPr>
      <p:grpSpPr>
        <a:xfrm>
          <a:off x="0" y="0"/>
          <a:ext cx="0" cy="0"/>
          <a:chOff x="0" y="0"/>
          <a:chExt cx="0" cy="0"/>
        </a:xfrm>
      </p:grpSpPr>
      <p:sp>
        <p:nvSpPr>
          <p:cNvPr id="1048618" name="Title 1"/>
          <p:cNvSpPr>
            <a:spLocks noGrp="1"/>
          </p:cNvSpPr>
          <p:nvPr>
            <p:ph type="title"/>
          </p:nvPr>
        </p:nvSpPr>
        <p:spPr/>
        <p:txBody>
          <a:bodyPr/>
          <a:p>
            <a:r>
              <a:rPr lang="en-US"/>
              <a:t>Click to edit Master title style</a:t>
            </a:r>
          </a:p>
        </p:txBody>
      </p:sp>
      <p:sp>
        <p:nvSpPr>
          <p:cNvPr id="1048619"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Date Placeholder 3"/>
          <p:cNvSpPr>
            <a:spLocks noGrp="1"/>
          </p:cNvSpPr>
          <p:nvPr>
            <p:ph type="dt" sz="half" idx="10"/>
          </p:nvPr>
        </p:nvSpPr>
        <p:spPr/>
        <p:txBody>
          <a:bodyPr/>
          <a:p>
            <a:fld id="{2F59B36B-A8DA-4A94-B313-FD28DB1827DB}" type="datetimeFigureOut">
              <a:rPr lang="en-US" smtClean="0"/>
              <a:t>10/2/2020</a:t>
            </a:fld>
            <a:endParaRPr lang="en-US"/>
          </a:p>
        </p:txBody>
      </p:sp>
      <p:sp>
        <p:nvSpPr>
          <p:cNvPr id="1048621" name="Footer Placeholder 4"/>
          <p:cNvSpPr>
            <a:spLocks noGrp="1"/>
          </p:cNvSpPr>
          <p:nvPr>
            <p:ph type="ftr" sz="quarter" idx="11"/>
          </p:nvPr>
        </p:nvSpPr>
        <p:spPr/>
        <p:txBody>
          <a:bodyPr/>
          <a:p>
            <a:endParaRPr lang="en-US"/>
          </a:p>
        </p:txBody>
      </p:sp>
      <p:sp>
        <p:nvSpPr>
          <p:cNvPr id="1048622" name="Slide Number Placeholder 5"/>
          <p:cNvSpPr>
            <a:spLocks noGrp="1"/>
          </p:cNvSpPr>
          <p:nvPr>
            <p:ph type="sldNum" sz="quarter" idx="12"/>
          </p:nvPr>
        </p:nvSpPr>
        <p:spPr/>
        <p:txBody>
          <a:bodyPr/>
          <a:p>
            <a:fld id="{750FB326-FE97-489C-96E8-A0B2B51C7CC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8" name=""/>
        <p:cNvGrpSpPr/>
        <p:nvPr/>
      </p:nvGrpSpPr>
      <p:grpSpPr>
        <a:xfrm>
          <a:off x="0" y="0"/>
          <a:ext cx="0" cy="0"/>
          <a:chOff x="0" y="0"/>
          <a:chExt cx="0" cy="0"/>
        </a:xfrm>
      </p:grpSpPr>
      <p:sp>
        <p:nvSpPr>
          <p:cNvPr id="1048607" name="Vertical Title 1"/>
          <p:cNvSpPr>
            <a:spLocks noGrp="1"/>
          </p:cNvSpPr>
          <p:nvPr>
            <p:ph type="title" orient="vert"/>
          </p:nvPr>
        </p:nvSpPr>
        <p:spPr>
          <a:xfrm>
            <a:off x="8724900" y="365125"/>
            <a:ext cx="2628900" cy="5811838"/>
          </a:xfrm>
        </p:spPr>
        <p:txBody>
          <a:bodyPr vert="eaVert"/>
          <a:p>
            <a:r>
              <a:rPr lang="en-US"/>
              <a:t>Click to edit Master title style</a:t>
            </a:r>
          </a:p>
        </p:txBody>
      </p:sp>
      <p:sp>
        <p:nvSpPr>
          <p:cNvPr id="1048608" name="Vertical Text Placeholder 2"/>
          <p:cNvSpPr>
            <a:spLocks noGrp="1"/>
          </p:cNvSpPr>
          <p:nvPr>
            <p:ph type="body" orient="vert" idx="1"/>
          </p:nvPr>
        </p:nvSpPr>
        <p:spPr>
          <a:xfrm>
            <a:off x="838200" y="365125"/>
            <a:ext cx="7734300" cy="5811838"/>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9" name="Date Placeholder 3"/>
          <p:cNvSpPr>
            <a:spLocks noGrp="1"/>
          </p:cNvSpPr>
          <p:nvPr>
            <p:ph type="dt" sz="half" idx="10"/>
          </p:nvPr>
        </p:nvSpPr>
        <p:spPr/>
        <p:txBody>
          <a:bodyPr/>
          <a:p>
            <a:fld id="{2F59B36B-A8DA-4A94-B313-FD28DB1827DB}" type="datetimeFigureOut">
              <a:rPr lang="en-US" smtClean="0"/>
              <a:t>10/2/2020</a:t>
            </a:fld>
            <a:endParaRPr lang="en-US"/>
          </a:p>
        </p:txBody>
      </p:sp>
      <p:sp>
        <p:nvSpPr>
          <p:cNvPr id="1048610" name="Footer Placeholder 4"/>
          <p:cNvSpPr>
            <a:spLocks noGrp="1"/>
          </p:cNvSpPr>
          <p:nvPr>
            <p:ph type="ftr" sz="quarter" idx="11"/>
          </p:nvPr>
        </p:nvSpPr>
        <p:spPr/>
        <p:txBody>
          <a:bodyPr/>
          <a:p>
            <a:endParaRPr lang="en-US"/>
          </a:p>
        </p:txBody>
      </p:sp>
      <p:sp>
        <p:nvSpPr>
          <p:cNvPr id="1048611" name="Slide Number Placeholder 5"/>
          <p:cNvSpPr>
            <a:spLocks noGrp="1"/>
          </p:cNvSpPr>
          <p:nvPr>
            <p:ph type="sldNum" sz="quarter" idx="12"/>
          </p:nvPr>
        </p:nvSpPr>
        <p:spPr/>
        <p:txBody>
          <a:bodyPr/>
          <a:p>
            <a:fld id="{750FB326-FE97-489C-96E8-A0B2B51C7CC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1"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p>
        </p:txBody>
      </p:sp>
      <p:sp>
        <p:nvSpPr>
          <p:cNvPr id="1048589"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0" name="Date Placeholder 3"/>
          <p:cNvSpPr>
            <a:spLocks noGrp="1"/>
          </p:cNvSpPr>
          <p:nvPr>
            <p:ph type="dt" sz="half" idx="10"/>
          </p:nvPr>
        </p:nvSpPr>
        <p:spPr/>
        <p:txBody>
          <a:bodyPr/>
          <a:p>
            <a:fld id="{2F59B36B-A8DA-4A94-B313-FD28DB1827DB}" type="datetimeFigureOut">
              <a:rPr lang="en-US" smtClean="0"/>
              <a:t>10/2/2020</a:t>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750FB326-FE97-489C-96E8-A0B2B51C7CC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1" name=""/>
        <p:cNvGrpSpPr/>
        <p:nvPr/>
      </p:nvGrpSpPr>
      <p:grpSpPr>
        <a:xfrm>
          <a:off x="0" y="0"/>
          <a:ext cx="0" cy="0"/>
          <a:chOff x="0" y="0"/>
          <a:chExt cx="0" cy="0"/>
        </a:xfrm>
      </p:grpSpPr>
      <p:sp>
        <p:nvSpPr>
          <p:cNvPr id="1048623"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624"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Edit Master text styles</a:t>
            </a:r>
          </a:p>
        </p:txBody>
      </p:sp>
      <p:sp>
        <p:nvSpPr>
          <p:cNvPr id="1048625" name="Date Placeholder 3"/>
          <p:cNvSpPr>
            <a:spLocks noGrp="1"/>
          </p:cNvSpPr>
          <p:nvPr>
            <p:ph type="dt" sz="half" idx="10"/>
          </p:nvPr>
        </p:nvSpPr>
        <p:spPr/>
        <p:txBody>
          <a:bodyPr/>
          <a:p>
            <a:fld id="{2F59B36B-A8DA-4A94-B313-FD28DB1827DB}" type="datetimeFigureOut">
              <a:rPr lang="en-US" smtClean="0"/>
              <a:t>10/2/2020</a:t>
            </a:fld>
            <a:endParaRPr lang="en-US"/>
          </a:p>
        </p:txBody>
      </p:sp>
      <p:sp>
        <p:nvSpPr>
          <p:cNvPr id="1048626" name="Footer Placeholder 4"/>
          <p:cNvSpPr>
            <a:spLocks noGrp="1"/>
          </p:cNvSpPr>
          <p:nvPr>
            <p:ph type="ftr" sz="quarter" idx="11"/>
          </p:nvPr>
        </p:nvSpPr>
        <p:spPr/>
        <p:txBody>
          <a:bodyPr/>
          <a:p>
            <a:endParaRPr lang="en-US"/>
          </a:p>
        </p:txBody>
      </p:sp>
      <p:sp>
        <p:nvSpPr>
          <p:cNvPr id="1048627" name="Slide Number Placeholder 5"/>
          <p:cNvSpPr>
            <a:spLocks noGrp="1"/>
          </p:cNvSpPr>
          <p:nvPr>
            <p:ph type="sldNum" sz="quarter" idx="12"/>
          </p:nvPr>
        </p:nvSpPr>
        <p:spPr/>
        <p:txBody>
          <a:bodyPr/>
          <a:p>
            <a:fld id="{750FB326-FE97-489C-96E8-A0B2B51C7CC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2" name=""/>
        <p:cNvGrpSpPr/>
        <p:nvPr/>
      </p:nvGrpSpPr>
      <p:grpSpPr>
        <a:xfrm>
          <a:off x="0" y="0"/>
          <a:ext cx="0" cy="0"/>
          <a:chOff x="0" y="0"/>
          <a:chExt cx="0" cy="0"/>
        </a:xfrm>
      </p:grpSpPr>
      <p:sp>
        <p:nvSpPr>
          <p:cNvPr id="1048628" name="Title 1"/>
          <p:cNvSpPr>
            <a:spLocks noGrp="1"/>
          </p:cNvSpPr>
          <p:nvPr>
            <p:ph type="title"/>
          </p:nvPr>
        </p:nvSpPr>
        <p:spPr/>
        <p:txBody>
          <a:bodyPr/>
          <a:p>
            <a:r>
              <a:rPr lang="en-US"/>
              <a:t>Click to edit Master title style</a:t>
            </a:r>
          </a:p>
        </p:txBody>
      </p:sp>
      <p:sp>
        <p:nvSpPr>
          <p:cNvPr id="1048629" name="Content Placeholder 2"/>
          <p:cNvSpPr>
            <a:spLocks noGrp="1"/>
          </p:cNvSpPr>
          <p:nvPr>
            <p:ph sz="half" idx="1"/>
          </p:nvPr>
        </p:nvSpPr>
        <p:spPr>
          <a:xfrm>
            <a:off x="838200" y="1825625"/>
            <a:ext cx="5181600" cy="435133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0" name="Content Placeholder 3"/>
          <p:cNvSpPr>
            <a:spLocks noGrp="1"/>
          </p:cNvSpPr>
          <p:nvPr>
            <p:ph sz="half" idx="2"/>
          </p:nvPr>
        </p:nvSpPr>
        <p:spPr>
          <a:xfrm>
            <a:off x="6172200" y="1825625"/>
            <a:ext cx="5181600" cy="435133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1" name="Date Placeholder 4"/>
          <p:cNvSpPr>
            <a:spLocks noGrp="1"/>
          </p:cNvSpPr>
          <p:nvPr>
            <p:ph type="dt" sz="half" idx="10"/>
          </p:nvPr>
        </p:nvSpPr>
        <p:spPr/>
        <p:txBody>
          <a:bodyPr/>
          <a:p>
            <a:fld id="{2F59B36B-A8DA-4A94-B313-FD28DB1827DB}" type="datetimeFigureOut">
              <a:rPr lang="en-US" smtClean="0"/>
              <a:t>10/2/2020</a:t>
            </a:fld>
            <a:endParaRPr lang="en-US"/>
          </a:p>
        </p:txBody>
      </p:sp>
      <p:sp>
        <p:nvSpPr>
          <p:cNvPr id="1048632" name="Footer Placeholder 5"/>
          <p:cNvSpPr>
            <a:spLocks noGrp="1"/>
          </p:cNvSpPr>
          <p:nvPr>
            <p:ph type="ftr" sz="quarter" idx="11"/>
          </p:nvPr>
        </p:nvSpPr>
        <p:spPr/>
        <p:txBody>
          <a:bodyPr/>
          <a:p>
            <a:endParaRPr lang="en-US"/>
          </a:p>
        </p:txBody>
      </p:sp>
      <p:sp>
        <p:nvSpPr>
          <p:cNvPr id="1048633" name="Slide Number Placeholder 6"/>
          <p:cNvSpPr>
            <a:spLocks noGrp="1"/>
          </p:cNvSpPr>
          <p:nvPr>
            <p:ph type="sldNum" sz="quarter" idx="12"/>
          </p:nvPr>
        </p:nvSpPr>
        <p:spPr/>
        <p:txBody>
          <a:bodyPr/>
          <a:p>
            <a:fld id="{750FB326-FE97-489C-96E8-A0B2B51C7CC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3" name=""/>
        <p:cNvGrpSpPr/>
        <p:nvPr/>
      </p:nvGrpSpPr>
      <p:grpSpPr>
        <a:xfrm>
          <a:off x="0" y="0"/>
          <a:ext cx="0" cy="0"/>
          <a:chOff x="0" y="0"/>
          <a:chExt cx="0" cy="0"/>
        </a:xfrm>
      </p:grpSpPr>
      <p:sp>
        <p:nvSpPr>
          <p:cNvPr id="1048634" name="Title 1"/>
          <p:cNvSpPr>
            <a:spLocks noGrp="1"/>
          </p:cNvSpPr>
          <p:nvPr>
            <p:ph type="title"/>
          </p:nvPr>
        </p:nvSpPr>
        <p:spPr>
          <a:xfrm>
            <a:off x="839788" y="365125"/>
            <a:ext cx="10515600" cy="1325563"/>
          </a:xfrm>
        </p:spPr>
        <p:txBody>
          <a:bodyPr/>
          <a:p>
            <a:r>
              <a:rPr lang="en-US"/>
              <a:t>Click to edit Master title style</a:t>
            </a:r>
          </a:p>
        </p:txBody>
      </p:sp>
      <p:sp>
        <p:nvSpPr>
          <p:cNvPr id="1048635"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36" name="Content Placeholder 3"/>
          <p:cNvSpPr>
            <a:spLocks noGrp="1"/>
          </p:cNvSpPr>
          <p:nvPr>
            <p:ph sz="half" idx="2"/>
          </p:nvPr>
        </p:nvSpPr>
        <p:spPr>
          <a:xfrm>
            <a:off x="839788" y="2505075"/>
            <a:ext cx="5157787" cy="368458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38" name="Content Placeholder 5"/>
          <p:cNvSpPr>
            <a:spLocks noGrp="1"/>
          </p:cNvSpPr>
          <p:nvPr>
            <p:ph sz="quarter" idx="4"/>
          </p:nvPr>
        </p:nvSpPr>
        <p:spPr>
          <a:xfrm>
            <a:off x="6172200" y="2505075"/>
            <a:ext cx="5183188" cy="368458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9" name="Date Placeholder 6"/>
          <p:cNvSpPr>
            <a:spLocks noGrp="1"/>
          </p:cNvSpPr>
          <p:nvPr>
            <p:ph type="dt" sz="half" idx="10"/>
          </p:nvPr>
        </p:nvSpPr>
        <p:spPr/>
        <p:txBody>
          <a:bodyPr/>
          <a:p>
            <a:fld id="{2F59B36B-A8DA-4A94-B313-FD28DB1827DB}" type="datetimeFigureOut">
              <a:rPr lang="en-US" smtClean="0"/>
              <a:t>10/2/2020</a:t>
            </a:fld>
            <a:endParaRPr lang="en-US"/>
          </a:p>
        </p:txBody>
      </p:sp>
      <p:sp>
        <p:nvSpPr>
          <p:cNvPr id="1048640" name="Footer Placeholder 7"/>
          <p:cNvSpPr>
            <a:spLocks noGrp="1"/>
          </p:cNvSpPr>
          <p:nvPr>
            <p:ph type="ftr" sz="quarter" idx="11"/>
          </p:nvPr>
        </p:nvSpPr>
        <p:spPr/>
        <p:txBody>
          <a:bodyPr/>
          <a:p>
            <a:endParaRPr lang="en-US"/>
          </a:p>
        </p:txBody>
      </p:sp>
      <p:sp>
        <p:nvSpPr>
          <p:cNvPr id="1048641" name="Slide Number Placeholder 8"/>
          <p:cNvSpPr>
            <a:spLocks noGrp="1"/>
          </p:cNvSpPr>
          <p:nvPr>
            <p:ph type="sldNum" sz="quarter" idx="12"/>
          </p:nvPr>
        </p:nvSpPr>
        <p:spPr/>
        <p:txBody>
          <a:bodyPr/>
          <a:p>
            <a:fld id="{750FB326-FE97-489C-96E8-A0B2B51C7CC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7" name=""/>
        <p:cNvGrpSpPr/>
        <p:nvPr/>
      </p:nvGrpSpPr>
      <p:grpSpPr>
        <a:xfrm>
          <a:off x="0" y="0"/>
          <a:ext cx="0" cy="0"/>
          <a:chOff x="0" y="0"/>
          <a:chExt cx="0" cy="0"/>
        </a:xfrm>
      </p:grpSpPr>
      <p:sp>
        <p:nvSpPr>
          <p:cNvPr id="1048603" name="Title 1"/>
          <p:cNvSpPr>
            <a:spLocks noGrp="1"/>
          </p:cNvSpPr>
          <p:nvPr>
            <p:ph type="title"/>
          </p:nvPr>
        </p:nvSpPr>
        <p:spPr/>
        <p:txBody>
          <a:bodyPr/>
          <a:p>
            <a:r>
              <a:rPr lang="en-US"/>
              <a:t>Click to edit Master title style</a:t>
            </a:r>
          </a:p>
        </p:txBody>
      </p:sp>
      <p:sp>
        <p:nvSpPr>
          <p:cNvPr id="1048604" name="Date Placeholder 2"/>
          <p:cNvSpPr>
            <a:spLocks noGrp="1"/>
          </p:cNvSpPr>
          <p:nvPr>
            <p:ph type="dt" sz="half" idx="10"/>
          </p:nvPr>
        </p:nvSpPr>
        <p:spPr/>
        <p:txBody>
          <a:bodyPr/>
          <a:p>
            <a:fld id="{2F59B36B-A8DA-4A94-B313-FD28DB1827DB}" type="datetimeFigureOut">
              <a:rPr lang="en-US" smtClean="0"/>
              <a:t>10/2/2020</a:t>
            </a:fld>
            <a:endParaRPr lang="en-US"/>
          </a:p>
        </p:txBody>
      </p:sp>
      <p:sp>
        <p:nvSpPr>
          <p:cNvPr id="1048605" name="Footer Placeholder 3"/>
          <p:cNvSpPr>
            <a:spLocks noGrp="1"/>
          </p:cNvSpPr>
          <p:nvPr>
            <p:ph type="ftr" sz="quarter" idx="11"/>
          </p:nvPr>
        </p:nvSpPr>
        <p:spPr/>
        <p:txBody>
          <a:bodyPr/>
          <a:p>
            <a:endParaRPr lang="en-US"/>
          </a:p>
        </p:txBody>
      </p:sp>
      <p:sp>
        <p:nvSpPr>
          <p:cNvPr id="1048606" name="Slide Number Placeholder 4"/>
          <p:cNvSpPr>
            <a:spLocks noGrp="1"/>
          </p:cNvSpPr>
          <p:nvPr>
            <p:ph type="sldNum" sz="quarter" idx="12"/>
          </p:nvPr>
        </p:nvSpPr>
        <p:spPr/>
        <p:txBody>
          <a:bodyPr/>
          <a:p>
            <a:fld id="{750FB326-FE97-489C-96E8-A0B2B51C7CC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4" name=""/>
        <p:cNvGrpSpPr/>
        <p:nvPr/>
      </p:nvGrpSpPr>
      <p:grpSpPr>
        <a:xfrm>
          <a:off x="0" y="0"/>
          <a:ext cx="0" cy="0"/>
          <a:chOff x="0" y="0"/>
          <a:chExt cx="0" cy="0"/>
        </a:xfrm>
      </p:grpSpPr>
      <p:sp>
        <p:nvSpPr>
          <p:cNvPr id="1048642" name="Date Placeholder 1"/>
          <p:cNvSpPr>
            <a:spLocks noGrp="1"/>
          </p:cNvSpPr>
          <p:nvPr>
            <p:ph type="dt" sz="half" idx="10"/>
          </p:nvPr>
        </p:nvSpPr>
        <p:spPr/>
        <p:txBody>
          <a:bodyPr/>
          <a:p>
            <a:fld id="{2F59B36B-A8DA-4A94-B313-FD28DB1827DB}" type="datetimeFigureOut">
              <a:rPr lang="en-US" smtClean="0"/>
              <a:t>10/2/2020</a:t>
            </a:fld>
            <a:endParaRPr lang="en-US"/>
          </a:p>
        </p:txBody>
      </p:sp>
      <p:sp>
        <p:nvSpPr>
          <p:cNvPr id="1048643" name="Footer Placeholder 2"/>
          <p:cNvSpPr>
            <a:spLocks noGrp="1"/>
          </p:cNvSpPr>
          <p:nvPr>
            <p:ph type="ftr" sz="quarter" idx="11"/>
          </p:nvPr>
        </p:nvSpPr>
        <p:spPr/>
        <p:txBody>
          <a:bodyPr/>
          <a:p>
            <a:endParaRPr lang="en-US"/>
          </a:p>
        </p:txBody>
      </p:sp>
      <p:sp>
        <p:nvSpPr>
          <p:cNvPr id="1048644" name="Slide Number Placeholder 3"/>
          <p:cNvSpPr>
            <a:spLocks noGrp="1"/>
          </p:cNvSpPr>
          <p:nvPr>
            <p:ph type="sldNum" sz="quarter" idx="12"/>
          </p:nvPr>
        </p:nvSpPr>
        <p:spPr/>
        <p:txBody>
          <a:bodyPr/>
          <a:p>
            <a:fld id="{750FB326-FE97-489C-96E8-A0B2B51C7CC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5" name=""/>
        <p:cNvGrpSpPr/>
        <p:nvPr/>
      </p:nvGrpSpPr>
      <p:grpSpPr>
        <a:xfrm>
          <a:off x="0" y="0"/>
          <a:ext cx="0" cy="0"/>
          <a:chOff x="0" y="0"/>
          <a:chExt cx="0" cy="0"/>
        </a:xfrm>
      </p:grpSpPr>
      <p:sp>
        <p:nvSpPr>
          <p:cNvPr id="1048645"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46"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648" name="Date Placeholder 4"/>
          <p:cNvSpPr>
            <a:spLocks noGrp="1"/>
          </p:cNvSpPr>
          <p:nvPr>
            <p:ph type="dt" sz="half" idx="10"/>
          </p:nvPr>
        </p:nvSpPr>
        <p:spPr/>
        <p:txBody>
          <a:bodyPr/>
          <a:p>
            <a:fld id="{2F59B36B-A8DA-4A94-B313-FD28DB1827DB}" type="datetimeFigureOut">
              <a:rPr lang="en-US" smtClean="0"/>
              <a:t>10/2/2020</a:t>
            </a:fld>
            <a:endParaRPr lang="en-US"/>
          </a:p>
        </p:txBody>
      </p:sp>
      <p:sp>
        <p:nvSpPr>
          <p:cNvPr id="1048649" name="Footer Placeholder 5"/>
          <p:cNvSpPr>
            <a:spLocks noGrp="1"/>
          </p:cNvSpPr>
          <p:nvPr>
            <p:ph type="ftr" sz="quarter" idx="11"/>
          </p:nvPr>
        </p:nvSpPr>
        <p:spPr/>
        <p:txBody>
          <a:bodyPr/>
          <a:p>
            <a:endParaRPr lang="en-US"/>
          </a:p>
        </p:txBody>
      </p:sp>
      <p:sp>
        <p:nvSpPr>
          <p:cNvPr id="1048650" name="Slide Number Placeholder 6"/>
          <p:cNvSpPr>
            <a:spLocks noGrp="1"/>
          </p:cNvSpPr>
          <p:nvPr>
            <p:ph type="sldNum" sz="quarter" idx="12"/>
          </p:nvPr>
        </p:nvSpPr>
        <p:spPr/>
        <p:txBody>
          <a:bodyPr/>
          <a:p>
            <a:fld id="{750FB326-FE97-489C-96E8-A0B2B51C7CC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9" name=""/>
        <p:cNvGrpSpPr/>
        <p:nvPr/>
      </p:nvGrpSpPr>
      <p:grpSpPr>
        <a:xfrm>
          <a:off x="0" y="0"/>
          <a:ext cx="0" cy="0"/>
          <a:chOff x="0" y="0"/>
          <a:chExt cx="0" cy="0"/>
        </a:xfrm>
      </p:grpSpPr>
      <p:sp>
        <p:nvSpPr>
          <p:cNvPr id="104861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13"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1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615" name="Date Placeholder 4"/>
          <p:cNvSpPr>
            <a:spLocks noGrp="1"/>
          </p:cNvSpPr>
          <p:nvPr>
            <p:ph type="dt" sz="half" idx="10"/>
          </p:nvPr>
        </p:nvSpPr>
        <p:spPr/>
        <p:txBody>
          <a:bodyPr/>
          <a:p>
            <a:fld id="{2F59B36B-A8DA-4A94-B313-FD28DB1827DB}" type="datetimeFigureOut">
              <a:rPr lang="en-US" smtClean="0"/>
              <a:t>10/2/2020</a:t>
            </a:fld>
            <a:endParaRPr lang="en-US"/>
          </a:p>
        </p:txBody>
      </p:sp>
      <p:sp>
        <p:nvSpPr>
          <p:cNvPr id="1048616" name="Footer Placeholder 5"/>
          <p:cNvSpPr>
            <a:spLocks noGrp="1"/>
          </p:cNvSpPr>
          <p:nvPr>
            <p:ph type="ftr" sz="quarter" idx="11"/>
          </p:nvPr>
        </p:nvSpPr>
        <p:spPr/>
        <p:txBody>
          <a:bodyPr/>
          <a:p>
            <a:endParaRPr lang="en-US"/>
          </a:p>
        </p:txBody>
      </p:sp>
      <p:sp>
        <p:nvSpPr>
          <p:cNvPr id="1048617" name="Slide Number Placeholder 6"/>
          <p:cNvSpPr>
            <a:spLocks noGrp="1"/>
          </p:cNvSpPr>
          <p:nvPr>
            <p:ph type="sldNum" sz="quarter" idx="12"/>
          </p:nvPr>
        </p:nvSpPr>
        <p:spPr/>
        <p:txBody>
          <a:bodyPr/>
          <a:p>
            <a:fld id="{750FB326-FE97-489C-96E8-A0B2B51C7CC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7"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2F59B36B-A8DA-4A94-B313-FD28DB1827DB}" type="datetimeFigureOut">
              <a:rPr lang="en-US" smtClean="0"/>
              <a:t>10/2/2020</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750FB326-FE97-489C-96E8-A0B2B51C7CCC}"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86" name="Title 1"/>
          <p:cNvSpPr>
            <a:spLocks noGrp="1"/>
          </p:cNvSpPr>
          <p:nvPr>
            <p:ph type="ctrTitle"/>
          </p:nvPr>
        </p:nvSpPr>
        <p:spPr/>
        <p:txBody>
          <a:bodyPr/>
          <a:p>
            <a:r>
              <a:rPr b="1" dirty="0" lang="en-US"/>
              <a:t>T</a:t>
            </a:r>
            <a:r>
              <a:rPr b="1" dirty="0" lang="en-US"/>
              <a:t>h</a:t>
            </a:r>
            <a:r>
              <a:rPr b="1" dirty="0" lang="en-US"/>
              <a:t>e</a:t>
            </a:r>
            <a:r>
              <a:rPr b="1" dirty="0" lang="en-US"/>
              <a:t> </a:t>
            </a:r>
            <a:r>
              <a:rPr b="1" dirty="0" lang="en-US"/>
              <a:t>Accident</a:t>
            </a:r>
            <a:r>
              <a:rPr b="1" dirty="0" lang="en-US"/>
              <a:t> </a:t>
            </a:r>
            <a:r>
              <a:rPr b="1" dirty="0" lang="en-US"/>
              <a:t>I</a:t>
            </a:r>
            <a:r>
              <a:rPr b="1" dirty="0" lang="en-US"/>
              <a:t>n</a:t>
            </a:r>
            <a:r>
              <a:rPr b="1" dirty="0" lang="en-US"/>
              <a:t> </a:t>
            </a:r>
            <a:r>
              <a:rPr b="1" dirty="0" lang="en-US"/>
              <a:t>I</a:t>
            </a:r>
            <a:r>
              <a:rPr b="1" dirty="0" lang="en-US"/>
              <a:t>n</a:t>
            </a:r>
            <a:r>
              <a:rPr b="1" dirty="0" lang="en-US"/>
              <a:t>d</a:t>
            </a:r>
            <a:r>
              <a:rPr b="1" dirty="0" lang="en-US"/>
              <a:t>i</a:t>
            </a:r>
            <a:r>
              <a:rPr b="1" dirty="0" lang="en-US"/>
              <a:t>a</a:t>
            </a:r>
            <a:r>
              <a:rPr b="1" dirty="0" lang="en-US"/>
              <a:t>n</a:t>
            </a:r>
            <a:r>
              <a:rPr b="1" dirty="0" lang="en-US"/>
              <a:t> </a:t>
            </a:r>
            <a:r>
              <a:rPr b="1" dirty="0" lang="en-US"/>
              <a:t>S</a:t>
            </a:r>
            <a:r>
              <a:rPr b="1" dirty="0" lang="en-US"/>
              <a:t>t</a:t>
            </a:r>
            <a:r>
              <a:rPr b="1" dirty="0" lang="en-US"/>
              <a:t>a</a:t>
            </a:r>
            <a:r>
              <a:rPr b="1" dirty="0" lang="en-US"/>
              <a:t>tes</a:t>
            </a:r>
            <a:endParaRPr dirty="0" lang="en-US"/>
          </a:p>
        </p:txBody>
      </p:sp>
      <p:sp>
        <p:nvSpPr>
          <p:cNvPr id="1048587" name="Subtitle 2"/>
          <p:cNvSpPr>
            <a:spLocks noGrp="1"/>
          </p:cNvSpPr>
          <p:nvPr>
            <p:ph type="subTitle" idx="1"/>
          </p:nvPr>
        </p:nvSpPr>
        <p:spPr/>
        <p:txBody>
          <a:bodyPr/>
          <a:p>
            <a:r>
              <a:rPr lang="en-US"/>
              <a:t>S</a:t>
            </a:r>
            <a:r>
              <a:rPr lang="en-US"/>
              <a:t>i</a:t>
            </a:r>
            <a:r>
              <a:rPr lang="en-US"/>
              <a:t>d</a:t>
            </a:r>
            <a:r>
              <a:rPr lang="en-US"/>
              <a:t>h</a:t>
            </a:r>
            <a:r>
              <a:rPr lang="en-US"/>
              <a:t>a</a:t>
            </a:r>
            <a:r>
              <a:rPr lang="en-US"/>
              <a:t>r</a:t>
            </a:r>
            <a:r>
              <a:rPr lang="en-US"/>
              <a:t>t</a:t>
            </a:r>
            <a:r>
              <a:rPr lang="en-US"/>
              <a:t>h</a:t>
            </a:r>
            <a:r>
              <a:rPr lang="en-US"/>
              <a:t> </a:t>
            </a:r>
            <a:r>
              <a:rPr lang="en-US"/>
              <a:t>Kumar</a:t>
            </a:r>
            <a:r>
              <a:rPr lang="en-US"/>
              <a:t> </a:t>
            </a:r>
            <a:r>
              <a:rPr lang="en-US"/>
              <a:t>Pradhan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3" name="Title 1"/>
          <p:cNvSpPr>
            <a:spLocks noGrp="1"/>
          </p:cNvSpPr>
          <p:nvPr>
            <p:ph type="title"/>
          </p:nvPr>
        </p:nvSpPr>
        <p:spPr/>
        <p:txBody>
          <a:bodyPr/>
          <a:p>
            <a:r>
              <a:rPr dirty="0" lang="en-US"/>
              <a:t>Introduction</a:t>
            </a:r>
          </a:p>
        </p:txBody>
      </p:sp>
      <p:sp>
        <p:nvSpPr>
          <p:cNvPr id="1048594" name="Content Placeholder 2"/>
          <p:cNvSpPr>
            <a:spLocks noGrp="1"/>
          </p:cNvSpPr>
          <p:nvPr>
            <p:ph idx="1"/>
          </p:nvPr>
        </p:nvSpPr>
        <p:spPr/>
        <p:txBody>
          <a:bodyPr/>
          <a:p>
            <a:r>
              <a:rPr dirty="0" lang="en-US"/>
              <a:t>This </a:t>
            </a:r>
            <a:r>
              <a:rPr dirty="0" lang="en-US"/>
              <a:t>p</a:t>
            </a:r>
            <a:r>
              <a:rPr dirty="0" lang="en-US"/>
              <a:t>r</a:t>
            </a:r>
            <a:r>
              <a:rPr dirty="0" lang="en-US"/>
              <a:t>o</a:t>
            </a:r>
            <a:r>
              <a:rPr dirty="0" lang="en-US"/>
              <a:t>ject</a:t>
            </a:r>
            <a:r>
              <a:rPr dirty="0" lang="en-US"/>
              <a:t> </a:t>
            </a:r>
            <a:r>
              <a:rPr dirty="0" lang="en-US"/>
              <a:t>a</a:t>
            </a:r>
            <a:r>
              <a:rPr dirty="0" lang="en-US"/>
              <a:t>n</a:t>
            </a:r>
            <a:r>
              <a:rPr dirty="0" lang="en-US"/>
              <a:t>a</a:t>
            </a:r>
            <a:r>
              <a:rPr dirty="0" lang="en-US"/>
              <a:t>l</a:t>
            </a:r>
            <a:r>
              <a:rPr dirty="0" lang="en-US"/>
              <a:t>y</a:t>
            </a:r>
            <a:r>
              <a:rPr dirty="0" lang="en-US"/>
              <a:t>s</a:t>
            </a:r>
            <a:r>
              <a:rPr dirty="0" lang="en-US"/>
              <a:t>e</a:t>
            </a:r>
            <a:r>
              <a:rPr dirty="0" lang="en-US"/>
              <a:t>s</a:t>
            </a:r>
            <a:r>
              <a:rPr dirty="0" lang="en-US"/>
              <a:t> </a:t>
            </a:r>
            <a:r>
              <a:rPr dirty="0" lang="en-US"/>
              <a:t>t</a:t>
            </a:r>
            <a:r>
              <a:rPr dirty="0" lang="en-US"/>
              <a:t>h</a:t>
            </a:r>
            <a:r>
              <a:rPr dirty="0" lang="en-US"/>
              <a:t>e</a:t>
            </a:r>
            <a:r>
              <a:rPr dirty="0" lang="en-US"/>
              <a:t> </a:t>
            </a:r>
            <a:r>
              <a:rPr dirty="0" lang="en-US"/>
              <a:t>d</a:t>
            </a:r>
            <a:r>
              <a:rPr dirty="0" lang="en-US"/>
              <a:t>a</a:t>
            </a:r>
            <a:r>
              <a:rPr dirty="0" lang="en-US"/>
              <a:t>t</a:t>
            </a:r>
            <a:r>
              <a:rPr dirty="0" lang="en-US"/>
              <a:t>a</a:t>
            </a:r>
            <a:r>
              <a:rPr dirty="0" lang="en-US"/>
              <a:t> </a:t>
            </a:r>
            <a:r>
              <a:rPr dirty="0" lang="en-US"/>
              <a:t>o</a:t>
            </a:r>
            <a:r>
              <a:rPr dirty="0" lang="en-US"/>
              <a:t>f</a:t>
            </a:r>
            <a:r>
              <a:rPr dirty="0" lang="en-US"/>
              <a:t> </a:t>
            </a:r>
            <a:r>
              <a:rPr dirty="0" lang="en-US"/>
              <a:t>I</a:t>
            </a:r>
            <a:r>
              <a:rPr dirty="0" lang="en-US"/>
              <a:t>n</a:t>
            </a:r>
            <a:r>
              <a:rPr dirty="0" lang="en-US"/>
              <a:t>d</a:t>
            </a:r>
            <a:r>
              <a:rPr dirty="0" lang="en-US"/>
              <a:t>i</a:t>
            </a:r>
            <a:r>
              <a:rPr dirty="0" lang="en-US"/>
              <a:t>a</a:t>
            </a:r>
            <a:r>
              <a:rPr dirty="0" lang="en-US"/>
              <a:t>n</a:t>
            </a:r>
            <a:r>
              <a:rPr dirty="0" lang="en-US"/>
              <a:t> </a:t>
            </a:r>
            <a:r>
              <a:rPr dirty="0" lang="en-US"/>
              <a:t>States </a:t>
            </a:r>
            <a:r>
              <a:rPr dirty="0" lang="en-US"/>
              <a:t>a</a:t>
            </a:r>
            <a:r>
              <a:rPr dirty="0" lang="en-US"/>
              <a:t>n</a:t>
            </a:r>
            <a:r>
              <a:rPr dirty="0" lang="en-US"/>
              <a:t>d</a:t>
            </a:r>
            <a:r>
              <a:rPr dirty="0" lang="en-US"/>
              <a:t> </a:t>
            </a:r>
            <a:r>
              <a:rPr dirty="0" lang="en-US"/>
              <a:t>g</a:t>
            </a:r>
            <a:r>
              <a:rPr dirty="0" lang="en-US"/>
              <a:t>i</a:t>
            </a:r>
            <a:r>
              <a:rPr dirty="0" lang="en-US"/>
              <a:t>v</a:t>
            </a:r>
            <a:r>
              <a:rPr dirty="0" lang="en-US"/>
              <a:t>e</a:t>
            </a:r>
            <a:r>
              <a:rPr dirty="0" lang="en-US"/>
              <a:t>s</a:t>
            </a:r>
            <a:r>
              <a:rPr dirty="0" lang="en-US"/>
              <a:t> </a:t>
            </a:r>
            <a:r>
              <a:rPr dirty="0" lang="en-US"/>
              <a:t>u</a:t>
            </a:r>
            <a:r>
              <a:rPr dirty="0" lang="en-US"/>
              <a:t>s</a:t>
            </a:r>
            <a:r>
              <a:rPr dirty="0" lang="en-US"/>
              <a:t> </a:t>
            </a:r>
            <a:r>
              <a:rPr dirty="0" lang="en-US"/>
              <a:t>t</a:t>
            </a:r>
            <a:r>
              <a:rPr dirty="0" lang="en-US"/>
              <a:t>h</a:t>
            </a:r>
            <a:r>
              <a:rPr dirty="0" lang="en-US"/>
              <a:t>e</a:t>
            </a:r>
            <a:r>
              <a:rPr dirty="0" lang="en-US"/>
              <a:t> </a:t>
            </a:r>
            <a:r>
              <a:rPr dirty="0" lang="en-US"/>
              <a:t>i</a:t>
            </a:r>
            <a:r>
              <a:rPr dirty="0" lang="en-US"/>
              <a:t>n</a:t>
            </a:r>
            <a:r>
              <a:rPr dirty="0" lang="en-US"/>
              <a:t>s</a:t>
            </a:r>
            <a:r>
              <a:rPr dirty="0" lang="en-US"/>
              <a:t>i</a:t>
            </a:r>
            <a:r>
              <a:rPr dirty="0" lang="en-US"/>
              <a:t>g</a:t>
            </a:r>
            <a:r>
              <a:rPr dirty="0" lang="en-US"/>
              <a:t>hts</a:t>
            </a:r>
            <a:r>
              <a:rPr dirty="0" lang="en-US"/>
              <a:t>,</a:t>
            </a:r>
            <a:r>
              <a:rPr dirty="0" lang="en-US"/>
              <a:t> </a:t>
            </a:r>
            <a:r>
              <a:rPr dirty="0" lang="en-US"/>
              <a:t>h</a:t>
            </a:r>
            <a:r>
              <a:rPr dirty="0" lang="en-US"/>
              <a:t>o</a:t>
            </a:r>
            <a:r>
              <a:rPr dirty="0" lang="en-US"/>
              <a:t>w</a:t>
            </a:r>
            <a:r>
              <a:rPr dirty="0" lang="en-US"/>
              <a:t> </a:t>
            </a:r>
            <a:r>
              <a:rPr dirty="0" lang="en-US"/>
              <a:t>to </a:t>
            </a:r>
            <a:r>
              <a:rPr dirty="0" lang="en-US"/>
              <a:t>i</a:t>
            </a:r>
            <a:r>
              <a:rPr dirty="0" lang="en-US"/>
              <a:t>m</a:t>
            </a:r>
            <a:r>
              <a:rPr dirty="0" lang="en-US"/>
              <a:t>prove</a:t>
            </a:r>
            <a:r>
              <a:rPr dirty="0" lang="en-US"/>
              <a:t> </a:t>
            </a:r>
            <a:r>
              <a:rPr dirty="0" lang="en-US"/>
              <a:t>t</a:t>
            </a:r>
            <a:r>
              <a:rPr dirty="0" lang="en-US"/>
              <a:t>h</a:t>
            </a:r>
            <a:r>
              <a:rPr dirty="0" lang="en-US"/>
              <a:t>e</a:t>
            </a:r>
            <a:r>
              <a:rPr dirty="0" lang="en-US"/>
              <a:t> </a:t>
            </a:r>
            <a:r>
              <a:rPr dirty="0" lang="en-US"/>
              <a:t>quality</a:t>
            </a:r>
            <a:r>
              <a:rPr dirty="0" lang="en-US"/>
              <a:t> </a:t>
            </a:r>
            <a:r>
              <a:rPr dirty="0" lang="en-US"/>
              <a:t>o</a:t>
            </a:r>
            <a:r>
              <a:rPr dirty="0" lang="en-US"/>
              <a:t>f</a:t>
            </a:r>
            <a:r>
              <a:rPr dirty="0" lang="en-US"/>
              <a:t> </a:t>
            </a:r>
            <a:r>
              <a:rPr dirty="0" lang="en-US"/>
              <a:t>d</a:t>
            </a:r>
            <a:r>
              <a:rPr dirty="0" lang="en-US"/>
              <a:t>i</a:t>
            </a:r>
            <a:r>
              <a:rPr dirty="0" lang="en-US"/>
              <a:t>f</a:t>
            </a:r>
            <a:r>
              <a:rPr dirty="0" lang="en-US"/>
              <a:t>f</a:t>
            </a:r>
            <a:r>
              <a:rPr dirty="0" lang="en-US"/>
              <a:t>erent</a:t>
            </a:r>
            <a:r>
              <a:rPr dirty="0" lang="en-US"/>
              <a:t> </a:t>
            </a:r>
            <a:r>
              <a:rPr dirty="0" lang="en-US"/>
              <a:t>a</a:t>
            </a:r>
            <a:r>
              <a:rPr dirty="0" lang="en-US"/>
              <a:t>t</a:t>
            </a:r>
            <a:r>
              <a:rPr dirty="0" lang="en-US"/>
              <a:t>t</a:t>
            </a:r>
            <a:r>
              <a:rPr dirty="0" lang="en-US"/>
              <a:t>r</a:t>
            </a:r>
            <a:r>
              <a:rPr dirty="0" lang="en-US"/>
              <a:t>i</a:t>
            </a:r>
            <a:r>
              <a:rPr dirty="0" lang="en-US"/>
              <a:t>butes</a:t>
            </a:r>
            <a:r>
              <a:rPr dirty="0" lang="en-US"/>
              <a:t> </a:t>
            </a:r>
            <a:r>
              <a:rPr dirty="0" lang="en-US"/>
              <a:t>s</a:t>
            </a:r>
            <a:r>
              <a:rPr dirty="0" lang="en-US"/>
              <a:t>u</a:t>
            </a:r>
            <a:r>
              <a:rPr dirty="0" lang="en-US"/>
              <a:t>c</a:t>
            </a:r>
            <a:r>
              <a:rPr dirty="0" lang="en-US"/>
              <a:t>h</a:t>
            </a:r>
            <a:r>
              <a:rPr dirty="0" lang="en-US"/>
              <a:t> </a:t>
            </a:r>
            <a:r>
              <a:rPr dirty="0" lang="en-US"/>
              <a:t>t</a:t>
            </a:r>
            <a:r>
              <a:rPr dirty="0" lang="en-US"/>
              <a:t>h</a:t>
            </a:r>
            <a:r>
              <a:rPr dirty="0" lang="en-US"/>
              <a:t>a</a:t>
            </a:r>
            <a:r>
              <a:rPr dirty="0" lang="en-US"/>
              <a:t>t</a:t>
            </a:r>
            <a:r>
              <a:rPr dirty="0" lang="en-US"/>
              <a:t> </a:t>
            </a:r>
            <a:r>
              <a:rPr dirty="0" lang="en-US"/>
              <a:t>w</a:t>
            </a:r>
            <a:r>
              <a:rPr dirty="0" lang="en-US"/>
              <a:t>e</a:t>
            </a:r>
            <a:r>
              <a:rPr dirty="0" lang="en-US"/>
              <a:t> </a:t>
            </a:r>
            <a:r>
              <a:rPr dirty="0" lang="en-US"/>
              <a:t>c</a:t>
            </a:r>
            <a:r>
              <a:rPr dirty="0" lang="en-US"/>
              <a:t>a</a:t>
            </a:r>
            <a:r>
              <a:rPr dirty="0" lang="en-US"/>
              <a:t>n</a:t>
            </a:r>
            <a:r>
              <a:rPr dirty="0" lang="en-US"/>
              <a:t> </a:t>
            </a:r>
            <a:r>
              <a:rPr dirty="0" lang="en-US"/>
              <a:t>a</a:t>
            </a:r>
            <a:r>
              <a:rPr dirty="0" lang="en-US"/>
              <a:t>v</a:t>
            </a:r>
            <a:r>
              <a:rPr dirty="0" lang="en-US"/>
              <a:t>o</a:t>
            </a:r>
            <a:r>
              <a:rPr dirty="0" lang="en-US"/>
              <a:t>i</a:t>
            </a:r>
            <a:r>
              <a:rPr dirty="0" lang="en-US"/>
              <a:t>d</a:t>
            </a:r>
            <a:r>
              <a:rPr dirty="0" lang="en-US"/>
              <a:t> </a:t>
            </a:r>
            <a:r>
              <a:rPr dirty="0" lang="en-US"/>
              <a:t>b</a:t>
            </a:r>
            <a:r>
              <a:rPr dirty="0" lang="en-US"/>
              <a:t>e</a:t>
            </a:r>
            <a:r>
              <a:rPr dirty="0" lang="en-US"/>
              <a:t>ing</a:t>
            </a:r>
            <a:r>
              <a:rPr dirty="0" lang="en-US"/>
              <a:t> </a:t>
            </a:r>
            <a:r>
              <a:rPr dirty="0" lang="en-US"/>
              <a:t>i</a:t>
            </a:r>
            <a:r>
              <a:rPr dirty="0" lang="en-US"/>
              <a:t>n</a:t>
            </a:r>
            <a:r>
              <a:rPr dirty="0" lang="en-US"/>
              <a:t>t</a:t>
            </a:r>
            <a:r>
              <a:rPr dirty="0" lang="en-US"/>
              <a:t>o</a:t>
            </a:r>
            <a:r>
              <a:rPr dirty="0" lang="en-US"/>
              <a:t> </a:t>
            </a:r>
            <a:r>
              <a:rPr dirty="0" lang="en-US"/>
              <a:t>a</a:t>
            </a:r>
            <a:r>
              <a:rPr dirty="0" lang="en-US"/>
              <a:t>c</a:t>
            </a:r>
            <a:r>
              <a:rPr dirty="0" lang="en-US"/>
              <a:t>c</a:t>
            </a:r>
            <a:r>
              <a:rPr dirty="0" lang="en-US"/>
              <a:t>i</a:t>
            </a:r>
            <a:r>
              <a:rPr dirty="0" lang="en-US"/>
              <a:t>d</a:t>
            </a:r>
            <a:r>
              <a:rPr dirty="0" lang="en-US"/>
              <a:t>ent</a:t>
            </a:r>
            <a:r>
              <a:rPr dirty="0" lang="en-US"/>
              <a:t>.</a:t>
            </a:r>
            <a:r>
              <a:rPr dirty="0" lang="en-US"/>
              <a:t> </a:t>
            </a:r>
            <a:r>
              <a:rPr dirty="0" lang="en-US"/>
              <a:t>I</a:t>
            </a:r>
            <a:r>
              <a:rPr dirty="0" lang="en-US"/>
              <a:t>t</a:t>
            </a:r>
            <a:r>
              <a:rPr dirty="0" lang="en-US"/>
              <a:t> </a:t>
            </a:r>
            <a:r>
              <a:rPr dirty="0" lang="en-US"/>
              <a:t>c</a:t>
            </a:r>
            <a:r>
              <a:rPr dirty="0" lang="en-US"/>
              <a:t>a</a:t>
            </a:r>
            <a:r>
              <a:rPr dirty="0" lang="en-US"/>
              <a:t>n</a:t>
            </a:r>
            <a:r>
              <a:rPr dirty="0" lang="en-US"/>
              <a:t> </a:t>
            </a:r>
            <a:r>
              <a:rPr dirty="0" lang="en-US"/>
              <a:t>s</a:t>
            </a:r>
            <a:r>
              <a:rPr dirty="0" lang="en-US"/>
              <a:t>a</a:t>
            </a:r>
            <a:r>
              <a:rPr dirty="0" lang="en-US"/>
              <a:t>v</a:t>
            </a:r>
            <a:r>
              <a:rPr dirty="0" lang="en-US"/>
              <a:t>e</a:t>
            </a:r>
            <a:r>
              <a:rPr dirty="0" lang="en-US"/>
              <a:t> </a:t>
            </a:r>
            <a:r>
              <a:rPr dirty="0" lang="en-US"/>
              <a:t>l</a:t>
            </a:r>
            <a:r>
              <a:rPr dirty="0" lang="en-US"/>
              <a:t>i</a:t>
            </a:r>
            <a:r>
              <a:rPr dirty="0" lang="en-US"/>
              <a:t>f</a:t>
            </a:r>
            <a:r>
              <a:rPr dirty="0" lang="en-US"/>
              <a:t>e</a:t>
            </a:r>
            <a:r>
              <a:rPr dirty="0" lang="en-US"/>
              <a:t> </a:t>
            </a:r>
            <a:r>
              <a:rPr dirty="0" lang="en-US"/>
              <a:t>a</a:t>
            </a:r>
            <a:r>
              <a:rPr dirty="0" lang="en-US"/>
              <a:t>n</a:t>
            </a:r>
            <a:r>
              <a:rPr dirty="0" lang="en-US"/>
              <a:t>d</a:t>
            </a:r>
            <a:r>
              <a:rPr dirty="0" lang="en-US"/>
              <a:t> </a:t>
            </a:r>
            <a:r>
              <a:rPr dirty="0" lang="en-US"/>
              <a:t>p</a:t>
            </a:r>
            <a:r>
              <a:rPr dirty="0" lang="en-US"/>
              <a:t>r</a:t>
            </a:r>
            <a:r>
              <a:rPr dirty="0" lang="en-US"/>
              <a:t>o</a:t>
            </a:r>
            <a:r>
              <a:rPr dirty="0" lang="en-US"/>
              <a:t>perty</a:t>
            </a:r>
            <a:endParaRPr altLang="en-US" lang="zh-CN"/>
          </a:p>
          <a:p>
            <a:endParaRPr dirty="0" lang="en-US"/>
          </a:p>
          <a:p>
            <a:r>
              <a:rPr dirty="0" lang="en-US"/>
              <a:t>I</a:t>
            </a:r>
            <a:r>
              <a:rPr dirty="0" lang="en-US"/>
              <a:t>t</a:t>
            </a:r>
            <a:r>
              <a:rPr dirty="0" lang="en-US"/>
              <a:t> </a:t>
            </a:r>
            <a:r>
              <a:rPr dirty="0" lang="en-US"/>
              <a:t>t</a:t>
            </a:r>
            <a:r>
              <a:rPr dirty="0" lang="en-US"/>
              <a:t>a</a:t>
            </a:r>
            <a:r>
              <a:rPr dirty="0" lang="en-US"/>
              <a:t>k</a:t>
            </a:r>
            <a:r>
              <a:rPr dirty="0" lang="en-US"/>
              <a:t>e</a:t>
            </a:r>
            <a:r>
              <a:rPr dirty="0" lang="en-US"/>
              <a:t>s</a:t>
            </a:r>
            <a:r>
              <a:rPr dirty="0" lang="en-US"/>
              <a:t> </a:t>
            </a:r>
            <a:r>
              <a:rPr dirty="0" lang="en-US"/>
              <a:t>v</a:t>
            </a:r>
            <a:r>
              <a:rPr dirty="0" lang="en-US"/>
              <a:t>a</a:t>
            </a:r>
            <a:r>
              <a:rPr dirty="0" lang="en-US"/>
              <a:t>r</a:t>
            </a:r>
            <a:r>
              <a:rPr dirty="0" lang="en-US"/>
              <a:t>i</a:t>
            </a:r>
            <a:r>
              <a:rPr dirty="0" lang="en-US"/>
              <a:t>o</a:t>
            </a:r>
            <a:r>
              <a:rPr dirty="0" lang="en-US"/>
              <a:t>us</a:t>
            </a:r>
            <a:r>
              <a:rPr dirty="0" lang="en-US"/>
              <a:t> </a:t>
            </a:r>
            <a:r>
              <a:rPr dirty="0" lang="en-US"/>
              <a:t>a</a:t>
            </a:r>
            <a:r>
              <a:rPr dirty="0" lang="en-US"/>
              <a:t>t</a:t>
            </a:r>
            <a:r>
              <a:rPr dirty="0" lang="en-US"/>
              <a:t>t</a:t>
            </a:r>
            <a:r>
              <a:rPr dirty="0" lang="en-US"/>
              <a:t>r</a:t>
            </a:r>
            <a:r>
              <a:rPr dirty="0" lang="en-US"/>
              <a:t>i</a:t>
            </a:r>
            <a:r>
              <a:rPr dirty="0" lang="en-US"/>
              <a:t>butes</a:t>
            </a:r>
            <a:r>
              <a:rPr dirty="0" lang="en-US"/>
              <a:t> </a:t>
            </a:r>
            <a:r>
              <a:rPr dirty="0" lang="en-US"/>
              <a:t>s</a:t>
            </a:r>
            <a:r>
              <a:rPr dirty="0" lang="en-US"/>
              <a:t>u</a:t>
            </a:r>
            <a:r>
              <a:rPr dirty="0" lang="en-US"/>
              <a:t>c</a:t>
            </a:r>
            <a:r>
              <a:rPr dirty="0" lang="en-US"/>
              <a:t>h</a:t>
            </a:r>
            <a:r>
              <a:rPr dirty="0" lang="en-US"/>
              <a:t> </a:t>
            </a:r>
            <a:r>
              <a:rPr dirty="0" lang="en-US"/>
              <a:t>a</a:t>
            </a:r>
            <a:r>
              <a:rPr dirty="0" lang="en-US"/>
              <a:t>s</a:t>
            </a:r>
            <a:r>
              <a:rPr dirty="0" lang="en-US"/>
              <a:t> </a:t>
            </a:r>
            <a:r>
              <a:rPr dirty="0" lang="en-US"/>
              <a:t>w</a:t>
            </a:r>
            <a:r>
              <a:rPr dirty="0" lang="en-US"/>
              <a:t>e</a:t>
            </a:r>
            <a:r>
              <a:rPr dirty="0" lang="en-US"/>
              <a:t>a</a:t>
            </a:r>
            <a:r>
              <a:rPr dirty="0" lang="en-US"/>
              <a:t>ther</a:t>
            </a:r>
            <a:r>
              <a:rPr dirty="0" lang="en-US"/>
              <a:t>,</a:t>
            </a:r>
            <a:r>
              <a:rPr dirty="0" lang="en-US"/>
              <a:t> </a:t>
            </a:r>
            <a:r>
              <a:rPr dirty="0" lang="en-US"/>
              <a:t>r</a:t>
            </a:r>
            <a:r>
              <a:rPr dirty="0" lang="en-US"/>
              <a:t>o</a:t>
            </a:r>
            <a:r>
              <a:rPr dirty="0" lang="en-US"/>
              <a:t>a</a:t>
            </a:r>
            <a:r>
              <a:rPr dirty="0" lang="en-US"/>
              <a:t>d</a:t>
            </a:r>
            <a:r>
              <a:rPr dirty="0" lang="en-US"/>
              <a:t> </a:t>
            </a:r>
            <a:r>
              <a:rPr dirty="0" lang="en-US"/>
              <a:t>c</a:t>
            </a:r>
            <a:r>
              <a:rPr dirty="0" lang="en-US"/>
              <a:t>o</a:t>
            </a:r>
            <a:r>
              <a:rPr dirty="0" lang="en-US"/>
              <a:t>n</a:t>
            </a:r>
            <a:r>
              <a:rPr dirty="0" lang="en-US"/>
              <a:t>struction</a:t>
            </a:r>
            <a:r>
              <a:rPr dirty="0" lang="en-US"/>
              <a:t>,</a:t>
            </a:r>
            <a:r>
              <a:rPr dirty="0" lang="en-US"/>
              <a:t> </a:t>
            </a:r>
            <a:r>
              <a:rPr dirty="0" lang="en-US"/>
              <a:t>d</a:t>
            </a:r>
            <a:r>
              <a:rPr dirty="0" lang="en-US"/>
              <a:t>r</a:t>
            </a:r>
            <a:r>
              <a:rPr dirty="0" lang="en-US"/>
              <a:t>i</a:t>
            </a:r>
            <a:r>
              <a:rPr dirty="0" lang="en-US"/>
              <a:t>v</a:t>
            </a:r>
            <a:r>
              <a:rPr dirty="0" lang="en-US"/>
              <a:t>e</a:t>
            </a:r>
            <a:r>
              <a:rPr dirty="0" lang="en-US"/>
              <a:t>r</a:t>
            </a:r>
            <a:r>
              <a:rPr dirty="0" lang="en-US"/>
              <a:t>'s</a:t>
            </a:r>
            <a:r>
              <a:rPr dirty="0" lang="en-US"/>
              <a:t> </a:t>
            </a:r>
            <a:r>
              <a:rPr dirty="0" lang="en-US"/>
              <a:t>v</a:t>
            </a:r>
            <a:r>
              <a:rPr dirty="0" lang="en-US"/>
              <a:t>i</a:t>
            </a:r>
            <a:r>
              <a:rPr dirty="0" lang="en-US"/>
              <a:t>s</a:t>
            </a:r>
            <a:r>
              <a:rPr dirty="0" lang="en-US"/>
              <a:t>i</a:t>
            </a:r>
            <a:r>
              <a:rPr dirty="0" lang="en-US"/>
              <a:t>b</a:t>
            </a:r>
            <a:r>
              <a:rPr dirty="0" lang="en-US"/>
              <a:t>i</a:t>
            </a:r>
            <a:r>
              <a:rPr dirty="0" lang="en-US"/>
              <a:t>lity</a:t>
            </a:r>
            <a:r>
              <a:rPr dirty="0" lang="en-US"/>
              <a:t>,</a:t>
            </a:r>
            <a:r>
              <a:rPr dirty="0" lang="en-US"/>
              <a:t> </a:t>
            </a:r>
            <a:r>
              <a:rPr dirty="0" lang="en-US"/>
              <a:t>d</a:t>
            </a:r>
            <a:r>
              <a:rPr dirty="0" lang="en-US"/>
              <a:t>r</a:t>
            </a:r>
            <a:r>
              <a:rPr dirty="0" lang="en-US"/>
              <a:t>i</a:t>
            </a:r>
            <a:r>
              <a:rPr dirty="0" lang="en-US"/>
              <a:t>v</a:t>
            </a:r>
            <a:r>
              <a:rPr dirty="0" lang="en-US"/>
              <a:t>e</a:t>
            </a:r>
            <a:r>
              <a:rPr dirty="0" lang="en-US"/>
              <a:t>r</a:t>
            </a:r>
            <a:r>
              <a:rPr dirty="0" lang="en-US"/>
              <a:t>'s</a:t>
            </a:r>
            <a:r>
              <a:rPr dirty="0" lang="en-US"/>
              <a:t> </a:t>
            </a:r>
            <a:r>
              <a:rPr dirty="0" lang="en-US"/>
              <a:t>soberness</a:t>
            </a:r>
            <a:endParaRPr altLang="en-US" 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5" name="Title 1"/>
          <p:cNvSpPr>
            <a:spLocks noGrp="1"/>
          </p:cNvSpPr>
          <p:nvPr>
            <p:ph type="title"/>
          </p:nvPr>
        </p:nvSpPr>
        <p:spPr/>
        <p:txBody>
          <a:bodyPr/>
          <a:p>
            <a:r>
              <a:rPr b="1" dirty="0" lang="en-US"/>
              <a:t>Data</a:t>
            </a:r>
            <a:br>
              <a:rPr b="1" dirty="0" lang="en-US"/>
            </a:br>
            <a:endParaRPr dirty="0" lang="en-US"/>
          </a:p>
        </p:txBody>
      </p:sp>
      <p:sp>
        <p:nvSpPr>
          <p:cNvPr id="1048596" name="Content Placeholder 2"/>
          <p:cNvSpPr>
            <a:spLocks noGrp="1"/>
          </p:cNvSpPr>
          <p:nvPr>
            <p:ph idx="1"/>
          </p:nvPr>
        </p:nvSpPr>
        <p:spPr/>
        <p:txBody>
          <a:bodyPr/>
          <a:p>
            <a:r>
              <a:rPr b="1" dirty="0" lang="en-US"/>
              <a:t>I organized two data sets of </a:t>
            </a:r>
            <a:r>
              <a:rPr b="1" dirty="0" lang="en-US" err="1"/>
              <a:t>zipcode</a:t>
            </a:r>
            <a:r>
              <a:rPr b="1" dirty="0" lang="en-US"/>
              <a:t> and neighborhoods with latitude and </a:t>
            </a:r>
            <a:r>
              <a:rPr b="1" dirty="0" lang="en-US" err="1"/>
              <a:t>longtude</a:t>
            </a:r>
            <a:r>
              <a:rPr b="1" dirty="0" lang="en-US"/>
              <a:t> for each city from multiple online sources</a:t>
            </a:r>
          </a:p>
          <a:p>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7" name="Title 1"/>
          <p:cNvSpPr>
            <a:spLocks noGrp="1"/>
          </p:cNvSpPr>
          <p:nvPr>
            <p:ph type="title"/>
          </p:nvPr>
        </p:nvSpPr>
        <p:spPr/>
        <p:txBody>
          <a:bodyPr/>
          <a:p>
            <a:r>
              <a:rPr b="1" dirty="0" lang="en-US"/>
              <a:t>Methodology</a:t>
            </a:r>
            <a:br>
              <a:rPr b="1" dirty="0" lang="en-US"/>
            </a:br>
            <a:endParaRPr dirty="0" lang="en-US"/>
          </a:p>
        </p:txBody>
      </p:sp>
      <p:sp>
        <p:nvSpPr>
          <p:cNvPr id="1048598" name="Content Placeholder 2"/>
          <p:cNvSpPr>
            <a:spLocks noGrp="1"/>
          </p:cNvSpPr>
          <p:nvPr>
            <p:ph idx="1"/>
          </p:nvPr>
        </p:nvSpPr>
        <p:spPr/>
        <p:txBody>
          <a:bodyPr/>
          <a:p>
            <a:r>
              <a:rPr b="1" dirty="0" lang="en-US"/>
              <a:t>Basic skills from week 3 lab</a:t>
            </a:r>
          </a:p>
          <a:p>
            <a:r>
              <a:rPr b="1" dirty="0" lang="en-US"/>
              <a:t>Majorly relied on Foursquare API to retrieve all venues of each neighborhoods, then group by each neighborhoods and to count how many venues before filter top 10 most common venue types of each neighborhoods</a:t>
            </a: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9" name="Title 1"/>
          <p:cNvSpPr>
            <a:spLocks noGrp="1"/>
          </p:cNvSpPr>
          <p:nvPr>
            <p:ph type="title"/>
          </p:nvPr>
        </p:nvSpPr>
        <p:spPr/>
        <p:txBody>
          <a:bodyPr/>
          <a:p>
            <a:r>
              <a:rPr dirty="0" lang="en-US"/>
              <a:t>Results</a:t>
            </a:r>
          </a:p>
        </p:txBody>
      </p:sp>
      <p:sp>
        <p:nvSpPr>
          <p:cNvPr id="1048600" name="Content Placeholder 2"/>
          <p:cNvSpPr>
            <a:spLocks noGrp="1"/>
          </p:cNvSpPr>
          <p:nvPr>
            <p:ph idx="1"/>
          </p:nvPr>
        </p:nvSpPr>
        <p:spPr/>
        <p:txBody>
          <a:bodyPr/>
          <a:p>
            <a:r>
              <a:rPr dirty="0" lang="en-US"/>
              <a:t>Providence has more venues than Hartford (512 vs 460)</a:t>
            </a:r>
          </a:p>
          <a:p>
            <a:r>
              <a:rPr dirty="0" lang="en-US"/>
              <a:t>Federal Hill has the most venues in Providence</a:t>
            </a:r>
          </a:p>
          <a:p>
            <a:r>
              <a:rPr dirty="0" lang="en-US"/>
              <a:t>Downtown has the most venues in Hartford</a:t>
            </a:r>
          </a:p>
          <a:p>
            <a:r>
              <a:rPr dirty="0" lang="en-US"/>
              <a:t>Most of venues in Federal Hill are restaurants, bars</a:t>
            </a:r>
          </a:p>
          <a:p>
            <a:r>
              <a:rPr dirty="0" lang="en-US"/>
              <a:t>Venues in Downtown Hartford are more diverse includes: banks, concert hall, gyms…</a:t>
            </a:r>
          </a:p>
          <a:p>
            <a:r>
              <a:rPr dirty="0" lang="en-US"/>
              <a:t>Bars, Restaurants, Bakeries, and Diners are very common in Providence</a:t>
            </a:r>
          </a:p>
          <a:p>
            <a:r>
              <a:rPr dirty="0" lang="en-US"/>
              <a:t>Hartford is more about commercial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1" name="Title 1"/>
          <p:cNvSpPr>
            <a:spLocks noGrp="1"/>
          </p:cNvSpPr>
          <p:nvPr>
            <p:ph type="title"/>
          </p:nvPr>
        </p:nvSpPr>
        <p:spPr/>
        <p:txBody>
          <a:bodyPr/>
          <a:p>
            <a:r>
              <a:rPr dirty="0" lang="en-US"/>
              <a:t>Conclusion</a:t>
            </a:r>
          </a:p>
        </p:txBody>
      </p:sp>
      <p:sp>
        <p:nvSpPr>
          <p:cNvPr id="1048602" name="Content Placeholder 2"/>
          <p:cNvSpPr>
            <a:spLocks noGrp="1"/>
          </p:cNvSpPr>
          <p:nvPr>
            <p:ph idx="1"/>
          </p:nvPr>
        </p:nvSpPr>
        <p:spPr/>
        <p:txBody>
          <a:bodyPr/>
          <a:p>
            <a:r>
              <a:rPr dirty="0" lang="en-US"/>
              <a:t>For travelers:</a:t>
            </a:r>
          </a:p>
          <a:p>
            <a:r>
              <a:rPr dirty="0" lang="en-US"/>
              <a:t>Providence may more suitable to spend a good amount time of enjoy the local food</a:t>
            </a:r>
          </a:p>
          <a:p>
            <a:r>
              <a:rPr dirty="0" lang="en-US"/>
              <a:t>Hartford has less food but more commercial</a:t>
            </a:r>
          </a:p>
          <a:p>
            <a:endParaRPr dirty="0" lang="en-US"/>
          </a:p>
          <a:p>
            <a:r>
              <a:rPr dirty="0" lang="en-US"/>
              <a:t>For business owners:</a:t>
            </a:r>
          </a:p>
          <a:p>
            <a:r>
              <a:rPr dirty="0" lang="en-US"/>
              <a:t>Providence is good place to open small business related to food and travel industry</a:t>
            </a:r>
          </a:p>
          <a:p>
            <a:r>
              <a:rPr dirty="0" lang="en-US"/>
              <a:t>Hartford is better place to involve in insurance industry</a:t>
            </a:r>
          </a:p>
          <a:p>
            <a:pPr indent="0" marL="0">
              <a:buNone/>
            </a:pP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The Battle of Neighborhood</dc:title>
  <dc:creator>Tianli Chen</dc:creator>
  <cp:lastModifiedBy>Windows User</cp:lastModifiedBy>
  <dcterms:created xsi:type="dcterms:W3CDTF">2018-12-27T05:20:20Z</dcterms:created>
  <dcterms:modified xsi:type="dcterms:W3CDTF">2020-10-02T19:03:51Z</dcterms:modified>
</cp:coreProperties>
</file>