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5" d="100"/>
          <a:sy n="85" d="100"/>
        </p:scale>
        <p:origin x="590"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8/23/2022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8/23/2022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8/23/2022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8/23/2022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8/23/2022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8/23/2022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8/23/2022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8/23/2022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8/23/2022</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Abhijeet Patil</a:t>
            </a:r>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591</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Abhijeet Patil</cp:lastModifiedBy>
  <cp:revision>2</cp:revision>
  <dcterms:created xsi:type="dcterms:W3CDTF">2022-08-18T10:46:42Z</dcterms:created>
  <dcterms:modified xsi:type="dcterms:W3CDTF">2022-08-25T05:41:48Z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