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5" r:id="rId8"/>
    <p:sldId id="266" r:id="rId9"/>
    <p:sldId id="267" r:id="rId10"/>
    <p:sldId id="268" r:id="rId11"/>
    <p:sldId id="269" r:id="rId12"/>
    <p:sldId id="270" r:id="rId13"/>
    <p:sldId id="261" r:id="rId14"/>
    <p:sldId id="26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108443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379533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329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1182048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8495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2744520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3772628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3025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218550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82B37C-BAE0-48EA-97E0-EA0E490F3245}"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327559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2B37C-BAE0-48EA-97E0-EA0E490F3245}"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74456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82B37C-BAE0-48EA-97E0-EA0E490F3245}"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250628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82B37C-BAE0-48EA-97E0-EA0E490F3245}"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233188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2B37C-BAE0-48EA-97E0-EA0E490F3245}" type="datetimeFigureOut">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386807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82B37C-BAE0-48EA-97E0-EA0E490F3245}"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362691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82B37C-BAE0-48EA-97E0-EA0E490F3245}"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DB180-BCCB-43A3-A0BA-83AF6AAFBB10}" type="slidenum">
              <a:rPr lang="en-IN" smtClean="0"/>
              <a:t>‹#›</a:t>
            </a:fld>
            <a:endParaRPr lang="en-IN"/>
          </a:p>
        </p:txBody>
      </p:sp>
    </p:spTree>
    <p:extLst>
      <p:ext uri="{BB962C8B-B14F-4D97-AF65-F5344CB8AC3E}">
        <p14:creationId xmlns:p14="http://schemas.microsoft.com/office/powerpoint/2010/main" val="2265125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82B37C-BAE0-48EA-97E0-EA0E490F3245}" type="datetimeFigureOut">
              <a:rPr lang="en-IN" smtClean="0"/>
              <a:t>04-04-2023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FDB180-BCCB-43A3-A0BA-83AF6AAFBB10}" type="slidenum">
              <a:rPr lang="en-IN" smtClean="0"/>
              <a:t>‹#›</a:t>
            </a:fld>
            <a:endParaRPr lang="en-IN"/>
          </a:p>
        </p:txBody>
      </p:sp>
    </p:spTree>
    <p:extLst>
      <p:ext uri="{BB962C8B-B14F-4D97-AF65-F5344CB8AC3E}">
        <p14:creationId xmlns:p14="http://schemas.microsoft.com/office/powerpoint/2010/main" val="37694800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E:\EscapeFlights\EscapeFlights\flight\static\img\escapeflight.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5675" y="2642915"/>
            <a:ext cx="866775" cy="866775"/>
          </a:xfrm>
          <a:prstGeom prst="rect">
            <a:avLst/>
          </a:prstGeom>
          <a:noFill/>
          <a:ln>
            <a:noFill/>
          </a:ln>
        </p:spPr>
      </p:pic>
      <p:sp>
        <p:nvSpPr>
          <p:cNvPr id="6" name="Rectangle 5"/>
          <p:cNvSpPr/>
          <p:nvPr/>
        </p:nvSpPr>
        <p:spPr>
          <a:xfrm>
            <a:off x="2904308" y="4076118"/>
            <a:ext cx="6096000" cy="1593257"/>
          </a:xfrm>
          <a:prstGeom prst="rect">
            <a:avLst/>
          </a:prstGeom>
        </p:spPr>
        <p:txBody>
          <a:bodyPr>
            <a:spAutoFit/>
          </a:bodyPr>
          <a:lstStyle/>
          <a:p>
            <a:pPr marL="1620520">
              <a:lnSpc>
                <a:spcPct val="107000"/>
              </a:lnSpc>
              <a:spcAft>
                <a:spcPts val="800"/>
              </a:spcAft>
            </a:pPr>
            <a:r>
              <a:rPr lang="en-IN"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WebApplication</a:t>
            </a: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EscapeFlights</a:t>
            </a:r>
            <a:endParaRPr lang="en-IN" sz="1400" dirty="0" smtClean="0">
              <a:solidFill>
                <a:srgbClr val="000000"/>
              </a:solidFill>
              <a:effectLst/>
              <a:latin typeface="Calibri" panose="020F0502020204030204" pitchFamily="34" charset="0"/>
              <a:ea typeface="Calibri" panose="020F0502020204030204" pitchFamily="34" charset="0"/>
            </a:endParaRPr>
          </a:p>
          <a:p>
            <a:pPr algn="ctr">
              <a:lnSpc>
                <a:spcPct val="107000"/>
              </a:lnSpc>
              <a:spcAft>
                <a:spcPts val="800"/>
              </a:spcAft>
            </a:pPr>
            <a:r>
              <a:rPr lang="en-IN" sz="2000" b="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Student Name: </a:t>
            </a:r>
            <a:r>
              <a:rPr lang="en-IN" sz="2000" b="1" dirty="0" err="1"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Sonavva</a:t>
            </a:r>
            <a:r>
              <a:rPr lang="en-IN" sz="2000" b="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b="1" dirty="0" err="1"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Nandagaon</a:t>
            </a:r>
            <a:endParaRPr lang="en-IN" sz="1200" dirty="0" smtClean="0">
              <a:solidFill>
                <a:srgbClr val="000000"/>
              </a:solidFill>
              <a:effectLst/>
              <a:latin typeface="Calibri" panose="020F0502020204030204" pitchFamily="34" charset="0"/>
              <a:ea typeface="Calibri" panose="020F0502020204030204" pitchFamily="34" charset="0"/>
            </a:endParaRPr>
          </a:p>
          <a:p>
            <a:pPr algn="ctr"/>
            <a:r>
              <a:rPr lang="en-IN" sz="2000" b="1" dirty="0" smtClean="0">
                <a:effectLst/>
                <a:latin typeface="Calibri" panose="020F0502020204030204" pitchFamily="34" charset="0"/>
                <a:ea typeface="Times New Roman" panose="02020603050405020304" pitchFamily="18" charset="0"/>
              </a:rPr>
              <a:t>Student Number: 10622824</a:t>
            </a:r>
            <a:endParaRPr lang="en-IN" sz="1400" dirty="0" smtClean="0">
              <a:effectLst/>
              <a:latin typeface="Times New Roman" panose="02020603050405020304" pitchFamily="18" charset="0"/>
              <a:ea typeface="Times New Roman" panose="02020603050405020304" pitchFamily="18" charset="0"/>
            </a:endParaRPr>
          </a:p>
          <a:p>
            <a:pPr marL="1585595">
              <a:lnSpc>
                <a:spcPct val="107000"/>
              </a:lnSpc>
              <a:spcAft>
                <a:spcPts val="800"/>
              </a:spcAft>
            </a:pP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Module Lecturer: </a:t>
            </a:r>
            <a:r>
              <a:rPr lang="en-IN"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Obinna</a:t>
            </a: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Izima</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8" name="Rectangle 7"/>
          <p:cNvSpPr/>
          <p:nvPr/>
        </p:nvSpPr>
        <p:spPr>
          <a:xfrm>
            <a:off x="2342605" y="561959"/>
            <a:ext cx="7467601" cy="991297"/>
          </a:xfrm>
          <a:prstGeom prst="rect">
            <a:avLst/>
          </a:prstGeom>
        </p:spPr>
        <p:txBody>
          <a:bodyPr wrap="square">
            <a:spAutoFit/>
          </a:bodyPr>
          <a:lstStyle/>
          <a:p>
            <a:pPr marL="400685">
              <a:lnSpc>
                <a:spcPct val="107000"/>
              </a:lnSpc>
              <a:spcAft>
                <a:spcPts val="0"/>
              </a:spcAft>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B9IS109 Web Development for </a:t>
            </a:r>
            <a:r>
              <a:rPr lang="en-IN" sz="28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Information</a:t>
            </a:r>
            <a:r>
              <a:rPr lang="en-IN" sz="1200" b="1" dirty="0">
                <a:solidFill>
                  <a:srgbClr val="000000"/>
                </a:solidFill>
                <a:latin typeface="Calibri" panose="020F0502020204030204" pitchFamily="34" charset="0"/>
                <a:ea typeface="Calibri" panose="020F0502020204030204" pitchFamily="34" charset="0"/>
              </a:rPr>
              <a:t> </a:t>
            </a:r>
            <a:r>
              <a:rPr lang="en-IN" sz="2800" b="1" dirty="0" smtClean="0">
                <a:solidFill>
                  <a:srgbClr val="000000"/>
                </a:solidFill>
                <a:latin typeface="Calibri" panose="020F0502020204030204" pitchFamily="34" charset="0"/>
                <a:ea typeface="Calibri" panose="020F0502020204030204" pitchFamily="34" charset="0"/>
              </a:rPr>
              <a:t>Systems </a:t>
            </a:r>
            <a:endParaRPr lang="en-IN" sz="2800" b="1" dirty="0"/>
          </a:p>
        </p:txBody>
      </p:sp>
    </p:spTree>
    <p:extLst>
      <p:ext uri="{BB962C8B-B14F-4D97-AF65-F5344CB8AC3E}">
        <p14:creationId xmlns:p14="http://schemas.microsoft.com/office/powerpoint/2010/main" val="3992417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Payment Processing Page</a:t>
            </a:r>
            <a:endParaRPr lang="en-IN" dirty="0"/>
          </a:p>
        </p:txBody>
      </p:sp>
      <p:pic>
        <p:nvPicPr>
          <p:cNvPr id="4" name="Picture 3"/>
          <p:cNvPicPr/>
          <p:nvPr/>
        </p:nvPicPr>
        <p:blipFill>
          <a:blip r:embed="rId2"/>
          <a:stretch>
            <a:fillRect/>
          </a:stretch>
        </p:blipFill>
        <p:spPr>
          <a:xfrm>
            <a:off x="2634479" y="2596334"/>
            <a:ext cx="5712687" cy="32297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7656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Payment Confirmation Page</a:t>
            </a:r>
            <a:endParaRPr lang="en-IN" dirty="0"/>
          </a:p>
        </p:txBody>
      </p:sp>
      <p:pic>
        <p:nvPicPr>
          <p:cNvPr id="4" name="Picture 3"/>
          <p:cNvPicPr/>
          <p:nvPr/>
        </p:nvPicPr>
        <p:blipFill>
          <a:blip r:embed="rId2"/>
          <a:stretch>
            <a:fillRect/>
          </a:stretch>
        </p:blipFill>
        <p:spPr>
          <a:xfrm>
            <a:off x="3311842" y="1409699"/>
            <a:ext cx="5568315" cy="504335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1195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Bookings Page</a:t>
            </a:r>
            <a:endParaRPr lang="en-IN" dirty="0"/>
          </a:p>
        </p:txBody>
      </p:sp>
      <p:pic>
        <p:nvPicPr>
          <p:cNvPr id="5" name="Picture 4"/>
          <p:cNvPicPr/>
          <p:nvPr/>
        </p:nvPicPr>
        <p:blipFill>
          <a:blip r:embed="rId2"/>
          <a:stretch>
            <a:fillRect/>
          </a:stretch>
        </p:blipFill>
        <p:spPr>
          <a:xfrm>
            <a:off x="1045029" y="1928812"/>
            <a:ext cx="8154533" cy="4302171"/>
          </a:xfrm>
          <a:prstGeom prst="rect">
            <a:avLst/>
          </a:prstGeom>
        </p:spPr>
      </p:pic>
    </p:spTree>
    <p:extLst>
      <p:ext uri="{BB962C8B-B14F-4D97-AF65-F5344CB8AC3E}">
        <p14:creationId xmlns:p14="http://schemas.microsoft.com/office/powerpoint/2010/main" val="23456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Web Service</a:t>
            </a:r>
            <a:br>
              <a:rPr lang="en-IN" b="1" dirty="0"/>
            </a:br>
            <a:endParaRPr lang="en-IN" dirty="0"/>
          </a:p>
        </p:txBody>
      </p:sp>
      <p:sp>
        <p:nvSpPr>
          <p:cNvPr id="3" name="Content Placeholder 2"/>
          <p:cNvSpPr>
            <a:spLocks noGrp="1"/>
          </p:cNvSpPr>
          <p:nvPr>
            <p:ph idx="1"/>
          </p:nvPr>
        </p:nvSpPr>
        <p:spPr/>
        <p:txBody>
          <a:bodyPr/>
          <a:lstStyle/>
          <a:p>
            <a:r>
              <a:rPr lang="en-IN" b="1" dirty="0"/>
              <a:t>Login using </a:t>
            </a:r>
            <a:r>
              <a:rPr lang="en-IN" b="1" dirty="0" smtClean="0"/>
              <a:t>Google</a:t>
            </a:r>
          </a:p>
          <a:p>
            <a:endParaRPr lang="en-IN" dirty="0"/>
          </a:p>
        </p:txBody>
      </p:sp>
      <p:pic>
        <p:nvPicPr>
          <p:cNvPr id="4" name="Picture 3"/>
          <p:cNvPicPr/>
          <p:nvPr/>
        </p:nvPicPr>
        <p:blipFill>
          <a:blip r:embed="rId2"/>
          <a:stretch>
            <a:fillRect/>
          </a:stretch>
        </p:blipFill>
        <p:spPr>
          <a:xfrm>
            <a:off x="2009094" y="3109886"/>
            <a:ext cx="5038725" cy="31616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7431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Web Application Features</a:t>
            </a:r>
            <a:br>
              <a:rPr lang="en-IN" b="1" dirty="0"/>
            </a:br>
            <a:endParaRPr lang="en-IN" dirty="0"/>
          </a:p>
        </p:txBody>
      </p:sp>
      <p:sp>
        <p:nvSpPr>
          <p:cNvPr id="3" name="Content Placeholder 2"/>
          <p:cNvSpPr>
            <a:spLocks noGrp="1"/>
          </p:cNvSpPr>
          <p:nvPr>
            <p:ph idx="1"/>
          </p:nvPr>
        </p:nvSpPr>
        <p:spPr>
          <a:xfrm>
            <a:off x="677334" y="1672047"/>
            <a:ext cx="8596668" cy="4369316"/>
          </a:xfrm>
        </p:spPr>
        <p:txBody>
          <a:bodyPr>
            <a:normAutofit lnSpcReduction="10000"/>
          </a:bodyPr>
          <a:lstStyle/>
          <a:p>
            <a:pPr marL="342900" lvl="1" indent="-342900"/>
            <a:r>
              <a:rPr lang="en-IN" b="1" dirty="0" err="1" smtClean="0"/>
              <a:t>SearchFilters</a:t>
            </a:r>
            <a:endParaRPr lang="en-IN" sz="1800" b="1" dirty="0"/>
          </a:p>
          <a:p>
            <a:pPr lvl="1"/>
            <a:r>
              <a:rPr lang="en-IN" b="1" dirty="0"/>
              <a:t>Search filter by Price</a:t>
            </a:r>
          </a:p>
          <a:p>
            <a:pPr lvl="1"/>
            <a:r>
              <a:rPr lang="en-IN" b="1" dirty="0"/>
              <a:t>Search filter by Departure Time</a:t>
            </a:r>
          </a:p>
          <a:p>
            <a:pPr lvl="1"/>
            <a:r>
              <a:rPr lang="en-IN" b="1" dirty="0"/>
              <a:t>Search filter by Arrival </a:t>
            </a:r>
            <a:r>
              <a:rPr lang="en-IN" b="1" dirty="0" err="1" smtClean="0"/>
              <a:t>TimeTravel</a:t>
            </a:r>
            <a:r>
              <a:rPr lang="en-IN" b="1" dirty="0" smtClean="0"/>
              <a:t> </a:t>
            </a:r>
          </a:p>
          <a:p>
            <a:pPr marL="342900" lvl="1" indent="-342900"/>
            <a:r>
              <a:rPr lang="en-IN" b="1" dirty="0"/>
              <a:t>Travel Distance Tooltip</a:t>
            </a:r>
          </a:p>
          <a:p>
            <a:pPr marL="342900" lvl="1" indent="-342900"/>
            <a:r>
              <a:rPr lang="en-IN" b="1" dirty="0"/>
              <a:t>Payment Processing by Gif </a:t>
            </a:r>
            <a:r>
              <a:rPr lang="en-IN" b="1" dirty="0" smtClean="0"/>
              <a:t>Image</a:t>
            </a:r>
          </a:p>
          <a:p>
            <a:pPr marL="342900" lvl="1" indent="-342900"/>
            <a:r>
              <a:rPr lang="en-IN" b="1" dirty="0"/>
              <a:t>My Account Dropdown</a:t>
            </a:r>
          </a:p>
          <a:p>
            <a:pPr marL="342900" lvl="1" indent="-342900"/>
            <a:r>
              <a:rPr lang="en-IN" b="1" dirty="0"/>
              <a:t>Modify </a:t>
            </a:r>
            <a:r>
              <a:rPr lang="en-IN" b="1" dirty="0" smtClean="0"/>
              <a:t>Search</a:t>
            </a:r>
          </a:p>
          <a:p>
            <a:pPr marL="342900" lvl="1" indent="-342900"/>
            <a:r>
              <a:rPr lang="en-IN" b="1" dirty="0"/>
              <a:t>About Us Page</a:t>
            </a:r>
          </a:p>
          <a:p>
            <a:pPr marL="342900" lvl="1" indent="-342900"/>
            <a:r>
              <a:rPr lang="en-IN" b="1" dirty="0"/>
              <a:t>Contact Us Page</a:t>
            </a:r>
          </a:p>
          <a:p>
            <a:pPr marL="342900" lvl="1" indent="-342900"/>
            <a:r>
              <a:rPr lang="en-IN" b="1" dirty="0"/>
              <a:t>Privacy Policy Page</a:t>
            </a:r>
          </a:p>
          <a:p>
            <a:pPr marL="342900" lvl="1" indent="-342900"/>
            <a:r>
              <a:rPr lang="en-IN" b="1" dirty="0"/>
              <a:t>Terms and Conditions Page</a:t>
            </a:r>
          </a:p>
          <a:p>
            <a:pPr marL="342900" lvl="1" indent="-342900"/>
            <a:endParaRPr lang="en-IN" b="1" dirty="0"/>
          </a:p>
          <a:p>
            <a:pPr marL="342900" lvl="1" indent="-342900"/>
            <a:endParaRPr lang="en-IN" sz="1800" b="1" dirty="0"/>
          </a:p>
          <a:p>
            <a:pPr lvl="1"/>
            <a:endParaRPr lang="en-IN" b="1" dirty="0"/>
          </a:p>
          <a:p>
            <a:pPr lvl="1"/>
            <a:endParaRPr lang="en-IN" dirty="0" smtClean="0"/>
          </a:p>
        </p:txBody>
      </p:sp>
    </p:spTree>
    <p:extLst>
      <p:ext uri="{BB962C8B-B14F-4D97-AF65-F5344CB8AC3E}">
        <p14:creationId xmlns:p14="http://schemas.microsoft.com/office/powerpoint/2010/main" val="148688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602" y="2412274"/>
            <a:ext cx="8596668" cy="1320800"/>
          </a:xfrm>
        </p:spPr>
        <p:txBody>
          <a:bodyPr/>
          <a:lstStyle/>
          <a:p>
            <a:r>
              <a:rPr lang="en-IN" dirty="0" smtClean="0"/>
              <a:t>Thank You</a:t>
            </a:r>
            <a:endParaRPr lang="en-IN" dirty="0"/>
          </a:p>
        </p:txBody>
      </p:sp>
    </p:spTree>
    <p:extLst>
      <p:ext uri="{BB962C8B-B14F-4D97-AF65-F5344CB8AC3E}">
        <p14:creationId xmlns:p14="http://schemas.microsoft.com/office/powerpoint/2010/main" val="293151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lstStyle/>
          <a:p>
            <a:r>
              <a:rPr lang="en-IN" dirty="0" err="1"/>
              <a:t>EscapeFlight</a:t>
            </a:r>
            <a:r>
              <a:rPr lang="en-IN" dirty="0"/>
              <a:t> is a flight booking web application that enables users to search and book flights from different airlines. It provides users with a convenient way to compare flight schedules, prices, and other travel-related information in one place. With a flight booking application, users can easily search for available flights to their desired destination, choose the most convenient flight for them, and make reservations.</a:t>
            </a:r>
          </a:p>
          <a:p>
            <a:endParaRPr lang="en-IN" dirty="0"/>
          </a:p>
        </p:txBody>
      </p:sp>
    </p:spTree>
    <p:extLst>
      <p:ext uri="{BB962C8B-B14F-4D97-AF65-F5344CB8AC3E}">
        <p14:creationId xmlns:p14="http://schemas.microsoft.com/office/powerpoint/2010/main" val="86134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and Planning: </a:t>
            </a:r>
            <a:endParaRPr lang="en-IN" dirty="0"/>
          </a:p>
        </p:txBody>
      </p:sp>
      <p:sp>
        <p:nvSpPr>
          <p:cNvPr id="3" name="Content Placeholder 2"/>
          <p:cNvSpPr>
            <a:spLocks noGrp="1"/>
          </p:cNvSpPr>
          <p:nvPr>
            <p:ph idx="1"/>
          </p:nvPr>
        </p:nvSpPr>
        <p:spPr/>
        <p:txBody>
          <a:bodyPr/>
          <a:lstStyle/>
          <a:p>
            <a:r>
              <a:rPr lang="en-IN" dirty="0"/>
              <a:t>The web application </a:t>
            </a:r>
            <a:r>
              <a:rPr lang="en-IN" dirty="0" err="1"/>
              <a:t>EscapeFlight</a:t>
            </a:r>
            <a:r>
              <a:rPr lang="en-IN" dirty="0"/>
              <a:t> is created for users who love travelling via flights, to save time by avoiding long queues at ticket counters and the need to physically visit a travel agency. Python is used to develop the functionalities in the application, Django framework was used to develop this application and on the backend side Sqlite3 is used for the database design. To make the application responsive across multiple devices CSS3 and HTML5 were used. </a:t>
            </a:r>
            <a:r>
              <a:rPr lang="en-IN" dirty="0" err="1"/>
              <a:t>Javascript</a:t>
            </a:r>
            <a:r>
              <a:rPr lang="en-IN" dirty="0"/>
              <a:t> has been utilized for validation. Have used online logo maker websites to create own logo for the application. Application was deployed into </a:t>
            </a:r>
            <a:r>
              <a:rPr lang="en-IN" dirty="0" err="1"/>
              <a:t>pythonanywhere</a:t>
            </a:r>
            <a:r>
              <a:rPr lang="en-IN" dirty="0"/>
              <a:t> cloud platform.</a:t>
            </a:r>
          </a:p>
          <a:p>
            <a:endParaRPr lang="en-IN" dirty="0"/>
          </a:p>
        </p:txBody>
      </p:sp>
    </p:spTree>
    <p:extLst>
      <p:ext uri="{BB962C8B-B14F-4D97-AF65-F5344CB8AC3E}">
        <p14:creationId xmlns:p14="http://schemas.microsoft.com/office/powerpoint/2010/main" val="67824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Technologies Used</a:t>
            </a:r>
            <a:endParaRPr lang="en-IN" dirty="0"/>
          </a:p>
        </p:txBody>
      </p:sp>
      <p:sp>
        <p:nvSpPr>
          <p:cNvPr id="3" name="Content Placeholder 2"/>
          <p:cNvSpPr>
            <a:spLocks noGrp="1"/>
          </p:cNvSpPr>
          <p:nvPr>
            <p:ph idx="1"/>
          </p:nvPr>
        </p:nvSpPr>
        <p:spPr/>
        <p:txBody>
          <a:bodyPr/>
          <a:lstStyle/>
          <a:p>
            <a:r>
              <a:rPr lang="en-IN" b="1" dirty="0" smtClean="0"/>
              <a:t>Python</a:t>
            </a:r>
          </a:p>
          <a:p>
            <a:r>
              <a:rPr lang="en-IN" b="1" dirty="0"/>
              <a:t>Django </a:t>
            </a:r>
            <a:r>
              <a:rPr lang="en-IN" b="1" dirty="0" smtClean="0"/>
              <a:t>Framework</a:t>
            </a:r>
          </a:p>
          <a:p>
            <a:r>
              <a:rPr lang="en-IN" b="1" dirty="0" smtClean="0"/>
              <a:t>Sqlite3</a:t>
            </a:r>
          </a:p>
          <a:p>
            <a:pPr marL="342900" lvl="1" indent="-342900"/>
            <a:r>
              <a:rPr lang="en-IN" b="1" dirty="0" smtClean="0"/>
              <a:t>HTML5</a:t>
            </a:r>
            <a:endParaRPr lang="en-IN" b="1" dirty="0"/>
          </a:p>
          <a:p>
            <a:pPr marL="342900" lvl="1" indent="-342900"/>
            <a:r>
              <a:rPr lang="en-IN" b="1" dirty="0"/>
              <a:t>CSS3</a:t>
            </a:r>
          </a:p>
          <a:p>
            <a:pPr marL="342900" lvl="1" indent="-342900"/>
            <a:r>
              <a:rPr lang="en-IN" b="1" dirty="0"/>
              <a:t>JavaScript</a:t>
            </a:r>
          </a:p>
          <a:p>
            <a:pPr marL="342900" lvl="1" indent="-342900"/>
            <a:r>
              <a:rPr lang="en-IN" b="1" dirty="0" err="1"/>
              <a:t>Pythonanywhere</a:t>
            </a:r>
            <a:endParaRPr lang="en-IN" b="1" dirty="0"/>
          </a:p>
          <a:p>
            <a:pPr marL="342900" lvl="1" indent="-342900"/>
            <a:endParaRPr lang="en-IN" b="1" dirty="0"/>
          </a:p>
          <a:p>
            <a:endParaRPr lang="en-IN" dirty="0"/>
          </a:p>
        </p:txBody>
      </p:sp>
    </p:spTree>
    <p:extLst>
      <p:ext uri="{BB962C8B-B14F-4D97-AF65-F5344CB8AC3E}">
        <p14:creationId xmlns:p14="http://schemas.microsoft.com/office/powerpoint/2010/main" val="176065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561" y="514781"/>
            <a:ext cx="2392437" cy="775063"/>
          </a:xfrm>
        </p:spPr>
        <p:txBody>
          <a:bodyPr>
            <a:normAutofit fontScale="90000"/>
          </a:bodyPr>
          <a:lstStyle/>
          <a:p>
            <a:r>
              <a:rPr lang="en-IN" dirty="0" smtClean="0"/>
              <a:t>Flow Diagram</a:t>
            </a:r>
            <a:endParaRPr lang="en-IN" dirty="0"/>
          </a:p>
        </p:txBody>
      </p:sp>
      <p:pic>
        <p:nvPicPr>
          <p:cNvPr id="4" name="Picture 3" descr="C:\Users\Lenovo\Downloads\FlowDiagramFlights.png"/>
          <p:cNvPicPr/>
          <p:nvPr/>
        </p:nvPicPr>
        <p:blipFill>
          <a:blip r:embed="rId2">
            <a:extLst>
              <a:ext uri="{28A0092B-C50C-407E-A947-70E740481C1C}">
                <a14:useLocalDpi xmlns:a14="http://schemas.microsoft.com/office/drawing/2010/main" val="0"/>
              </a:ext>
            </a:extLst>
          </a:blip>
          <a:srcRect/>
          <a:stretch>
            <a:fillRect/>
          </a:stretch>
        </p:blipFill>
        <p:spPr bwMode="auto">
          <a:xfrm>
            <a:off x="3162300" y="419100"/>
            <a:ext cx="5867400" cy="6019800"/>
          </a:xfrm>
          <a:prstGeom prst="rect">
            <a:avLst/>
          </a:prstGeom>
          <a:noFill/>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4560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08" y="139337"/>
            <a:ext cx="2470815" cy="775063"/>
          </a:xfrm>
        </p:spPr>
        <p:txBody>
          <a:bodyPr/>
          <a:lstStyle/>
          <a:p>
            <a:r>
              <a:rPr lang="en-IN" dirty="0" smtClean="0"/>
              <a:t>Home Page</a:t>
            </a:r>
            <a:endParaRPr lang="en-IN" dirty="0"/>
          </a:p>
        </p:txBody>
      </p:sp>
      <p:pic>
        <p:nvPicPr>
          <p:cNvPr id="4" name="Picture 3"/>
          <p:cNvPicPr/>
          <p:nvPr/>
        </p:nvPicPr>
        <p:blipFill>
          <a:blip r:embed="rId2"/>
          <a:stretch>
            <a:fillRect/>
          </a:stretch>
        </p:blipFill>
        <p:spPr>
          <a:xfrm>
            <a:off x="3230245" y="139337"/>
            <a:ext cx="5731510" cy="676152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384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Searched Flights </a:t>
            </a:r>
            <a:r>
              <a:rPr lang="en-IN" dirty="0"/>
              <a:t>Page</a:t>
            </a:r>
          </a:p>
        </p:txBody>
      </p:sp>
      <p:pic>
        <p:nvPicPr>
          <p:cNvPr id="4" name="Picture 3"/>
          <p:cNvPicPr/>
          <p:nvPr/>
        </p:nvPicPr>
        <p:blipFill>
          <a:blip r:embed="rId2"/>
          <a:stretch>
            <a:fillRect/>
          </a:stretch>
        </p:blipFill>
        <p:spPr>
          <a:xfrm>
            <a:off x="1711235" y="1358537"/>
            <a:ext cx="7674973" cy="50945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5207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248746" cy="1320800"/>
          </a:xfrm>
        </p:spPr>
        <p:txBody>
          <a:bodyPr>
            <a:normAutofit fontScale="90000"/>
          </a:bodyPr>
          <a:lstStyle/>
          <a:p>
            <a:r>
              <a:rPr lang="en-IN" dirty="0" smtClean="0"/>
              <a:t>Flight Booking Page</a:t>
            </a:r>
            <a:endParaRPr lang="en-IN" dirty="0"/>
          </a:p>
        </p:txBody>
      </p:sp>
      <p:pic>
        <p:nvPicPr>
          <p:cNvPr id="5" name="Picture 4"/>
          <p:cNvPicPr/>
          <p:nvPr/>
        </p:nvPicPr>
        <p:blipFill>
          <a:blip r:embed="rId2"/>
          <a:stretch>
            <a:fillRect/>
          </a:stretch>
        </p:blipFill>
        <p:spPr>
          <a:xfrm>
            <a:off x="3214687" y="313509"/>
            <a:ext cx="5981564" cy="625710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3393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Payment Page</a:t>
            </a:r>
            <a:endParaRPr lang="en-IN" dirty="0"/>
          </a:p>
        </p:txBody>
      </p:sp>
      <p:pic>
        <p:nvPicPr>
          <p:cNvPr id="4" name="Content Placeholder 3"/>
          <p:cNvPicPr>
            <a:picLocks noGrp="1"/>
          </p:cNvPicPr>
          <p:nvPr>
            <p:ph idx="1"/>
          </p:nvPr>
        </p:nvPicPr>
        <p:blipFill>
          <a:blip r:embed="rId2"/>
          <a:stretch>
            <a:fillRect/>
          </a:stretch>
        </p:blipFill>
        <p:spPr>
          <a:xfrm>
            <a:off x="924396" y="2160588"/>
            <a:ext cx="8103246" cy="388143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213626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290</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PowerPoint Presentation</vt:lpstr>
      <vt:lpstr>Introduction</vt:lpstr>
      <vt:lpstr>Research and Planning: </vt:lpstr>
      <vt:lpstr>Technologies Used</vt:lpstr>
      <vt:lpstr>Flow Diagram</vt:lpstr>
      <vt:lpstr>Home Page</vt:lpstr>
      <vt:lpstr>Searched Flights Page</vt:lpstr>
      <vt:lpstr>Flight Booking Page</vt:lpstr>
      <vt:lpstr>Payment Page</vt:lpstr>
      <vt:lpstr>Payment Processing Page</vt:lpstr>
      <vt:lpstr>Payment Confirmation Page</vt:lpstr>
      <vt:lpstr>My Bookings Page</vt:lpstr>
      <vt:lpstr>Web Service </vt:lpstr>
      <vt:lpstr>Web Application Features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cp:revision>
  <dcterms:created xsi:type="dcterms:W3CDTF">2023-04-04T22:10:54Z</dcterms:created>
  <dcterms:modified xsi:type="dcterms:W3CDTF">2023-04-04T22:31:21Z</dcterms:modified>
</cp:coreProperties>
</file>