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0" r:id="rId4"/>
    <p:sldId id="261" r:id="rId5"/>
    <p:sldId id="262" r:id="rId6"/>
    <p:sldId id="258" r:id="rId7"/>
    <p:sldId id="257" r:id="rId8"/>
    <p:sldId id="263" r:id="rId9"/>
    <p:sldId id="264" r:id="rId10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93DD-0E96-8558-A898-999971EAC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B05A0-FFA8-7EC6-425C-747F85401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F45E-F79C-202C-EA39-C19445B7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4F8C-3A85-B897-E0B1-E2AF4088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DBAFB-F1C6-FAD4-CF5B-A3041FE3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1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EAE-643B-7000-598C-6B381583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12F31-49CF-D4B0-AEE4-72BE5F36B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43B8C-1CBE-B667-0BEE-D2B3382A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166AB-1A66-BC1F-B978-0E9F1BC34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C4D7-7D40-0FD1-C262-42C9ADF2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2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9816A-BEBC-3346-73E3-B71CD261F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C2A0-9AE4-AED0-3942-C7BE7F418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79F2-E120-07EF-0B9E-BAD4370C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6B0A5-8D1A-C847-BD95-B2531546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82B2-9909-7F50-2C8A-7FC9BAFD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0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321F-A651-98FC-36BE-DC61D71C8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8FC9B-BC30-BFC3-41D6-A34967DE4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60D62-5E26-0B2E-AA22-5EA7D422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0C5F-93C8-1DB2-A5C1-2BB16ED5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58FA-D3FB-A90C-39E9-A33CB47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4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338FF-3377-A44D-4E8A-248B8B79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F6DA-ABFE-A9E1-41DB-B215EA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42411-1479-7E0E-19D5-860841F9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FFB42-D594-B934-DAB8-1A4E9FE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EA9-F165-9B3E-0FB1-E5A35F4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69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1B70-8E2E-0848-DE35-9DB34818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2606-A8B5-DDAF-6CA9-F825942D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FF5-7E95-7E53-FC9A-51855A137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BBA3-AD13-A23E-0FFB-6EC636E9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3DBBB-7A6B-7291-FBB1-27D89303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E28D-ECE4-D02D-4BD5-47FD8F3C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C8F8-8E12-F136-1736-6917D67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5EB48-A670-BEC4-C34C-D430C03F2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9D4AD-63C0-45D5-4490-DFAFC4D39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F4DDC-D219-2A8E-5292-4ED3861DF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37B8C6-62EC-319A-2A55-05DA7303F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18848-AC69-F379-73DB-E6D96522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0BE44-493D-DB77-AA63-8BF19E05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97082-EDD6-772C-97B5-27712B27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6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C6F5-3039-65DB-C876-00BF7C7C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DE0C0-6CFC-CD5A-DD93-AC2A27404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8488A-0D02-CA12-A8E5-D9BCB8C4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582BE-66F6-0FDB-E593-7BE3CCC7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E81A5-70E5-577B-3DDA-51F4BD72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A8AAA-F828-C1B0-1715-A39CB563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5544F-B012-A789-AF4B-00EBDAE2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3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9CA8-D04E-CED2-0930-687EEAE7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4F26-D534-8538-DEA1-780E3514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6835-BB43-7273-5874-DDD1CE2D1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20A8-76ED-885B-42DB-3F437B33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3231-C779-E5C5-5962-8734EBD0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205F-3B41-3A2B-AACE-1D0588ED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4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4EBF-68EB-C056-43AC-30EC4E6A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A0B29-43DE-4D35-68F6-A9330473B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3CF8C-3CEE-54AB-E77C-69007EC63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812F8-935A-6AF1-62DD-69830809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6A1E0-A3FA-1F90-C993-9BAEDF91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A31DD-A718-268D-A9E8-8A0F4CD4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CF12-B96D-718E-53E7-C92CFDC2B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49985-AFEF-63BB-C71A-5DBAAC45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1493-5A6C-D986-316E-2E743D8BA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ED4B-EF8D-4271-B448-21280FDE733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CA8A-8A14-BA15-43CA-2E820C8B6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40F2B-4392-1CE9-F74C-F250F288A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588A5-000C-4FCF-9315-A6E277AA1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basic">
            <a:extLst>
              <a:ext uri="{FF2B5EF4-FFF2-40B4-BE49-F238E27FC236}">
                <a16:creationId xmlns:a16="http://schemas.microsoft.com/office/drawing/2014/main" id="{A1F6D252-D4BA-FAF7-8298-95157DDD33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688" y="0"/>
            <a:ext cx="9318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ython Codechef">
            <a:extLst>
              <a:ext uri="{FF2B5EF4-FFF2-40B4-BE49-F238E27FC236}">
                <a16:creationId xmlns:a16="http://schemas.microsoft.com/office/drawing/2014/main" id="{3A8609ED-1134-402A-87E4-EA14ADCD71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38" y="0"/>
            <a:ext cx="1001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5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2">
            <a:extLst>
              <a:ext uri="{FF2B5EF4-FFF2-40B4-BE49-F238E27FC236}">
                <a16:creationId xmlns:a16="http://schemas.microsoft.com/office/drawing/2014/main" id="{AE6A9AB7-5164-B11E-8D00-362ADECCD8B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13" y="0"/>
            <a:ext cx="9272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ql1">
            <a:extLst>
              <a:ext uri="{FF2B5EF4-FFF2-40B4-BE49-F238E27FC236}">
                <a16:creationId xmlns:a16="http://schemas.microsoft.com/office/drawing/2014/main" id="{D6DBB7F7-FEEB-6E3C-7299-0FEBE8B280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875" y="0"/>
            <a:ext cx="936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1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ml">
            <a:extLst>
              <a:ext uri="{FF2B5EF4-FFF2-40B4-BE49-F238E27FC236}">
                <a16:creationId xmlns:a16="http://schemas.microsoft.com/office/drawing/2014/main" id="{472BDCC6-B0B6-1096-331E-645A7237102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0"/>
            <a:ext cx="920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98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++">
            <a:extLst>
              <a:ext uri="{FF2B5EF4-FFF2-40B4-BE49-F238E27FC236}">
                <a16:creationId xmlns:a16="http://schemas.microsoft.com/office/drawing/2014/main" id="{C18E3C8B-57F5-991D-E997-5734A8490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0"/>
            <a:ext cx="939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848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in">
            <a:extLst>
              <a:ext uri="{FF2B5EF4-FFF2-40B4-BE49-F238E27FC236}">
                <a16:creationId xmlns:a16="http://schemas.microsoft.com/office/drawing/2014/main" id="{741602D1-2F3A-B073-53A4-2DEB3D24FA8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163" y="0"/>
            <a:ext cx="6034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nager">
            <a:extLst>
              <a:ext uri="{FF2B5EF4-FFF2-40B4-BE49-F238E27FC236}">
                <a16:creationId xmlns:a16="http://schemas.microsoft.com/office/drawing/2014/main" id="{3B099E75-75E0-D18F-B600-BADB281B74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13" y="0"/>
            <a:ext cx="97059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0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Robonatus">
            <a:extLst>
              <a:ext uri="{FF2B5EF4-FFF2-40B4-BE49-F238E27FC236}">
                <a16:creationId xmlns:a16="http://schemas.microsoft.com/office/drawing/2014/main" id="{9503DEE3-3AE2-1C91-84F6-8865D088B3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0"/>
            <a:ext cx="9742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7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Sonu Pal</dc:creator>
  <cp:lastModifiedBy>Sonu Pal</cp:lastModifiedBy>
  <cp:revision>1</cp:revision>
  <dcterms:created xsi:type="dcterms:W3CDTF">2025-03-06T08:38:06Z</dcterms:created>
  <dcterms:modified xsi:type="dcterms:W3CDTF">2025-03-06T08:40:19Z</dcterms:modified>
</cp:coreProperties>
</file>