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8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32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2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62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1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0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3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4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8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949" y="750541"/>
            <a:ext cx="9726613" cy="8918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		</a:t>
            </a:r>
            <a:r>
              <a:rPr lang="en-US" sz="3000" dirty="0">
                <a:solidFill>
                  <a:schemeClr val="bg1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Flight Fare Prediction</a:t>
            </a:r>
          </a:p>
        </p:txBody>
      </p:sp>
    </p:spTree>
    <p:extLst>
      <p:ext uri="{BB962C8B-B14F-4D97-AF65-F5344CB8AC3E}">
        <p14:creationId xmlns:p14="http://schemas.microsoft.com/office/powerpoint/2010/main" val="87526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923925" y="381000"/>
            <a:ext cx="8162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Objective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/>
              <a:t>This Flask web app predicts the price of a flight based on various factors like source destination, departure date, arrival date, number of stoppage etc.</a:t>
            </a:r>
          </a:p>
          <a:p>
            <a:r>
              <a:rPr lang="en-IN" sz="2000" dirty="0"/>
              <a:t> 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Benefits:</a:t>
            </a:r>
          </a:p>
          <a:p>
            <a:r>
              <a:rPr lang="en-IN" sz="2000" dirty="0"/>
              <a:t>This project helps users to book flights at lowest rates and save money as it predicts the actual amount that should be there for that source destination travel</a:t>
            </a:r>
            <a:r>
              <a:rPr lang="en-IN" sz="2400" dirty="0"/>
              <a:t>.</a:t>
            </a:r>
          </a:p>
          <a:p>
            <a:r>
              <a:rPr lang="en-IN" sz="2400" dirty="0"/>
              <a:t> 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8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923925" y="414050"/>
            <a:ext cx="10687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Architecture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r>
              <a:rPr lang="en-IN" sz="2800" dirty="0"/>
              <a:t> 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775" y="12918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52815" y="1291892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5406" y="1321991"/>
            <a:ext cx="19206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pre processing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22405" y="1321991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500214" y="1315532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Hot encoding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585594" y="3062984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Creation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2428" y="3048754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Training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171601" y="3034524"/>
            <a:ext cx="2297934" cy="94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Hyper Parameter tuning</a:t>
            </a:r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052815" y="3048754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accuracy score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028" y="3034524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dump in PKL file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84775" y="5005330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Creating front end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330067" y="5005330"/>
            <a:ext cx="16029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integration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908525" y="5005330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check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060899" y="5005330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r>
              <a:rPr lang="en-IN" dirty="0" smtClean="0"/>
              <a:t>eploy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213273" y="5005330"/>
            <a:ext cx="1345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6450496" y="5220214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611294" y="1569445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6579479" y="1506214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8745348" y="1575649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>
            <a:off x="9985872" y="2393125"/>
            <a:ext cx="484632" cy="537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8745348" y="3342250"/>
            <a:ext cx="574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Arrow 24"/>
          <p:cNvSpPr/>
          <p:nvPr/>
        </p:nvSpPr>
        <p:spPr>
          <a:xfrm>
            <a:off x="6485977" y="3328008"/>
            <a:ext cx="574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>
            <a:off x="3464017" y="3328008"/>
            <a:ext cx="574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Arrow 26"/>
          <p:cNvSpPr/>
          <p:nvPr/>
        </p:nvSpPr>
        <p:spPr>
          <a:xfrm>
            <a:off x="1400005" y="3301733"/>
            <a:ext cx="574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515665" y="4239794"/>
            <a:ext cx="484632" cy="537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1786778" y="5220214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4284176" y="5229395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1584214" y="1689275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8588321" y="5229395"/>
            <a:ext cx="4814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923925" y="381000"/>
            <a:ext cx="816292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 collection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dirty="0" smtClean="0"/>
              <a:t>I have dataset of 10k rows which includes all the parameters needed to predict the price of the flight . Information</a:t>
            </a:r>
            <a:r>
              <a:rPr lang="en-IN" sz="2000" dirty="0"/>
              <a:t> </a:t>
            </a:r>
            <a:r>
              <a:rPr lang="en-IN" sz="2000" dirty="0" smtClean="0"/>
              <a:t> such as to, from, number of stoppage, date of travel are some of the parameters</a:t>
            </a:r>
            <a:endParaRPr lang="en-IN" sz="2000" dirty="0"/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 </a:t>
            </a:r>
            <a:r>
              <a:rPr lang="en-US" sz="2000" dirty="0">
                <a:solidFill>
                  <a:schemeClr val="bg1"/>
                </a:solidFill>
              </a:rPr>
              <a:t>Insertion into Database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IN" sz="2000" dirty="0" smtClean="0"/>
              <a:t>Database </a:t>
            </a:r>
            <a:r>
              <a:rPr lang="en-IN" sz="2000" dirty="0"/>
              <a:t>Creation and connection - </a:t>
            </a:r>
            <a:r>
              <a:rPr lang="en-IN" sz="2000" dirty="0" smtClean="0"/>
              <a:t>  	Create </a:t>
            </a:r>
            <a:r>
              <a:rPr lang="en-IN" sz="2000" dirty="0"/>
              <a:t>a database with Cassandra cloud </a:t>
            </a:r>
            <a:r>
              <a:rPr lang="en-IN" sz="2000" dirty="0" smtClean="0"/>
              <a:t>	version </a:t>
            </a:r>
            <a:r>
              <a:rPr lang="en-IN" sz="2000" dirty="0"/>
              <a:t>and connect to the </a:t>
            </a:r>
            <a:r>
              <a:rPr lang="en-IN" sz="2000" dirty="0" smtClean="0"/>
              <a:t>database</a:t>
            </a:r>
          </a:p>
          <a:p>
            <a:endParaRPr lang="en-IN" sz="2000" dirty="0"/>
          </a:p>
          <a:p>
            <a:r>
              <a:rPr lang="en-IN" sz="2000" dirty="0"/>
              <a:t>b. Insert the user input in data base and store </a:t>
            </a:r>
            <a:r>
              <a:rPr lang="en-IN" sz="2000" dirty="0" smtClean="0"/>
              <a:t>	It </a:t>
            </a:r>
            <a:r>
              <a:rPr lang="en-IN" sz="2000" dirty="0"/>
              <a:t>database is work as a hidden API in entire </a:t>
            </a:r>
            <a:r>
              <a:rPr lang="en-IN" sz="2000" dirty="0" smtClean="0"/>
              <a:t>	project</a:t>
            </a:r>
            <a:r>
              <a:rPr lang="en-IN" sz="2000" dirty="0"/>
              <a:t> </a:t>
            </a:r>
            <a:endParaRPr lang="en-IN" sz="2000" dirty="0" smtClean="0"/>
          </a:p>
          <a:p>
            <a:endParaRPr lang="en-IN" sz="2000" dirty="0"/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Export Data from Database</a:t>
            </a:r>
          </a:p>
          <a:p>
            <a:r>
              <a:rPr lang="en-IN" sz="2000" dirty="0"/>
              <a:t>Take the user input and store in Cassandra database</a:t>
            </a:r>
          </a:p>
          <a:p>
            <a:endParaRPr lang="en-IN" sz="2000" dirty="0"/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1419684" y="302359"/>
            <a:ext cx="81629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 Preprocessing</a:t>
            </a:r>
          </a:p>
          <a:p>
            <a:r>
              <a:rPr lang="en-IN" sz="2000" dirty="0"/>
              <a:t>1. Null values in column-	we checked if columns had null values or not</a:t>
            </a:r>
          </a:p>
          <a:p>
            <a:r>
              <a:rPr lang="en-IN" sz="2000" dirty="0"/>
              <a:t>2. Date of journey was dropped as we had arrival departure date and date of journey that could be set as per date of </a:t>
            </a:r>
            <a:r>
              <a:rPr lang="en-IN" sz="2000" dirty="0" smtClean="0"/>
              <a:t>journey</a:t>
            </a:r>
          </a:p>
          <a:p>
            <a:r>
              <a:rPr lang="en-IN" sz="2000" dirty="0"/>
              <a:t>3. We applied one hot encoding on Airline name and destination as it was a categorical column and need to be encoded before training</a:t>
            </a:r>
          </a:p>
          <a:p>
            <a:r>
              <a:rPr lang="en-IN" sz="2000" dirty="0"/>
              <a:t>4. Modifying number of stops column to extract only numerical value from alphanumeric column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Feature Selection</a:t>
            </a:r>
          </a:p>
          <a:p>
            <a:r>
              <a:rPr lang="en-IN" sz="2000" dirty="0"/>
              <a:t>We dropped date of journey column and route as they were unnecessary for model training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048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1419684" y="302359"/>
            <a:ext cx="8162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Model Training</a:t>
            </a:r>
          </a:p>
          <a:p>
            <a:r>
              <a:rPr lang="en-IN" sz="2000" dirty="0"/>
              <a:t>After the completion of the above process I split the dataset into test and train. I use various classification algorithm like Decision trees, Random Forest, K-NN, Bagging, </a:t>
            </a:r>
            <a:r>
              <a:rPr lang="en-IN" sz="2000" dirty="0" err="1"/>
              <a:t>XgBoost</a:t>
            </a:r>
            <a:r>
              <a:rPr lang="en-IN" sz="2000" dirty="0"/>
              <a:t>, Random forest </a:t>
            </a:r>
            <a:r>
              <a:rPr lang="en-IN" sz="2000" dirty="0" err="1"/>
              <a:t>Regressor</a:t>
            </a:r>
            <a:r>
              <a:rPr lang="en-IN" sz="2000" dirty="0"/>
              <a:t> and validate the accuracy. Finally I select the best algorithm and check the accuracy on train and test data. I used Accuracy score which validates the variance from model prediction to ground truth.</a:t>
            </a:r>
          </a:p>
          <a:p>
            <a:endParaRPr lang="en-IN" sz="2800" dirty="0" smtClean="0"/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Hyper parameter Tuning</a:t>
            </a:r>
          </a:p>
          <a:p>
            <a:r>
              <a:rPr lang="en-IN" sz="2000" dirty="0"/>
              <a:t>Here I have used Randomized Search CV for selection of the best parameters to reduce </a:t>
            </a:r>
            <a:r>
              <a:rPr lang="en-IN" sz="2000" dirty="0" err="1"/>
              <a:t>overfitting</a:t>
            </a:r>
            <a:r>
              <a:rPr lang="en-IN" sz="2000" dirty="0"/>
              <a:t> criteria. Along with this I have used k fold cross validation technique for training of the model and finally got 80% accuracy.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2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1419684" y="302359"/>
            <a:ext cx="816292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					Model </a:t>
            </a:r>
            <a:r>
              <a:rPr lang="en-IN" sz="2000" dirty="0">
                <a:solidFill>
                  <a:schemeClr val="bg1"/>
                </a:solidFill>
              </a:rPr>
              <a:t>Dump with </a:t>
            </a:r>
            <a:r>
              <a:rPr lang="en-IN" sz="2000" dirty="0" err="1">
                <a:solidFill>
                  <a:schemeClr val="bg1"/>
                </a:solidFill>
              </a:rPr>
              <a:t>pkl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file</a:t>
            </a:r>
          </a:p>
          <a:p>
            <a:r>
              <a:rPr lang="en-IN" sz="2000" dirty="0" smtClean="0"/>
              <a:t>I </a:t>
            </a:r>
            <a:r>
              <a:rPr lang="en-IN" sz="2000" dirty="0"/>
              <a:t>have saved the model using </a:t>
            </a:r>
            <a:r>
              <a:rPr lang="en-IN" sz="2000" dirty="0" smtClean="0"/>
              <a:t>pickle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				Creation </a:t>
            </a:r>
            <a:r>
              <a:rPr lang="en-IN" sz="2000" dirty="0">
                <a:solidFill>
                  <a:schemeClr val="bg1"/>
                </a:solidFill>
              </a:rPr>
              <a:t>of front </a:t>
            </a:r>
            <a:r>
              <a:rPr lang="en-IN" sz="2000" dirty="0" smtClean="0">
                <a:solidFill>
                  <a:schemeClr val="bg1"/>
                </a:solidFill>
              </a:rPr>
              <a:t>end</a:t>
            </a:r>
          </a:p>
          <a:p>
            <a:r>
              <a:rPr lang="en-IN" sz="2000" dirty="0" smtClean="0"/>
              <a:t>As </a:t>
            </a:r>
            <a:r>
              <a:rPr lang="en-IN" sz="2000" dirty="0"/>
              <a:t>per the required parameters for the user to predict the income I have created the front end in order to link with the Flask App. Here the styling and formatting of the html page is taken care with the CSS file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US" sz="2000" dirty="0" smtClean="0">
                <a:solidFill>
                  <a:schemeClr val="bg1"/>
                </a:solidFill>
              </a:rPr>
              <a:t>					Flask </a:t>
            </a:r>
            <a:r>
              <a:rPr lang="en-US" sz="2000" dirty="0">
                <a:solidFill>
                  <a:schemeClr val="bg1"/>
                </a:solidFill>
              </a:rPr>
              <a:t>Web App</a:t>
            </a:r>
          </a:p>
          <a:p>
            <a:r>
              <a:rPr lang="en-IN" sz="2000" dirty="0"/>
              <a:t>I have created a Flask Web App where I read the contents from the pickle file and made sure it linked to the html file to predict the income</a:t>
            </a:r>
            <a:r>
              <a:rPr lang="en-IN" sz="2000" dirty="0" smtClean="0"/>
              <a:t>.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smtClean="0">
                <a:solidFill>
                  <a:schemeClr val="bg1"/>
                </a:solidFill>
              </a:rPr>
              <a:t>				Deployment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/>
              <a:t>I have deployed the app on </a:t>
            </a:r>
            <a:r>
              <a:rPr lang="en-IN" sz="2000" dirty="0" err="1"/>
              <a:t>Heroku</a:t>
            </a:r>
            <a:r>
              <a:rPr lang="en-IN" sz="2000" dirty="0"/>
              <a:t> platform but I have prepared a </a:t>
            </a:r>
            <a:r>
              <a:rPr lang="en-IN" sz="2000" dirty="0" err="1"/>
              <a:t>docker</a:t>
            </a:r>
            <a:r>
              <a:rPr lang="en-IN" sz="2000" dirty="0"/>
              <a:t> container to help user in order to deploy on other platforms as well.</a:t>
            </a:r>
          </a:p>
          <a:p>
            <a:pPr algn="ctr"/>
            <a:endParaRPr lang="en-IN" sz="2000" dirty="0"/>
          </a:p>
          <a:p>
            <a:pPr algn="ctr"/>
            <a:endParaRPr lang="en-IN" sz="2000" dirty="0" smtClean="0"/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3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991517" y="302359"/>
            <a:ext cx="9373289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Q/A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Q. What was the source of data?</a:t>
            </a:r>
          </a:p>
          <a:p>
            <a:pPr marL="514350" indent="-514350">
              <a:buAutoNum type="alphaUcPeriod"/>
            </a:pPr>
            <a:r>
              <a:rPr lang="en-IN" sz="2000" dirty="0" smtClean="0"/>
              <a:t>The source of data was in CSV format having 10K columns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Q2.What was the type of data?</a:t>
            </a:r>
          </a:p>
          <a:p>
            <a:pPr marL="514350" indent="-514350">
              <a:buAutoNum type="alphaUcPeriod"/>
            </a:pPr>
            <a:r>
              <a:rPr lang="en-IN" sz="2000" dirty="0" smtClean="0"/>
              <a:t>The </a:t>
            </a:r>
            <a:r>
              <a:rPr lang="en-IN" sz="2000" dirty="0"/>
              <a:t>data was the combination of numerical and Categorical </a:t>
            </a:r>
            <a:r>
              <a:rPr lang="en-IN" sz="2000" dirty="0" smtClean="0"/>
              <a:t>values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Q3</a:t>
            </a:r>
            <a:r>
              <a:rPr lang="en-IN" sz="2000" dirty="0" smtClean="0">
                <a:solidFill>
                  <a:schemeClr val="bg1"/>
                </a:solidFill>
              </a:rPr>
              <a:t>. </a:t>
            </a:r>
            <a:r>
              <a:rPr lang="en-IN" sz="2000" dirty="0">
                <a:solidFill>
                  <a:schemeClr val="bg1"/>
                </a:solidFill>
              </a:rPr>
              <a:t>How logs are managed?</a:t>
            </a:r>
          </a:p>
          <a:p>
            <a:r>
              <a:rPr lang="en-IN" sz="2000" dirty="0"/>
              <a:t>Loggers are implemented in each and every module and function. All logs are being captured and recorded in a separate log file. </a:t>
            </a:r>
            <a:endParaRPr lang="en-IN" sz="2000" dirty="0" smtClean="0"/>
          </a:p>
          <a:p>
            <a:r>
              <a:rPr lang="en-IN" sz="2000" dirty="0" smtClean="0">
                <a:solidFill>
                  <a:schemeClr val="bg1"/>
                </a:solidFill>
              </a:rPr>
              <a:t>Q4) </a:t>
            </a:r>
            <a:r>
              <a:rPr lang="en-IN" sz="2000" dirty="0">
                <a:solidFill>
                  <a:schemeClr val="bg1"/>
                </a:solidFill>
              </a:rPr>
              <a:t>What techniques were you using for data pre-processing?</a:t>
            </a:r>
          </a:p>
          <a:p>
            <a:r>
              <a:rPr lang="en-IN" sz="2000" dirty="0"/>
              <a:t>1.Removing unwanted attributes</a:t>
            </a:r>
          </a:p>
          <a:p>
            <a:r>
              <a:rPr lang="en-IN" sz="2000" dirty="0"/>
              <a:t>2.Visualizing relation of independent variables with 	each other and </a:t>
            </a:r>
            <a:r>
              <a:rPr lang="en-IN" sz="2000" dirty="0" smtClean="0"/>
              <a:t>	output </a:t>
            </a:r>
            <a:r>
              <a:rPr lang="en-IN" sz="2000" dirty="0"/>
              <a:t>variables</a:t>
            </a:r>
          </a:p>
          <a:p>
            <a:r>
              <a:rPr lang="en-IN" sz="2000" dirty="0"/>
              <a:t>3.Checking and changing Distribution of continuous 	values</a:t>
            </a:r>
          </a:p>
          <a:p>
            <a:r>
              <a:rPr lang="en-IN" sz="2000" dirty="0"/>
              <a:t>4.Removing outliers</a:t>
            </a:r>
          </a:p>
          <a:p>
            <a:r>
              <a:rPr lang="en-IN" sz="2000" dirty="0" smtClean="0"/>
              <a:t>5.Cleaning data and imputing if null values are 	present.</a:t>
            </a:r>
          </a:p>
          <a:p>
            <a:r>
              <a:rPr lang="en-IN" sz="2000" dirty="0" smtClean="0"/>
              <a:t>6.Converting categorical data into numeric values.</a:t>
            </a:r>
          </a:p>
          <a:p>
            <a:r>
              <a:rPr lang="en-IN" sz="2000" dirty="0" smtClean="0"/>
              <a:t>	Scaling the data</a:t>
            </a:r>
          </a:p>
          <a:p>
            <a:endParaRPr lang="en-IN" sz="2000" dirty="0" smtClean="0"/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pPr algn="ctr"/>
            <a:endParaRPr lang="en-IN" sz="2800" dirty="0">
              <a:solidFill>
                <a:schemeClr val="bg1"/>
              </a:solidFill>
            </a:endParaRPr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53C9AE-0383-4C67-A062-A8529DB7CAEE}"/>
              </a:ext>
            </a:extLst>
          </p:cNvPr>
          <p:cNvSpPr txBox="1"/>
          <p:nvPr/>
        </p:nvSpPr>
        <p:spPr>
          <a:xfrm>
            <a:off x="209320" y="302359"/>
            <a:ext cx="9373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pPr algn="ctr"/>
            <a:endParaRPr lang="en-IN" sz="2800" dirty="0">
              <a:solidFill>
                <a:schemeClr val="bg1"/>
              </a:solidFill>
            </a:endParaRPr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219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538</TotalTime>
  <Words>304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Lucida Bright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HP</cp:lastModifiedBy>
  <cp:revision>47</cp:revision>
  <dcterms:created xsi:type="dcterms:W3CDTF">2021-06-19T13:01:53Z</dcterms:created>
  <dcterms:modified xsi:type="dcterms:W3CDTF">2021-12-21T12:45:08Z</dcterms:modified>
</cp:coreProperties>
</file>